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7.xml" ContentType="application/vnd.openxmlformats-officedocument.theme+xml"/>
  <Override PartName="/ppt/slideLayouts/slideLayout20.xml" ContentType="application/vnd.openxmlformats-officedocument.presentationml.slideLayout+xml"/>
  <Override PartName="/ppt/theme/theme8.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9.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 id="2147483736" r:id="rId2"/>
    <p:sldMasterId id="2147483930" r:id="rId3"/>
    <p:sldMasterId id="2147484174" r:id="rId4"/>
    <p:sldMasterId id="2147484184" r:id="rId5"/>
    <p:sldMasterId id="2147484189" r:id="rId6"/>
    <p:sldMasterId id="2147484483" r:id="rId7"/>
    <p:sldMasterId id="2147484489" r:id="rId8"/>
    <p:sldMasterId id="2147484494" r:id="rId9"/>
    <p:sldMasterId id="2147484497" r:id="rId10"/>
  </p:sldMasterIdLst>
  <p:notesMasterIdLst>
    <p:notesMasterId r:id="rId58"/>
  </p:notesMasterIdLst>
  <p:sldIdLst>
    <p:sldId id="2920" r:id="rId11"/>
    <p:sldId id="610" r:id="rId12"/>
    <p:sldId id="469" r:id="rId13"/>
    <p:sldId id="470" r:id="rId14"/>
    <p:sldId id="3056" r:id="rId15"/>
    <p:sldId id="1986" r:id="rId16"/>
    <p:sldId id="3057" r:id="rId17"/>
    <p:sldId id="3058" r:id="rId18"/>
    <p:sldId id="3059" r:id="rId19"/>
    <p:sldId id="3060" r:id="rId20"/>
    <p:sldId id="261" r:id="rId21"/>
    <p:sldId id="263" r:id="rId22"/>
    <p:sldId id="3061" r:id="rId23"/>
    <p:sldId id="3039" r:id="rId24"/>
    <p:sldId id="427" r:id="rId25"/>
    <p:sldId id="639" r:id="rId26"/>
    <p:sldId id="2778" r:id="rId27"/>
    <p:sldId id="2693" r:id="rId28"/>
    <p:sldId id="2472" r:id="rId29"/>
    <p:sldId id="2474" r:id="rId30"/>
    <p:sldId id="2604" r:id="rId31"/>
    <p:sldId id="2881" r:id="rId32"/>
    <p:sldId id="2880" r:id="rId33"/>
    <p:sldId id="2588" r:id="rId34"/>
    <p:sldId id="582" r:id="rId35"/>
    <p:sldId id="447" r:id="rId36"/>
    <p:sldId id="448" r:id="rId37"/>
    <p:sldId id="2546" r:id="rId38"/>
    <p:sldId id="3062" r:id="rId39"/>
    <p:sldId id="258" r:id="rId40"/>
    <p:sldId id="259" r:id="rId41"/>
    <p:sldId id="260" r:id="rId42"/>
    <p:sldId id="3063" r:id="rId43"/>
    <p:sldId id="262" r:id="rId44"/>
    <p:sldId id="454" r:id="rId45"/>
    <p:sldId id="455" r:id="rId46"/>
    <p:sldId id="1001" r:id="rId47"/>
    <p:sldId id="1943" r:id="rId48"/>
    <p:sldId id="257" r:id="rId49"/>
    <p:sldId id="3064" r:id="rId50"/>
    <p:sldId id="3065" r:id="rId51"/>
    <p:sldId id="3047" r:id="rId52"/>
    <p:sldId id="3048" r:id="rId53"/>
    <p:sldId id="3049" r:id="rId54"/>
    <p:sldId id="3050" r:id="rId55"/>
    <p:sldId id="3051" r:id="rId56"/>
    <p:sldId id="464"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609" autoAdjust="0"/>
    <p:restoredTop sz="94660" autoAdjust="0"/>
  </p:normalViewPr>
  <p:slideViewPr>
    <p:cSldViewPr snapToGrid="0">
      <p:cViewPr varScale="1">
        <p:scale>
          <a:sx n="32" d="100"/>
          <a:sy n="32" d="100"/>
        </p:scale>
        <p:origin x="60" y="97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theme" Target="theme/theme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presProps" Target="presProp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983A7C-722E-41CC-B3C0-A249950A62F4}" type="datetimeFigureOut">
              <a:rPr lang="en-US" smtClean="0"/>
              <a:pPr/>
              <a:t>12/10/2023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FE36F0-4A1E-432E-878D-796833E154E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34D18838-D23A-947E-ABF4-E704BB2066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1CA20F4-9877-4051-A2D8-5EEF568DB87E}"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219" name="Rectangle 2">
            <a:extLst>
              <a:ext uri="{FF2B5EF4-FFF2-40B4-BE49-F238E27FC236}">
                <a16:creationId xmlns:a16="http://schemas.microsoft.com/office/drawing/2014/main" id="{7CD0DF36-7233-B6C3-B745-41D1518C9086}"/>
              </a:ext>
            </a:extLst>
          </p:cNvPr>
          <p:cNvSpPr>
            <a:spLocks noRot="1" noChangeArrowheads="1" noTextEdit="1"/>
          </p:cNvSpPr>
          <p:nvPr>
            <p:ph type="sldImg"/>
          </p:nvPr>
        </p:nvSpPr>
        <p:spPr>
          <a:ln/>
        </p:spPr>
      </p:sp>
      <p:sp>
        <p:nvSpPr>
          <p:cNvPr id="9220" name="Rectangle 3">
            <a:extLst>
              <a:ext uri="{FF2B5EF4-FFF2-40B4-BE49-F238E27FC236}">
                <a16:creationId xmlns:a16="http://schemas.microsoft.com/office/drawing/2014/main" id="{54CAECB4-C7BE-7040-4145-B943D7FCB4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991945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21C754-A230-412C-B487-6807271E18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5391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03E1CA-954A-4E8F-94E6-12AD79466D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601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B07AC5A-DFC9-402C-B0F5-4F35BC16C58D}" type="slidenum">
              <a:rPr lang="en-US">
                <a:solidFill>
                  <a:prstClr val="black"/>
                </a:solidFill>
                <a:cs typeface="Arial" charset="0"/>
              </a:rPr>
              <a:pPr>
                <a:defRPr/>
              </a:pPr>
              <a:t>47</a:t>
            </a:fld>
            <a:endParaRPr lang="en-US" dirty="0">
              <a:solidFill>
                <a:prstClr val="black"/>
              </a:solidFill>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8B155FF6-5B36-96E6-5C4F-59F6C0AA0F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2D9EDC0-39A1-449E-A426-87AE7984645F}"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243" name="Rectangle 2">
            <a:extLst>
              <a:ext uri="{FF2B5EF4-FFF2-40B4-BE49-F238E27FC236}">
                <a16:creationId xmlns:a16="http://schemas.microsoft.com/office/drawing/2014/main" id="{EACB0FAB-43EC-CC03-730A-4EE2D876F6A3}"/>
              </a:ext>
            </a:extLst>
          </p:cNvPr>
          <p:cNvSpPr>
            <a:spLocks noRot="1" noChangeArrowheads="1" noTextEdit="1"/>
          </p:cNvSpPr>
          <p:nvPr>
            <p:ph type="sldImg"/>
          </p:nvPr>
        </p:nvSpPr>
        <p:spPr>
          <a:ln/>
        </p:spPr>
      </p:sp>
      <p:sp>
        <p:nvSpPr>
          <p:cNvPr id="10244" name="Rectangle 3">
            <a:extLst>
              <a:ext uri="{FF2B5EF4-FFF2-40B4-BE49-F238E27FC236}">
                <a16:creationId xmlns:a16="http://schemas.microsoft.com/office/drawing/2014/main" id="{567C652D-3914-01B8-5F6F-4AEFDFF83B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684212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ECAD550A-6010-EEBB-E894-C261841B94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4D366A2-7374-4884-BD01-1476684A5C98}"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267" name="Rectangle 2">
            <a:extLst>
              <a:ext uri="{FF2B5EF4-FFF2-40B4-BE49-F238E27FC236}">
                <a16:creationId xmlns:a16="http://schemas.microsoft.com/office/drawing/2014/main" id="{1C36238E-54BE-DEFA-A100-7EAE7F0C6E0E}"/>
              </a:ext>
            </a:extLst>
          </p:cNvPr>
          <p:cNvSpPr>
            <a:spLocks noRot="1" noChangeArrowheads="1" noTextEdit="1"/>
          </p:cNvSpPr>
          <p:nvPr>
            <p:ph type="sldImg"/>
          </p:nvPr>
        </p:nvSpPr>
        <p:spPr>
          <a:ln/>
        </p:spPr>
      </p:sp>
      <p:sp>
        <p:nvSpPr>
          <p:cNvPr id="11268" name="Rectangle 3">
            <a:extLst>
              <a:ext uri="{FF2B5EF4-FFF2-40B4-BE49-F238E27FC236}">
                <a16:creationId xmlns:a16="http://schemas.microsoft.com/office/drawing/2014/main" id="{1A75ADB4-F2E4-2667-E052-65D5F8B250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021990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F0226F8D-FB5D-D570-EE86-4F4FDE7464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F4DD5BB-7861-4515-B1C6-08CB4F2A3A3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291" name="Rectangle 2">
            <a:extLst>
              <a:ext uri="{FF2B5EF4-FFF2-40B4-BE49-F238E27FC236}">
                <a16:creationId xmlns:a16="http://schemas.microsoft.com/office/drawing/2014/main" id="{2005CDA8-D469-0874-7C0B-468F939C5244}"/>
              </a:ext>
            </a:extLst>
          </p:cNvPr>
          <p:cNvSpPr>
            <a:spLocks noRot="1" noChangeArrowheads="1" noTextEdit="1"/>
          </p:cNvSpPr>
          <p:nvPr>
            <p:ph type="sldImg"/>
          </p:nvPr>
        </p:nvSpPr>
        <p:spPr>
          <a:ln/>
        </p:spPr>
      </p:sp>
      <p:sp>
        <p:nvSpPr>
          <p:cNvPr id="12292" name="Rectangle 3">
            <a:extLst>
              <a:ext uri="{FF2B5EF4-FFF2-40B4-BE49-F238E27FC236}">
                <a16:creationId xmlns:a16="http://schemas.microsoft.com/office/drawing/2014/main" id="{C0988B81-881A-07AF-F452-FB4FECABD7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352513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DCD6DB3C-3F08-A064-758A-43CDEB5DC4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C7AAE9F-22C2-4BA8-8ACD-9CEE3C133DF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3315" name="Rectangle 2">
            <a:extLst>
              <a:ext uri="{FF2B5EF4-FFF2-40B4-BE49-F238E27FC236}">
                <a16:creationId xmlns:a16="http://schemas.microsoft.com/office/drawing/2014/main" id="{4FF22058-4844-3A65-9E38-067C3E41B7FD}"/>
              </a:ext>
            </a:extLst>
          </p:cNvPr>
          <p:cNvSpPr>
            <a:spLocks noRot="1" noChangeArrowheads="1" noTextEdit="1"/>
          </p:cNvSpPr>
          <p:nvPr>
            <p:ph type="sldImg"/>
          </p:nvPr>
        </p:nvSpPr>
        <p:spPr>
          <a:ln/>
        </p:spPr>
      </p:sp>
      <p:sp>
        <p:nvSpPr>
          <p:cNvPr id="13316" name="Rectangle 3">
            <a:extLst>
              <a:ext uri="{FF2B5EF4-FFF2-40B4-BE49-F238E27FC236}">
                <a16:creationId xmlns:a16="http://schemas.microsoft.com/office/drawing/2014/main" id="{03811652-048E-EA7D-2339-2EC4DF9655D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98656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C7699856-CDC7-B9D9-FAF0-A3709D737A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924F67A-1B2D-423B-A524-4FA6E495199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4339" name="Rectangle 2">
            <a:extLst>
              <a:ext uri="{FF2B5EF4-FFF2-40B4-BE49-F238E27FC236}">
                <a16:creationId xmlns:a16="http://schemas.microsoft.com/office/drawing/2014/main" id="{BDD8EE53-940B-5354-0317-F0CE899DBC7F}"/>
              </a:ext>
            </a:extLst>
          </p:cNvPr>
          <p:cNvSpPr>
            <a:spLocks noRot="1" noChangeArrowheads="1" noTextEdit="1"/>
          </p:cNvSpPr>
          <p:nvPr>
            <p:ph type="sldImg"/>
          </p:nvPr>
        </p:nvSpPr>
        <p:spPr>
          <a:ln/>
        </p:spPr>
      </p:sp>
      <p:sp>
        <p:nvSpPr>
          <p:cNvPr id="14340" name="Rectangle 3">
            <a:extLst>
              <a:ext uri="{FF2B5EF4-FFF2-40B4-BE49-F238E27FC236}">
                <a16:creationId xmlns:a16="http://schemas.microsoft.com/office/drawing/2014/main" id="{D5B5C70A-953B-3867-1557-FDF78DB46D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997237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4AD9D974-F010-4959-A42F-69CBCF5A95BF}" type="slidenum">
              <a:rPr lang="en-US" smtClean="0">
                <a:solidFill>
                  <a:prstClr val="black"/>
                </a:solidFill>
              </a:rPr>
              <a:pPr>
                <a:defRPr/>
              </a:pPr>
              <a:t>36</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719D66-C6BC-4884-B69C-7CCC69E9323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181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E3FAE3-B8A1-4006-9D56-E2CD88420E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5207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a:pPr>
                <a:defRPr/>
              </a:pPr>
              <a:t>12/10/2023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12/10/2023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088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A45241-D66B-487C-A306-6C2166A757E3}" type="datetimeFigureOut">
              <a:rPr lang="en-US" smtClean="0">
                <a:solidFill>
                  <a:prstClr val="black">
                    <a:tint val="75000"/>
                  </a:prstClr>
                </a:solidFill>
              </a:rPr>
              <a:pPr/>
              <a:t>12/10/2023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9709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B600A447-071E-4BED-9899-B89530D72B63}" type="datetimeFigureOut">
              <a:rPr lang="en-US" smtClean="0"/>
              <a:pPr>
                <a:defRPr/>
              </a:pPr>
              <a:t>12/10/2023</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4243120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A45241-D66B-487C-A306-6C2166A757E3}" type="datetimeFigureOut">
              <a:rPr lang="en-US" smtClean="0">
                <a:solidFill>
                  <a:prstClr val="black">
                    <a:tint val="75000"/>
                  </a:prstClr>
                </a:solidFill>
              </a:rPr>
              <a:pPr/>
              <a:t>12/10/2023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2759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12/10/2023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864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12/10/2023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0585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12/10/2023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6992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12/10/2023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3673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4400"/>
            <a:fld id="{69D6AED4-E1E1-4993-8F44-EC8CFF5F23F8}" type="datetimeFigureOut">
              <a:rPr lang="en-US" smtClean="0">
                <a:solidFill>
                  <a:prstClr val="black">
                    <a:tint val="75000"/>
                  </a:prstClr>
                </a:solidFill>
              </a:rPr>
              <a:pPr defTabSz="914400"/>
              <a:t>12/10/2023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fld id="{8EEC3409-649C-487F-84CA-3FF0260B7095}"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5564866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a:fld id="{69D6AED4-E1E1-4993-8F44-EC8CFF5F23F8}" type="datetimeFigureOut">
              <a:rPr lang="en-US" smtClean="0">
                <a:solidFill>
                  <a:prstClr val="black">
                    <a:tint val="75000"/>
                  </a:prstClr>
                </a:solidFill>
              </a:rPr>
              <a:pPr defTabSz="914400"/>
              <a:t>12/10/2023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400"/>
            <a:fld id="{8EEC3409-649C-487F-84CA-3FF0260B7095}"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081258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E758BA-DDED-428C-B670-384008085FC2}" type="datetimeFigureOut">
              <a:rPr lang="en-US"/>
              <a:pPr>
                <a:defRPr/>
              </a:pPr>
              <a:t>12/10/2023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162862C-22B6-45D5-887A-A7913DBF96A4}"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defTabSz="914400">
              <a:defRPr/>
            </a:pPr>
            <a:fld id="{6C7E479B-BCDF-4F99-A0D6-A8BBB0B48EC6}" type="datetimeFigureOut">
              <a:rPr lang="en-US" smtClean="0">
                <a:solidFill>
                  <a:prstClr val="black">
                    <a:tint val="75000"/>
                  </a:prstClr>
                </a:solidFill>
              </a:rPr>
              <a:pPr defTabSz="914400">
                <a:defRPr/>
              </a:pPr>
              <a:t>12/10/2023</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defTabSz="914400">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defTabSz="914400">
              <a:defRPr/>
            </a:pPr>
            <a:fld id="{2B6A73FA-7C98-48C3-B7B3-07E50E980D15}" type="slidenum">
              <a:rPr lang="en-US" smtClean="0">
                <a:solidFill>
                  <a:prstClr val="black">
                    <a:tint val="75000"/>
                  </a:prstClr>
                </a:solidFill>
              </a:rPr>
              <a:pPr defTabSz="914400">
                <a:defRPr/>
              </a:pPr>
              <a:t>‹#›</a:t>
            </a:fld>
            <a:endParaRPr lang="en-US" dirty="0">
              <a:solidFill>
                <a:prstClr val="black">
                  <a:tint val="75000"/>
                </a:prstClr>
              </a:solidFill>
            </a:endParaRPr>
          </a:p>
        </p:txBody>
      </p:sp>
    </p:spTree>
    <p:extLst>
      <p:ext uri="{BB962C8B-B14F-4D97-AF65-F5344CB8AC3E}">
        <p14:creationId xmlns:p14="http://schemas.microsoft.com/office/powerpoint/2010/main" val="24561641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6DC3F7F-6CDD-6BA5-EE91-FA257D638604}"/>
              </a:ext>
            </a:extLst>
          </p:cNvPr>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4" name="Rectangle 5">
            <a:extLst>
              <a:ext uri="{FF2B5EF4-FFF2-40B4-BE49-F238E27FC236}">
                <a16:creationId xmlns:a16="http://schemas.microsoft.com/office/drawing/2014/main" id="{245D60FE-BCA4-80FC-0849-5DB00134B5C5}"/>
              </a:ext>
            </a:extLst>
          </p:cNvPr>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5" name="Rectangle 6">
            <a:extLst>
              <a:ext uri="{FF2B5EF4-FFF2-40B4-BE49-F238E27FC236}">
                <a16:creationId xmlns:a16="http://schemas.microsoft.com/office/drawing/2014/main" id="{7C367F3B-5BCC-CC62-56BF-12C686C866D7}"/>
              </a:ext>
            </a:extLst>
          </p:cNvPr>
          <p:cNvSpPr>
            <a:spLocks noGrp="1" noChangeArrowheads="1"/>
          </p:cNvSpPr>
          <p:nvPr>
            <p:ph type="sldNum" sz="quarter" idx="12"/>
          </p:nvPr>
        </p:nvSpPr>
        <p:spPr>
          <a:ln/>
        </p:spPr>
        <p:txBody>
          <a:bodyPr/>
          <a:lstStyle>
            <a:lvl1pPr>
              <a:defRPr/>
            </a:lvl1pPr>
          </a:lstStyle>
          <a:p>
            <a:pPr defTabSz="914400" fontAlgn="base">
              <a:spcBef>
                <a:spcPct val="0"/>
              </a:spcBef>
              <a:spcAft>
                <a:spcPct val="0"/>
              </a:spcAft>
            </a:pPr>
            <a:fld id="{89DCDEBF-45DE-489E-BD71-A4B46D348884}" type="slidenum">
              <a:rPr lang="en-US" altLang="en-US" smtClean="0">
                <a:solidFill>
                  <a:srgbClr val="000000"/>
                </a:solidFill>
              </a:rPr>
              <a:pPr defTabSz="91440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900303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10972A5-7C0F-ABD2-4B93-D74433E51A98}"/>
              </a:ext>
            </a:extLst>
          </p:cNvPr>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3" name="Rectangle 5">
            <a:extLst>
              <a:ext uri="{FF2B5EF4-FFF2-40B4-BE49-F238E27FC236}">
                <a16:creationId xmlns:a16="http://schemas.microsoft.com/office/drawing/2014/main" id="{0D407E0A-B9E3-C6D8-79DD-798475368B32}"/>
              </a:ext>
            </a:extLst>
          </p:cNvPr>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4" name="Rectangle 6">
            <a:extLst>
              <a:ext uri="{FF2B5EF4-FFF2-40B4-BE49-F238E27FC236}">
                <a16:creationId xmlns:a16="http://schemas.microsoft.com/office/drawing/2014/main" id="{2159B01F-462B-AF25-1319-984B2E8FF960}"/>
              </a:ext>
            </a:extLst>
          </p:cNvPr>
          <p:cNvSpPr>
            <a:spLocks noGrp="1" noChangeArrowheads="1"/>
          </p:cNvSpPr>
          <p:nvPr>
            <p:ph type="sldNum" sz="quarter" idx="12"/>
          </p:nvPr>
        </p:nvSpPr>
        <p:spPr>
          <a:ln/>
        </p:spPr>
        <p:txBody>
          <a:bodyPr/>
          <a:lstStyle>
            <a:lvl1pPr>
              <a:defRPr/>
            </a:lvl1pPr>
          </a:lstStyle>
          <a:p>
            <a:pPr defTabSz="914400" fontAlgn="base">
              <a:spcBef>
                <a:spcPct val="0"/>
              </a:spcBef>
              <a:spcAft>
                <a:spcPct val="0"/>
              </a:spcAft>
            </a:pPr>
            <a:fld id="{97F4AA42-1F18-4968-B003-B6B545840963}" type="slidenum">
              <a:rPr lang="en-US" altLang="en-US" smtClean="0">
                <a:solidFill>
                  <a:srgbClr val="000000"/>
                </a:solidFill>
              </a:rPr>
              <a:pPr defTabSz="91440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2952485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B7CC462-A051-384D-3D82-DA5D9ACACFD7}"/>
              </a:ext>
            </a:extLst>
          </p:cNvPr>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4" name="Rectangle 5">
            <a:extLst>
              <a:ext uri="{FF2B5EF4-FFF2-40B4-BE49-F238E27FC236}">
                <a16:creationId xmlns:a16="http://schemas.microsoft.com/office/drawing/2014/main" id="{78E3FDAC-E596-542C-AFFE-0B902716CF08}"/>
              </a:ext>
            </a:extLst>
          </p:cNvPr>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5" name="Rectangle 6">
            <a:extLst>
              <a:ext uri="{FF2B5EF4-FFF2-40B4-BE49-F238E27FC236}">
                <a16:creationId xmlns:a16="http://schemas.microsoft.com/office/drawing/2014/main" id="{7B3B099D-CA2D-0F26-259E-F7D449416ADE}"/>
              </a:ext>
            </a:extLst>
          </p:cNvPr>
          <p:cNvSpPr>
            <a:spLocks noGrp="1" noChangeArrowheads="1"/>
          </p:cNvSpPr>
          <p:nvPr>
            <p:ph type="sldNum" sz="quarter" idx="12"/>
          </p:nvPr>
        </p:nvSpPr>
        <p:spPr>
          <a:ln/>
        </p:spPr>
        <p:txBody>
          <a:bodyPr/>
          <a:lstStyle>
            <a:lvl1pPr>
              <a:defRPr/>
            </a:lvl1pPr>
          </a:lstStyle>
          <a:p>
            <a:pPr defTabSz="914400" fontAlgn="base">
              <a:spcBef>
                <a:spcPct val="0"/>
              </a:spcBef>
              <a:spcAft>
                <a:spcPct val="0"/>
              </a:spcAft>
              <a:defRPr/>
            </a:pPr>
            <a:fld id="{50EBE7EF-91F6-4814-8EAC-9F4DE70729F5}" type="slidenum">
              <a:rPr lang="en-US" altLang="en-US" smtClean="0">
                <a:solidFill>
                  <a:srgbClr val="000000"/>
                </a:solidFill>
              </a:rPr>
              <a:pPr defTabSz="9144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1641655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F65316F-3AE9-601C-5873-37A3CD273ED6}"/>
              </a:ext>
            </a:extLst>
          </p:cNvPr>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3" name="Rectangle 5">
            <a:extLst>
              <a:ext uri="{FF2B5EF4-FFF2-40B4-BE49-F238E27FC236}">
                <a16:creationId xmlns:a16="http://schemas.microsoft.com/office/drawing/2014/main" id="{F7449782-74B9-CD95-5182-F0BE471CDE5B}"/>
              </a:ext>
            </a:extLst>
          </p:cNvPr>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4" name="Rectangle 6">
            <a:extLst>
              <a:ext uri="{FF2B5EF4-FFF2-40B4-BE49-F238E27FC236}">
                <a16:creationId xmlns:a16="http://schemas.microsoft.com/office/drawing/2014/main" id="{E1B4E08B-3191-7DEF-B1FD-024521B6012F}"/>
              </a:ext>
            </a:extLst>
          </p:cNvPr>
          <p:cNvSpPr>
            <a:spLocks noGrp="1" noChangeArrowheads="1"/>
          </p:cNvSpPr>
          <p:nvPr>
            <p:ph type="sldNum" sz="quarter" idx="12"/>
          </p:nvPr>
        </p:nvSpPr>
        <p:spPr>
          <a:ln/>
        </p:spPr>
        <p:txBody>
          <a:bodyPr/>
          <a:lstStyle>
            <a:lvl1pPr>
              <a:defRPr/>
            </a:lvl1pPr>
          </a:lstStyle>
          <a:p>
            <a:pPr defTabSz="914400" fontAlgn="base">
              <a:spcBef>
                <a:spcPct val="0"/>
              </a:spcBef>
              <a:spcAft>
                <a:spcPct val="0"/>
              </a:spcAft>
              <a:defRPr/>
            </a:pPr>
            <a:fld id="{C982B154-FCD6-44D8-AF9A-9BCF1A694AC5}" type="slidenum">
              <a:rPr lang="en-US" altLang="en-US" smtClean="0">
                <a:solidFill>
                  <a:srgbClr val="000000"/>
                </a:solidFill>
              </a:rPr>
              <a:pPr defTabSz="9144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986649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a:pPr>
                <a:defRPr/>
              </a:pPr>
              <a:t>12/10/2023</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a:pPr>
                <a:defRPr/>
              </a:pPr>
              <a:t>12/10/2023</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a:pPr>
                <a:defRPr/>
              </a:pPr>
              <a:t>‹#›</a:t>
            </a:fld>
            <a:endParaRPr lang="en-US"/>
          </a:p>
        </p:txBody>
      </p:sp>
    </p:spTree>
    <p:extLst>
      <p:ext uri="{BB962C8B-B14F-4D97-AF65-F5344CB8AC3E}">
        <p14:creationId xmlns:p14="http://schemas.microsoft.com/office/powerpoint/2010/main" val="2608326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smtClean="0"/>
              <a:pPr>
                <a:defRPr/>
              </a:pPr>
              <a:t>12/10/2023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737931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smtClean="0"/>
              <a:pPr>
                <a:defRPr/>
              </a:pPr>
              <a:t>12/10/2023</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smtClean="0"/>
              <a:pPr>
                <a:defRPr/>
              </a:pPr>
              <a:t>‹#›</a:t>
            </a:fld>
            <a:endParaRPr lang="en-US"/>
          </a:p>
        </p:txBody>
      </p:sp>
    </p:spTree>
    <p:extLst>
      <p:ext uri="{BB962C8B-B14F-4D97-AF65-F5344CB8AC3E}">
        <p14:creationId xmlns:p14="http://schemas.microsoft.com/office/powerpoint/2010/main" val="1672487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12/10/2023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7124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12/10/2023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5429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12/10/2023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04955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6.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20.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prstClr val="black">
                    <a:tint val="75000"/>
                  </a:prstClr>
                </a:solidFill>
                <a:latin typeface="Arial" charset="0"/>
                <a:ea typeface="+mn-ea"/>
                <a:cs typeface="Arial" charset="0"/>
              </a:defRPr>
            </a:lvl1pPr>
          </a:lstStyle>
          <a:p>
            <a:pPr defTabSz="914400" fontAlgn="base">
              <a:spcBef>
                <a:spcPct val="0"/>
              </a:spcBef>
              <a:spcAft>
                <a:spcPct val="0"/>
              </a:spcAft>
              <a:defRPr/>
            </a:pPr>
            <a:fld id="{BAD0958A-BBC0-4C8A-9E1D-4D51041D464F}" type="datetimeFigureOut">
              <a:rPr lang="en-US" smtClean="0"/>
              <a:pPr defTabSz="914400" fontAlgn="base">
                <a:spcBef>
                  <a:spcPct val="0"/>
                </a:spcBef>
                <a:spcAft>
                  <a:spcPct val="0"/>
                </a:spcAft>
                <a:defRPr/>
              </a:pPr>
              <a:t>12/10/2023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prstClr val="black">
                    <a:tint val="75000"/>
                  </a:prstClr>
                </a:solidFill>
                <a:latin typeface="Arial" charset="0"/>
                <a:ea typeface="+mn-ea"/>
                <a:cs typeface="Arial" charset="0"/>
              </a:defRPr>
            </a:lvl1pPr>
          </a:lstStyle>
          <a:p>
            <a:pPr defTabSz="914400" fontAlgn="base">
              <a:spcBef>
                <a:spcPct val="0"/>
              </a:spcBef>
              <a:spcAft>
                <a:spcPct val="0"/>
              </a:spcAft>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prstClr val="black">
                    <a:tint val="75000"/>
                  </a:prstClr>
                </a:solidFill>
                <a:latin typeface="Arial" charset="0"/>
                <a:ea typeface="+mn-ea"/>
                <a:cs typeface="Arial" charset="0"/>
              </a:defRPr>
            </a:lvl1pPr>
          </a:lstStyle>
          <a:p>
            <a:pPr defTabSz="914400" fontAlgn="base">
              <a:spcBef>
                <a:spcPct val="0"/>
              </a:spcBef>
              <a:spcAft>
                <a:spcPct val="0"/>
              </a:spcAft>
              <a:defRPr/>
            </a:pPr>
            <a:fld id="{8FB26AFD-2468-4690-BEC3-D024BEC52AF4}" type="slidenum">
              <a:rPr lang="en-US" smtClean="0"/>
              <a:pPr defTabSz="914400" fontAlgn="base">
                <a:spcBef>
                  <a:spcPct val="0"/>
                </a:spcBef>
                <a:spcAft>
                  <a:spcPct val="0"/>
                </a:spcAft>
                <a:defRPr/>
              </a:pPr>
              <a:t>‹#›</a:t>
            </a:fld>
            <a:endParaRPr lang="en-US" dirty="0"/>
          </a:p>
        </p:txBody>
      </p:sp>
    </p:spTree>
  </p:cSld>
  <p:clrMap bg1="lt1" tx1="dk1" bg2="lt2" tx2="dk2" accent1="accent1" accent2="accent2" accent3="accent3" accent4="accent4" accent5="accent5" accent6="accent6" hlink="hlink" folHlink="folHlink"/>
  <p:sldLayoutIdLst>
    <p:sldLayoutId id="2147483735" r:id="rId1"/>
    <p:sldLayoutId id="2147483741"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675B3A9-033F-F785-4C04-93ECF178E9A4}"/>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2390F17-7137-A5A6-9C06-5FE0331707DB}"/>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824B0E9-A65E-254A-C7C6-E6FBF6921439}"/>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7818225B-ACBA-1BCE-D14F-B208EBADFE88}"/>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CDD8895C-8313-E534-5114-305492312AD0}"/>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D1A49049-6A24-47A7-BC79-FCAC6FDCAC0C}" type="slidenum">
              <a:rPr lang="en-US" altLang="en-US"/>
              <a:pPr>
                <a:defRPr/>
              </a:pPr>
              <a:t>‹#›</a:t>
            </a:fld>
            <a:endParaRPr lang="en-US" altLang="en-US"/>
          </a:p>
        </p:txBody>
      </p:sp>
    </p:spTree>
    <p:extLst>
      <p:ext uri="{BB962C8B-B14F-4D97-AF65-F5344CB8AC3E}">
        <p14:creationId xmlns:p14="http://schemas.microsoft.com/office/powerpoint/2010/main" val="3915188267"/>
      </p:ext>
    </p:extLst>
  </p:cSld>
  <p:clrMap bg1="lt1" tx1="dk1" bg2="lt2" tx2="dk2" accent1="accent1" accent2="accent2" accent3="accent3" accent4="accent4" accent5="accent5" accent6="accent6" hlink="hlink" folHlink="folHlink"/>
  <p:sldLayoutIdLst>
    <p:sldLayoutId id="2147484498" r:id="rId1"/>
    <p:sldLayoutId id="2147484499"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cs typeface="+mn-cs"/>
              </a:defRPr>
            </a:lvl1pPr>
          </a:lstStyle>
          <a:p>
            <a:pPr defTabSz="914400">
              <a:defRPr/>
            </a:pPr>
            <a:fld id="{7F6F31B6-C839-4C65-BC16-623824C7E51B}" type="datetimeFigureOut">
              <a:rPr lang="en-US" smtClean="0"/>
              <a:pPr defTabSz="914400">
                <a:defRPr/>
              </a:pPr>
              <a:t>12/10/2023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defTabSz="914400">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mn-ea"/>
                <a:cs typeface="+mn-cs"/>
              </a:defRPr>
            </a:lvl1pPr>
          </a:lstStyle>
          <a:p>
            <a:pPr defTabSz="914400">
              <a:defRPr/>
            </a:pPr>
            <a:fld id="{D55A7A56-39C3-40AE-81BB-EA9DE2EB8423}" type="slidenum">
              <a:rPr lang="en-US" smtClean="0"/>
              <a:pPr defTabSz="914400">
                <a:defRPr/>
              </a:pPr>
              <a:t>‹#›</a:t>
            </a:fld>
            <a:endParaRPr lang="en-US"/>
          </a:p>
        </p:txBody>
      </p:sp>
    </p:spTree>
  </p:cSld>
  <p:clrMap bg1="lt1" tx1="dk1" bg2="lt2" tx2="dk2" accent1="accent1" accent2="accent2" accent3="accent3" accent4="accent4" accent5="accent5" accent6="accent6" hlink="hlink" folHlink="folHlink"/>
  <p:sldLayoutIdLst>
    <p:sldLayoutId id="2147483737"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DC3AEB1E-3291-409C-A818-BE8C1E4E2BD8}" type="datetimeFigureOut">
              <a:rPr lang="en-US" smtClean="0">
                <a:solidFill>
                  <a:prstClr val="black">
                    <a:tint val="75000"/>
                  </a:prstClr>
                </a:solidFill>
              </a:rPr>
              <a:pPr defTabSz="914400"/>
              <a:t>12/10/2023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F451189-2218-4425-A66F-4F2843199A9D}" type="slidenum">
              <a:rPr lang="en-US" smtClean="0">
                <a:solidFill>
                  <a:prstClr val="black">
                    <a:tint val="75000"/>
                  </a:prstClr>
                </a:solidFill>
              </a:rPr>
              <a:pPr defTabSz="914400"/>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26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42"/>
            <a:ext cx="10972800" cy="11430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8"/>
            <a:ext cx="10972800" cy="4525965"/>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74"/>
            <a:ext cx="2844800" cy="365123"/>
          </a:xfrm>
          <a:prstGeom prst="rect">
            <a:avLst/>
          </a:prstGeom>
        </p:spPr>
        <p:txBody>
          <a:bodyPr vert="horz" lIns="178694" tIns="89601" rIns="178694" bIns="89601" rtlCol="0" anchor="ctr"/>
          <a:lstStyle>
            <a:lvl1pPr algn="l" defTabSz="408989" fontAlgn="base">
              <a:spcBef>
                <a:spcPct val="0"/>
              </a:spcBef>
              <a:spcAft>
                <a:spcPct val="0"/>
              </a:spcAft>
              <a:defRPr sz="594">
                <a:solidFill>
                  <a:prstClr val="black">
                    <a:tint val="75000"/>
                  </a:prstClr>
                </a:solidFill>
                <a:latin typeface="Arial" charset="0"/>
                <a:ea typeface="+mn-ea"/>
                <a:cs typeface="Arial" charset="0"/>
              </a:defRPr>
            </a:lvl1pPr>
          </a:lstStyle>
          <a:p>
            <a:pPr>
              <a:defRPr/>
            </a:pPr>
            <a:fld id="{BAD0958A-BBC0-4C8A-9E1D-4D51041D464F}" type="datetimeFigureOut">
              <a:rPr lang="en-US" smtClean="0"/>
              <a:pPr>
                <a:defRPr/>
              </a:pPr>
              <a:t>12/10/2023</a:t>
            </a:fld>
            <a:endParaRPr lang="en-US" dirty="0"/>
          </a:p>
        </p:txBody>
      </p:sp>
      <p:sp>
        <p:nvSpPr>
          <p:cNvPr id="5" name="Footer Placeholder 4"/>
          <p:cNvSpPr>
            <a:spLocks noGrp="1"/>
          </p:cNvSpPr>
          <p:nvPr>
            <p:ph type="ftr" sz="quarter" idx="3"/>
          </p:nvPr>
        </p:nvSpPr>
        <p:spPr>
          <a:xfrm>
            <a:off x="4165600" y="6356374"/>
            <a:ext cx="3860800" cy="365123"/>
          </a:xfrm>
          <a:prstGeom prst="rect">
            <a:avLst/>
          </a:prstGeom>
        </p:spPr>
        <p:txBody>
          <a:bodyPr vert="horz" lIns="178694" tIns="89601" rIns="178694" bIns="89601" rtlCol="0" anchor="ctr"/>
          <a:lstStyle>
            <a:lvl1pPr algn="ctr" defTabSz="408989" fontAlgn="base">
              <a:spcBef>
                <a:spcPct val="0"/>
              </a:spcBef>
              <a:spcAft>
                <a:spcPct val="0"/>
              </a:spcAft>
              <a:defRPr sz="594">
                <a:solidFill>
                  <a:prstClr val="black">
                    <a:tint val="75000"/>
                  </a:prstClr>
                </a:solidFill>
                <a:latin typeface="Arial" charset="0"/>
                <a:ea typeface="+mn-ea"/>
                <a:cs typeface="Arial" charset="0"/>
              </a:defRPr>
            </a:lvl1pPr>
          </a:lstStyle>
          <a:p>
            <a:pPr>
              <a:defRPr/>
            </a:pPr>
            <a:endParaRPr lang="en-US" dirty="0"/>
          </a:p>
        </p:txBody>
      </p:sp>
      <p:sp>
        <p:nvSpPr>
          <p:cNvPr id="6" name="Slide Number Placeholder 5"/>
          <p:cNvSpPr>
            <a:spLocks noGrp="1"/>
          </p:cNvSpPr>
          <p:nvPr>
            <p:ph type="sldNum" sz="quarter" idx="4"/>
          </p:nvPr>
        </p:nvSpPr>
        <p:spPr>
          <a:xfrm>
            <a:off x="8737600" y="6356374"/>
            <a:ext cx="2844800" cy="365123"/>
          </a:xfrm>
          <a:prstGeom prst="rect">
            <a:avLst/>
          </a:prstGeom>
        </p:spPr>
        <p:txBody>
          <a:bodyPr vert="horz" lIns="178694" tIns="89601" rIns="178694" bIns="89601" rtlCol="0" anchor="ctr"/>
          <a:lstStyle>
            <a:lvl1pPr algn="r" defTabSz="408989" fontAlgn="base">
              <a:spcBef>
                <a:spcPct val="0"/>
              </a:spcBef>
              <a:spcAft>
                <a:spcPct val="0"/>
              </a:spcAft>
              <a:defRPr sz="594">
                <a:solidFill>
                  <a:prstClr val="black">
                    <a:tint val="75000"/>
                  </a:prstClr>
                </a:solidFill>
                <a:latin typeface="Arial" charset="0"/>
                <a:ea typeface="+mn-ea"/>
                <a:cs typeface="Arial" charset="0"/>
              </a:defRPr>
            </a:lvl1pPr>
          </a:lstStyle>
          <a:p>
            <a:pPr>
              <a:defRPr/>
            </a:pPr>
            <a:fld id="{8FB26AFD-2468-4690-BEC3-D024BEC52AF4}" type="slidenum">
              <a:rPr lang="en-US" smtClean="0"/>
              <a:pPr>
                <a:defRPr/>
              </a:pPr>
              <a:t>‹#›</a:t>
            </a:fld>
            <a:endParaRPr lang="en-US" dirty="0"/>
          </a:p>
        </p:txBody>
      </p:sp>
    </p:spTree>
    <p:extLst>
      <p:ext uri="{BB962C8B-B14F-4D97-AF65-F5344CB8AC3E}">
        <p14:creationId xmlns:p14="http://schemas.microsoft.com/office/powerpoint/2010/main" val="1025241823"/>
      </p:ext>
    </p:extLst>
  </p:cSld>
  <p:clrMap bg1="lt1" tx1="dk1" bg2="lt2" tx2="dk2" accent1="accent1" accent2="accent2" accent3="accent3" accent4="accent4" accent5="accent5" accent6="accent6" hlink="hlink" folHlink="folHlink"/>
  <p:sldLayoutIdLst>
    <p:sldLayoutId id="2147484175" r:id="rId1"/>
  </p:sldLayoutIdLst>
  <p:txStyles>
    <p:titleStyle>
      <a:lvl1pPr algn="ctr" rtl="0" eaLnBrk="0" fontAlgn="base" hangingPunct="0">
        <a:spcBef>
          <a:spcPct val="0"/>
        </a:spcBef>
        <a:spcAft>
          <a:spcPct val="0"/>
        </a:spcAft>
        <a:defRPr sz="2219" kern="1200">
          <a:solidFill>
            <a:schemeClr val="tx1"/>
          </a:solidFill>
          <a:latin typeface="+mj-lt"/>
          <a:ea typeface="+mj-ea"/>
          <a:cs typeface="+mj-cs"/>
        </a:defRPr>
      </a:lvl1pPr>
      <a:lvl2pPr algn="ctr" rtl="0" eaLnBrk="0" fontAlgn="base" hangingPunct="0">
        <a:spcBef>
          <a:spcPct val="0"/>
        </a:spcBef>
        <a:spcAft>
          <a:spcPct val="0"/>
        </a:spcAft>
        <a:defRPr sz="2219">
          <a:solidFill>
            <a:schemeClr val="tx1"/>
          </a:solidFill>
          <a:latin typeface="Calibri" pitchFamily="34" charset="0"/>
        </a:defRPr>
      </a:lvl2pPr>
      <a:lvl3pPr algn="ctr" rtl="0" eaLnBrk="0" fontAlgn="base" hangingPunct="0">
        <a:spcBef>
          <a:spcPct val="0"/>
        </a:spcBef>
        <a:spcAft>
          <a:spcPct val="0"/>
        </a:spcAft>
        <a:defRPr sz="2219">
          <a:solidFill>
            <a:schemeClr val="tx1"/>
          </a:solidFill>
          <a:latin typeface="Calibri" pitchFamily="34" charset="0"/>
        </a:defRPr>
      </a:lvl3pPr>
      <a:lvl4pPr algn="ctr" rtl="0" eaLnBrk="0" fontAlgn="base" hangingPunct="0">
        <a:spcBef>
          <a:spcPct val="0"/>
        </a:spcBef>
        <a:spcAft>
          <a:spcPct val="0"/>
        </a:spcAft>
        <a:defRPr sz="2219">
          <a:solidFill>
            <a:schemeClr val="tx1"/>
          </a:solidFill>
          <a:latin typeface="Calibri" pitchFamily="34" charset="0"/>
        </a:defRPr>
      </a:lvl4pPr>
      <a:lvl5pPr algn="ctr" rtl="0" eaLnBrk="0" fontAlgn="base" hangingPunct="0">
        <a:spcBef>
          <a:spcPct val="0"/>
        </a:spcBef>
        <a:spcAft>
          <a:spcPct val="0"/>
        </a:spcAft>
        <a:defRPr sz="2219">
          <a:solidFill>
            <a:schemeClr val="tx1"/>
          </a:solidFill>
          <a:latin typeface="Calibri" pitchFamily="34" charset="0"/>
        </a:defRPr>
      </a:lvl5pPr>
      <a:lvl6pPr marL="204477" algn="ctr" rtl="0" fontAlgn="base">
        <a:spcBef>
          <a:spcPct val="0"/>
        </a:spcBef>
        <a:spcAft>
          <a:spcPct val="0"/>
        </a:spcAft>
        <a:defRPr sz="2219">
          <a:solidFill>
            <a:schemeClr val="tx1"/>
          </a:solidFill>
          <a:latin typeface="Calibri" pitchFamily="34" charset="0"/>
        </a:defRPr>
      </a:lvl6pPr>
      <a:lvl7pPr marL="408989" algn="ctr" rtl="0" fontAlgn="base">
        <a:spcBef>
          <a:spcPct val="0"/>
        </a:spcBef>
        <a:spcAft>
          <a:spcPct val="0"/>
        </a:spcAft>
        <a:defRPr sz="2219">
          <a:solidFill>
            <a:schemeClr val="tx1"/>
          </a:solidFill>
          <a:latin typeface="Calibri" pitchFamily="34" charset="0"/>
        </a:defRPr>
      </a:lvl7pPr>
      <a:lvl8pPr marL="613480" algn="ctr" rtl="0" fontAlgn="base">
        <a:spcBef>
          <a:spcPct val="0"/>
        </a:spcBef>
        <a:spcAft>
          <a:spcPct val="0"/>
        </a:spcAft>
        <a:defRPr sz="2219">
          <a:solidFill>
            <a:schemeClr val="tx1"/>
          </a:solidFill>
          <a:latin typeface="Calibri" pitchFamily="34" charset="0"/>
        </a:defRPr>
      </a:lvl8pPr>
      <a:lvl9pPr marL="817966" algn="ctr" rtl="0" fontAlgn="base">
        <a:spcBef>
          <a:spcPct val="0"/>
        </a:spcBef>
        <a:spcAft>
          <a:spcPct val="0"/>
        </a:spcAft>
        <a:defRPr sz="2219">
          <a:solidFill>
            <a:schemeClr val="tx1"/>
          </a:solidFill>
          <a:latin typeface="Calibri" pitchFamily="34" charset="0"/>
        </a:defRPr>
      </a:lvl9pPr>
    </p:titleStyle>
    <p:bodyStyle>
      <a:lvl1pPr marL="153367" indent="-153367" algn="l" rtl="0" eaLnBrk="0" fontAlgn="base" hangingPunct="0">
        <a:spcBef>
          <a:spcPct val="20000"/>
        </a:spcBef>
        <a:spcAft>
          <a:spcPct val="0"/>
        </a:spcAft>
        <a:buFont typeface="Arial" pitchFamily="34" charset="0"/>
        <a:buChar char="•"/>
        <a:defRPr sz="1625" kern="1200">
          <a:solidFill>
            <a:schemeClr val="tx1"/>
          </a:solidFill>
          <a:latin typeface="+mn-lt"/>
          <a:ea typeface="+mn-ea"/>
          <a:cs typeface="+mn-cs"/>
        </a:defRPr>
      </a:lvl1pPr>
      <a:lvl2pPr marL="332300" indent="-127841" algn="l" rtl="0" eaLnBrk="0" fontAlgn="base" hangingPunct="0">
        <a:spcBef>
          <a:spcPct val="20000"/>
        </a:spcBef>
        <a:spcAft>
          <a:spcPct val="0"/>
        </a:spcAft>
        <a:buFont typeface="Arial" pitchFamily="34" charset="0"/>
        <a:buChar char="–"/>
        <a:defRPr sz="1440" kern="1200">
          <a:solidFill>
            <a:schemeClr val="tx1"/>
          </a:solidFill>
          <a:latin typeface="+mn-lt"/>
          <a:ea typeface="+mn-ea"/>
          <a:cs typeface="+mn-cs"/>
        </a:defRPr>
      </a:lvl2pPr>
      <a:lvl3pPr marL="511228" indent="-102238" algn="l" rtl="0" eaLnBrk="0" fontAlgn="base" hangingPunct="0">
        <a:spcBef>
          <a:spcPct val="20000"/>
        </a:spcBef>
        <a:spcAft>
          <a:spcPct val="0"/>
        </a:spcAft>
        <a:buFont typeface="Arial" pitchFamily="34" charset="0"/>
        <a:buChar char="•"/>
        <a:defRPr sz="1188" kern="1200">
          <a:solidFill>
            <a:schemeClr val="tx1"/>
          </a:solidFill>
          <a:latin typeface="+mn-lt"/>
          <a:ea typeface="+mn-ea"/>
          <a:cs typeface="+mn-cs"/>
        </a:defRPr>
      </a:lvl3pPr>
      <a:lvl4pPr marL="71572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4pPr>
      <a:lvl5pPr marL="92021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5pPr>
      <a:lvl6pPr marL="1124708"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6pPr>
      <a:lvl7pPr marL="1329202"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7pPr>
      <a:lvl8pPr marL="1533701"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8pPr>
      <a:lvl9pPr marL="1738174"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9pPr>
    </p:bodyStyle>
    <p:otherStyle>
      <a:defPPr>
        <a:defRPr lang="en-US"/>
      </a:defPPr>
      <a:lvl1pPr marL="0" algn="l" defTabSz="408989" rtl="0" eaLnBrk="1" latinLnBrk="0" hangingPunct="1">
        <a:defRPr sz="936" kern="1200">
          <a:solidFill>
            <a:schemeClr val="tx1"/>
          </a:solidFill>
          <a:latin typeface="+mn-lt"/>
          <a:ea typeface="+mn-ea"/>
          <a:cs typeface="+mn-cs"/>
        </a:defRPr>
      </a:lvl1pPr>
      <a:lvl2pPr marL="204477" algn="l" defTabSz="408989" rtl="0" eaLnBrk="1" latinLnBrk="0" hangingPunct="1">
        <a:defRPr sz="936" kern="1200">
          <a:solidFill>
            <a:schemeClr val="tx1"/>
          </a:solidFill>
          <a:latin typeface="+mn-lt"/>
          <a:ea typeface="+mn-ea"/>
          <a:cs typeface="+mn-cs"/>
        </a:defRPr>
      </a:lvl2pPr>
      <a:lvl3pPr marL="408989" algn="l" defTabSz="408989" rtl="0" eaLnBrk="1" latinLnBrk="0" hangingPunct="1">
        <a:defRPr sz="936" kern="1200">
          <a:solidFill>
            <a:schemeClr val="tx1"/>
          </a:solidFill>
          <a:latin typeface="+mn-lt"/>
          <a:ea typeface="+mn-ea"/>
          <a:cs typeface="+mn-cs"/>
        </a:defRPr>
      </a:lvl3pPr>
      <a:lvl4pPr marL="613480" algn="l" defTabSz="408989" rtl="0" eaLnBrk="1" latinLnBrk="0" hangingPunct="1">
        <a:defRPr sz="936" kern="1200">
          <a:solidFill>
            <a:schemeClr val="tx1"/>
          </a:solidFill>
          <a:latin typeface="+mn-lt"/>
          <a:ea typeface="+mn-ea"/>
          <a:cs typeface="+mn-cs"/>
        </a:defRPr>
      </a:lvl4pPr>
      <a:lvl5pPr marL="817966" algn="l" defTabSz="408989" rtl="0" eaLnBrk="1" latinLnBrk="0" hangingPunct="1">
        <a:defRPr sz="936" kern="1200">
          <a:solidFill>
            <a:schemeClr val="tx1"/>
          </a:solidFill>
          <a:latin typeface="+mn-lt"/>
          <a:ea typeface="+mn-ea"/>
          <a:cs typeface="+mn-cs"/>
        </a:defRPr>
      </a:lvl5pPr>
      <a:lvl6pPr marL="1022460" algn="l" defTabSz="408989" rtl="0" eaLnBrk="1" latinLnBrk="0" hangingPunct="1">
        <a:defRPr sz="936" kern="1200">
          <a:solidFill>
            <a:schemeClr val="tx1"/>
          </a:solidFill>
          <a:latin typeface="+mn-lt"/>
          <a:ea typeface="+mn-ea"/>
          <a:cs typeface="+mn-cs"/>
        </a:defRPr>
      </a:lvl6pPr>
      <a:lvl7pPr marL="1226950" algn="l" defTabSz="408989" rtl="0" eaLnBrk="1" latinLnBrk="0" hangingPunct="1">
        <a:defRPr sz="936" kern="1200">
          <a:solidFill>
            <a:schemeClr val="tx1"/>
          </a:solidFill>
          <a:latin typeface="+mn-lt"/>
          <a:ea typeface="+mn-ea"/>
          <a:cs typeface="+mn-cs"/>
        </a:defRPr>
      </a:lvl7pPr>
      <a:lvl8pPr marL="1431441" algn="l" defTabSz="408989" rtl="0" eaLnBrk="1" latinLnBrk="0" hangingPunct="1">
        <a:defRPr sz="936" kern="1200">
          <a:solidFill>
            <a:schemeClr val="tx1"/>
          </a:solidFill>
          <a:latin typeface="+mn-lt"/>
          <a:ea typeface="+mn-ea"/>
          <a:cs typeface="+mn-cs"/>
        </a:defRPr>
      </a:lvl8pPr>
      <a:lvl9pPr marL="1635935" algn="l" defTabSz="408989" rtl="0" eaLnBrk="1" latinLnBrk="0" hangingPunct="1">
        <a:defRPr sz="936"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42"/>
            <a:ext cx="10972800" cy="11430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09600" y="1600208"/>
            <a:ext cx="10972800" cy="4525965"/>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74"/>
            <a:ext cx="2844800" cy="365123"/>
          </a:xfrm>
          <a:prstGeom prst="rect">
            <a:avLst/>
          </a:prstGeom>
        </p:spPr>
        <p:txBody>
          <a:bodyPr vert="horz" lIns="178694" tIns="89601" rIns="178694" bIns="89601" rtlCol="0" anchor="ctr"/>
          <a:lstStyle>
            <a:lvl1pPr algn="l" defTabSz="408989" fontAlgn="auto">
              <a:spcBef>
                <a:spcPts val="0"/>
              </a:spcBef>
              <a:spcAft>
                <a:spcPts val="0"/>
              </a:spcAft>
              <a:defRPr sz="594">
                <a:solidFill>
                  <a:prstClr val="black">
                    <a:tint val="75000"/>
                  </a:prstClr>
                </a:solidFill>
                <a:latin typeface="Calibri"/>
                <a:ea typeface="+mn-ea"/>
                <a:cs typeface="+mn-cs"/>
              </a:defRPr>
            </a:lvl1pPr>
          </a:lstStyle>
          <a:p>
            <a:pPr>
              <a:defRPr/>
            </a:pPr>
            <a:fld id="{7F6F31B6-C839-4C65-BC16-623824C7E51B}" type="datetimeFigureOut">
              <a:rPr lang="en-US" smtClean="0"/>
              <a:pPr>
                <a:defRPr/>
              </a:pPr>
              <a:t>12/10/2023</a:t>
            </a:fld>
            <a:endParaRPr lang="en-US" dirty="0"/>
          </a:p>
        </p:txBody>
      </p:sp>
      <p:sp>
        <p:nvSpPr>
          <p:cNvPr id="5" name="Footer Placeholder 4"/>
          <p:cNvSpPr>
            <a:spLocks noGrp="1"/>
          </p:cNvSpPr>
          <p:nvPr>
            <p:ph type="ftr" sz="quarter" idx="3"/>
          </p:nvPr>
        </p:nvSpPr>
        <p:spPr>
          <a:xfrm>
            <a:off x="4165600" y="6356374"/>
            <a:ext cx="3860800" cy="365123"/>
          </a:xfrm>
          <a:prstGeom prst="rect">
            <a:avLst/>
          </a:prstGeom>
        </p:spPr>
        <p:txBody>
          <a:bodyPr vert="horz" lIns="178694" tIns="89601" rIns="178694" bIns="89601" rtlCol="0" anchor="ctr"/>
          <a:lstStyle>
            <a:lvl1pPr algn="ctr" defTabSz="408989" fontAlgn="auto">
              <a:spcBef>
                <a:spcPts val="0"/>
              </a:spcBef>
              <a:spcAft>
                <a:spcPts val="0"/>
              </a:spcAft>
              <a:defRPr sz="594">
                <a:solidFill>
                  <a:prstClr val="black">
                    <a:tint val="75000"/>
                  </a:prstClr>
                </a:solidFill>
                <a:latin typeface="Calibri"/>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8737600" y="6356374"/>
            <a:ext cx="2844800" cy="365123"/>
          </a:xfrm>
          <a:prstGeom prst="rect">
            <a:avLst/>
          </a:prstGeom>
        </p:spPr>
        <p:txBody>
          <a:bodyPr vert="horz" lIns="178694" tIns="89601" rIns="178694" bIns="89601" rtlCol="0" anchor="ctr"/>
          <a:lstStyle>
            <a:lvl1pPr algn="r" defTabSz="408989" fontAlgn="auto">
              <a:spcBef>
                <a:spcPts val="0"/>
              </a:spcBef>
              <a:spcAft>
                <a:spcPts val="0"/>
              </a:spcAft>
              <a:defRPr sz="594">
                <a:solidFill>
                  <a:prstClr val="black">
                    <a:tint val="75000"/>
                  </a:prstClr>
                </a:solidFill>
                <a:latin typeface="Calibri"/>
                <a:ea typeface="+mn-ea"/>
                <a:cs typeface="+mn-cs"/>
              </a:defRPr>
            </a:lvl1pPr>
          </a:lstStyle>
          <a:p>
            <a:pPr>
              <a:defRPr/>
            </a:pPr>
            <a:fld id="{D55A7A56-39C3-40AE-81BB-EA9DE2EB8423}" type="slidenum">
              <a:rPr lang="en-US" smtClean="0"/>
              <a:pPr>
                <a:defRPr/>
              </a:pPr>
              <a:t>‹#›</a:t>
            </a:fld>
            <a:endParaRPr lang="en-US" dirty="0"/>
          </a:p>
        </p:txBody>
      </p:sp>
    </p:spTree>
    <p:extLst>
      <p:ext uri="{BB962C8B-B14F-4D97-AF65-F5344CB8AC3E}">
        <p14:creationId xmlns:p14="http://schemas.microsoft.com/office/powerpoint/2010/main" val="3299491060"/>
      </p:ext>
    </p:extLst>
  </p:cSld>
  <p:clrMap bg1="lt1" tx1="dk1" bg2="lt2" tx2="dk2" accent1="accent1" accent2="accent2" accent3="accent3" accent4="accent4" accent5="accent5" accent6="accent6" hlink="hlink" folHlink="folHlink"/>
  <p:sldLayoutIdLst>
    <p:sldLayoutId id="2147484185" r:id="rId1"/>
  </p:sldLayoutIdLst>
  <p:txStyles>
    <p:titleStyle>
      <a:lvl1pPr algn="ctr" rtl="0" eaLnBrk="0" fontAlgn="base" hangingPunct="0">
        <a:spcBef>
          <a:spcPct val="0"/>
        </a:spcBef>
        <a:spcAft>
          <a:spcPct val="0"/>
        </a:spcAft>
        <a:defRPr sz="2219" kern="1200">
          <a:solidFill>
            <a:schemeClr val="tx1"/>
          </a:solidFill>
          <a:latin typeface="+mj-lt"/>
          <a:ea typeface="+mj-ea"/>
          <a:cs typeface="+mj-cs"/>
        </a:defRPr>
      </a:lvl1pPr>
      <a:lvl2pPr algn="ctr" rtl="0" eaLnBrk="0" fontAlgn="base" hangingPunct="0">
        <a:spcBef>
          <a:spcPct val="0"/>
        </a:spcBef>
        <a:spcAft>
          <a:spcPct val="0"/>
        </a:spcAft>
        <a:defRPr sz="2219">
          <a:solidFill>
            <a:schemeClr val="tx1"/>
          </a:solidFill>
          <a:latin typeface="Calibri" pitchFamily="34" charset="0"/>
        </a:defRPr>
      </a:lvl2pPr>
      <a:lvl3pPr algn="ctr" rtl="0" eaLnBrk="0" fontAlgn="base" hangingPunct="0">
        <a:spcBef>
          <a:spcPct val="0"/>
        </a:spcBef>
        <a:spcAft>
          <a:spcPct val="0"/>
        </a:spcAft>
        <a:defRPr sz="2219">
          <a:solidFill>
            <a:schemeClr val="tx1"/>
          </a:solidFill>
          <a:latin typeface="Calibri" pitchFamily="34" charset="0"/>
        </a:defRPr>
      </a:lvl3pPr>
      <a:lvl4pPr algn="ctr" rtl="0" eaLnBrk="0" fontAlgn="base" hangingPunct="0">
        <a:spcBef>
          <a:spcPct val="0"/>
        </a:spcBef>
        <a:spcAft>
          <a:spcPct val="0"/>
        </a:spcAft>
        <a:defRPr sz="2219">
          <a:solidFill>
            <a:schemeClr val="tx1"/>
          </a:solidFill>
          <a:latin typeface="Calibri" pitchFamily="34" charset="0"/>
        </a:defRPr>
      </a:lvl4pPr>
      <a:lvl5pPr algn="ctr" rtl="0" eaLnBrk="0" fontAlgn="base" hangingPunct="0">
        <a:spcBef>
          <a:spcPct val="0"/>
        </a:spcBef>
        <a:spcAft>
          <a:spcPct val="0"/>
        </a:spcAft>
        <a:defRPr sz="2219">
          <a:solidFill>
            <a:schemeClr val="tx1"/>
          </a:solidFill>
          <a:latin typeface="Calibri" pitchFamily="34" charset="0"/>
        </a:defRPr>
      </a:lvl5pPr>
      <a:lvl6pPr marL="204477" algn="ctr" rtl="0" fontAlgn="base">
        <a:spcBef>
          <a:spcPct val="0"/>
        </a:spcBef>
        <a:spcAft>
          <a:spcPct val="0"/>
        </a:spcAft>
        <a:defRPr sz="2219">
          <a:solidFill>
            <a:schemeClr val="tx1"/>
          </a:solidFill>
          <a:latin typeface="Calibri" pitchFamily="34" charset="0"/>
        </a:defRPr>
      </a:lvl6pPr>
      <a:lvl7pPr marL="408989" algn="ctr" rtl="0" fontAlgn="base">
        <a:spcBef>
          <a:spcPct val="0"/>
        </a:spcBef>
        <a:spcAft>
          <a:spcPct val="0"/>
        </a:spcAft>
        <a:defRPr sz="2219">
          <a:solidFill>
            <a:schemeClr val="tx1"/>
          </a:solidFill>
          <a:latin typeface="Calibri" pitchFamily="34" charset="0"/>
        </a:defRPr>
      </a:lvl7pPr>
      <a:lvl8pPr marL="613480" algn="ctr" rtl="0" fontAlgn="base">
        <a:spcBef>
          <a:spcPct val="0"/>
        </a:spcBef>
        <a:spcAft>
          <a:spcPct val="0"/>
        </a:spcAft>
        <a:defRPr sz="2219">
          <a:solidFill>
            <a:schemeClr val="tx1"/>
          </a:solidFill>
          <a:latin typeface="Calibri" pitchFamily="34" charset="0"/>
        </a:defRPr>
      </a:lvl8pPr>
      <a:lvl9pPr marL="817966" algn="ctr" rtl="0" fontAlgn="base">
        <a:spcBef>
          <a:spcPct val="0"/>
        </a:spcBef>
        <a:spcAft>
          <a:spcPct val="0"/>
        </a:spcAft>
        <a:defRPr sz="2219">
          <a:solidFill>
            <a:schemeClr val="tx1"/>
          </a:solidFill>
          <a:latin typeface="Calibri" pitchFamily="34" charset="0"/>
        </a:defRPr>
      </a:lvl9pPr>
    </p:titleStyle>
    <p:bodyStyle>
      <a:lvl1pPr marL="153367" indent="-153367" algn="l" rtl="0" eaLnBrk="0" fontAlgn="base" hangingPunct="0">
        <a:spcBef>
          <a:spcPct val="20000"/>
        </a:spcBef>
        <a:spcAft>
          <a:spcPct val="0"/>
        </a:spcAft>
        <a:buFont typeface="Arial" pitchFamily="34" charset="0"/>
        <a:buChar char="•"/>
        <a:defRPr sz="1625" kern="1200">
          <a:solidFill>
            <a:schemeClr val="tx1"/>
          </a:solidFill>
          <a:latin typeface="+mn-lt"/>
          <a:ea typeface="+mn-ea"/>
          <a:cs typeface="+mn-cs"/>
        </a:defRPr>
      </a:lvl1pPr>
      <a:lvl2pPr marL="332300" indent="-127841" algn="l" rtl="0" eaLnBrk="0" fontAlgn="base" hangingPunct="0">
        <a:spcBef>
          <a:spcPct val="20000"/>
        </a:spcBef>
        <a:spcAft>
          <a:spcPct val="0"/>
        </a:spcAft>
        <a:buFont typeface="Arial" pitchFamily="34" charset="0"/>
        <a:buChar char="–"/>
        <a:defRPr sz="1440" kern="1200">
          <a:solidFill>
            <a:schemeClr val="tx1"/>
          </a:solidFill>
          <a:latin typeface="+mn-lt"/>
          <a:ea typeface="+mn-ea"/>
          <a:cs typeface="+mn-cs"/>
        </a:defRPr>
      </a:lvl2pPr>
      <a:lvl3pPr marL="511228" indent="-102238" algn="l" rtl="0" eaLnBrk="0" fontAlgn="base" hangingPunct="0">
        <a:spcBef>
          <a:spcPct val="20000"/>
        </a:spcBef>
        <a:spcAft>
          <a:spcPct val="0"/>
        </a:spcAft>
        <a:buFont typeface="Arial" pitchFamily="34" charset="0"/>
        <a:buChar char="•"/>
        <a:defRPr sz="1188" kern="1200">
          <a:solidFill>
            <a:schemeClr val="tx1"/>
          </a:solidFill>
          <a:latin typeface="+mn-lt"/>
          <a:ea typeface="+mn-ea"/>
          <a:cs typeface="+mn-cs"/>
        </a:defRPr>
      </a:lvl3pPr>
      <a:lvl4pPr marL="71572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4pPr>
      <a:lvl5pPr marL="92021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5pPr>
      <a:lvl6pPr marL="1124708"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6pPr>
      <a:lvl7pPr marL="1329202"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7pPr>
      <a:lvl8pPr marL="1533701"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8pPr>
      <a:lvl9pPr marL="1738174"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9pPr>
    </p:bodyStyle>
    <p:otherStyle>
      <a:defPPr>
        <a:defRPr lang="en-US"/>
      </a:defPPr>
      <a:lvl1pPr marL="0" algn="l" defTabSz="408989" rtl="0" eaLnBrk="1" latinLnBrk="0" hangingPunct="1">
        <a:defRPr sz="936" kern="1200">
          <a:solidFill>
            <a:schemeClr val="tx1"/>
          </a:solidFill>
          <a:latin typeface="+mn-lt"/>
          <a:ea typeface="+mn-ea"/>
          <a:cs typeface="+mn-cs"/>
        </a:defRPr>
      </a:lvl1pPr>
      <a:lvl2pPr marL="204477" algn="l" defTabSz="408989" rtl="0" eaLnBrk="1" latinLnBrk="0" hangingPunct="1">
        <a:defRPr sz="936" kern="1200">
          <a:solidFill>
            <a:schemeClr val="tx1"/>
          </a:solidFill>
          <a:latin typeface="+mn-lt"/>
          <a:ea typeface="+mn-ea"/>
          <a:cs typeface="+mn-cs"/>
        </a:defRPr>
      </a:lvl2pPr>
      <a:lvl3pPr marL="408989" algn="l" defTabSz="408989" rtl="0" eaLnBrk="1" latinLnBrk="0" hangingPunct="1">
        <a:defRPr sz="936" kern="1200">
          <a:solidFill>
            <a:schemeClr val="tx1"/>
          </a:solidFill>
          <a:latin typeface="+mn-lt"/>
          <a:ea typeface="+mn-ea"/>
          <a:cs typeface="+mn-cs"/>
        </a:defRPr>
      </a:lvl3pPr>
      <a:lvl4pPr marL="613480" algn="l" defTabSz="408989" rtl="0" eaLnBrk="1" latinLnBrk="0" hangingPunct="1">
        <a:defRPr sz="936" kern="1200">
          <a:solidFill>
            <a:schemeClr val="tx1"/>
          </a:solidFill>
          <a:latin typeface="+mn-lt"/>
          <a:ea typeface="+mn-ea"/>
          <a:cs typeface="+mn-cs"/>
        </a:defRPr>
      </a:lvl4pPr>
      <a:lvl5pPr marL="817966" algn="l" defTabSz="408989" rtl="0" eaLnBrk="1" latinLnBrk="0" hangingPunct="1">
        <a:defRPr sz="936" kern="1200">
          <a:solidFill>
            <a:schemeClr val="tx1"/>
          </a:solidFill>
          <a:latin typeface="+mn-lt"/>
          <a:ea typeface="+mn-ea"/>
          <a:cs typeface="+mn-cs"/>
        </a:defRPr>
      </a:lvl5pPr>
      <a:lvl6pPr marL="1022460" algn="l" defTabSz="408989" rtl="0" eaLnBrk="1" latinLnBrk="0" hangingPunct="1">
        <a:defRPr sz="936" kern="1200">
          <a:solidFill>
            <a:schemeClr val="tx1"/>
          </a:solidFill>
          <a:latin typeface="+mn-lt"/>
          <a:ea typeface="+mn-ea"/>
          <a:cs typeface="+mn-cs"/>
        </a:defRPr>
      </a:lvl6pPr>
      <a:lvl7pPr marL="1226950" algn="l" defTabSz="408989" rtl="0" eaLnBrk="1" latinLnBrk="0" hangingPunct="1">
        <a:defRPr sz="936" kern="1200">
          <a:solidFill>
            <a:schemeClr val="tx1"/>
          </a:solidFill>
          <a:latin typeface="+mn-lt"/>
          <a:ea typeface="+mn-ea"/>
          <a:cs typeface="+mn-cs"/>
        </a:defRPr>
      </a:lvl7pPr>
      <a:lvl8pPr marL="1431441" algn="l" defTabSz="408989" rtl="0" eaLnBrk="1" latinLnBrk="0" hangingPunct="1">
        <a:defRPr sz="936" kern="1200">
          <a:solidFill>
            <a:schemeClr val="tx1"/>
          </a:solidFill>
          <a:latin typeface="+mn-lt"/>
          <a:ea typeface="+mn-ea"/>
          <a:cs typeface="+mn-cs"/>
        </a:defRPr>
      </a:lvl8pPr>
      <a:lvl9pPr marL="1635935" algn="l" defTabSz="408989" rtl="0" eaLnBrk="1" latinLnBrk="0" hangingPunct="1">
        <a:defRPr sz="936"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base">
              <a:spcBef>
                <a:spcPct val="0"/>
              </a:spcBef>
              <a:spcAft>
                <a:spcPct val="0"/>
              </a:spcAft>
              <a:defRPr/>
            </a:pPr>
            <a:fld id="{BAD0958A-BBC0-4C8A-9E1D-4D51041D464F}" type="datetimeFigureOut">
              <a:rPr lang="en-US" smtClean="0"/>
              <a:pPr defTabSz="914400" fontAlgn="base">
                <a:spcBef>
                  <a:spcPct val="0"/>
                </a:spcBef>
                <a:spcAft>
                  <a:spcPct val="0"/>
                </a:spcAft>
                <a:defRPr/>
              </a:pPr>
              <a:t>12/10/2023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base">
              <a:spcBef>
                <a:spcPct val="0"/>
              </a:spcBef>
              <a:spcAft>
                <a:spcPct val="0"/>
              </a:spcAft>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base">
              <a:spcBef>
                <a:spcPct val="0"/>
              </a:spcBef>
              <a:spcAft>
                <a:spcPct val="0"/>
              </a:spcAft>
              <a:defRPr/>
            </a:pPr>
            <a:fld id="{8FB26AFD-2468-4690-BEC3-D024BEC52AF4}" type="slidenum">
              <a:rPr lang="en-US" smtClean="0"/>
              <a:pPr defTabSz="914400" fontAlgn="base">
                <a:spcBef>
                  <a:spcPct val="0"/>
                </a:spcBef>
                <a:spcAft>
                  <a:spcPct val="0"/>
                </a:spcAft>
                <a:defRPr/>
              </a:pPr>
              <a:t>‹#›</a:t>
            </a:fld>
            <a:endParaRPr lang="en-US" dirty="0"/>
          </a:p>
        </p:txBody>
      </p:sp>
    </p:spTree>
    <p:extLst>
      <p:ext uri="{BB962C8B-B14F-4D97-AF65-F5344CB8AC3E}">
        <p14:creationId xmlns:p14="http://schemas.microsoft.com/office/powerpoint/2010/main" val="2709745047"/>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D6AED4-E1E1-4993-8F44-EC8CFF5F23F8}" type="datetimeFigureOut">
              <a:rPr lang="en-US" smtClean="0"/>
              <a:pPr/>
              <a:t>12/10/2023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EC3409-649C-487F-84CA-3FF0260B7095}" type="slidenum">
              <a:rPr lang="en-US" smtClean="0"/>
              <a:pPr/>
              <a:t>‹#›</a:t>
            </a:fld>
            <a:endParaRPr lang="en-US"/>
          </a:p>
        </p:txBody>
      </p:sp>
    </p:spTree>
    <p:extLst>
      <p:ext uri="{BB962C8B-B14F-4D97-AF65-F5344CB8AC3E}">
        <p14:creationId xmlns:p14="http://schemas.microsoft.com/office/powerpoint/2010/main" val="87373877"/>
      </p:ext>
    </p:extLst>
  </p:cSld>
  <p:clrMap bg1="lt1" tx1="dk1" bg2="lt2" tx2="dk2" accent1="accent1" accent2="accent2" accent3="accent3" accent4="accent4" accent5="accent5" accent6="accent6" hlink="hlink" folHlink="folHlink"/>
  <p:sldLayoutIdLst>
    <p:sldLayoutId id="2147484484" r:id="rId1"/>
    <p:sldLayoutId id="2147484485"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shadeToTitle="1">
        <a:gradFill rotWithShape="1">
          <a:gsLst>
            <a:gs pos="0">
              <a:srgbClr val="E4F7FA"/>
            </a:gs>
            <a:gs pos="87000">
              <a:srgbClr val="E4F7FA"/>
            </a:gs>
            <a:gs pos="100000">
              <a:srgbClr val="959595"/>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fontAlgn="base">
              <a:spcBef>
                <a:spcPct val="0"/>
              </a:spcBef>
              <a:spcAft>
                <a:spcPct val="0"/>
              </a:spcAft>
              <a:defRPr/>
            </a:pPr>
            <a:fld id="{B7F39EDD-289B-4F3B-9ACA-242DBA19566E}" type="datetimeFigureOut">
              <a:rPr lang="en-US">
                <a:solidFill>
                  <a:prstClr val="black">
                    <a:tint val="75000"/>
                  </a:prstClr>
                </a:solidFill>
              </a:rPr>
              <a:pPr fontAlgn="base">
                <a:spcBef>
                  <a:spcPct val="0"/>
                </a:spcBef>
                <a:spcAft>
                  <a:spcPct val="0"/>
                </a:spcAft>
                <a:defRPr/>
              </a:pPr>
              <a:t>12/10/2023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fontAlgn="base">
              <a:spcBef>
                <a:spcPct val="0"/>
              </a:spcBef>
              <a:spcAft>
                <a:spcPct val="0"/>
              </a:spcAft>
              <a:defRPr/>
            </a:pPr>
            <a:fld id="{F0CC68BD-7842-472D-A125-DB99C5CC4C89}" type="slidenum">
              <a:rPr lang="en-US">
                <a:solidFill>
                  <a:prstClr val="black">
                    <a:tint val="75000"/>
                  </a:prstClr>
                </a:solidFill>
              </a:rPr>
              <a:pPr fontAlgn="base">
                <a:spcBef>
                  <a:spcPct val="0"/>
                </a:spcBef>
                <a:spcAft>
                  <a:spcPct val="0"/>
                </a:spcAft>
                <a:defRPr/>
              </a:pPr>
              <a:t>‹#›</a:t>
            </a:fld>
            <a:endParaRPr lang="en-US" dirty="0">
              <a:solidFill>
                <a:prstClr val="black">
                  <a:tint val="75000"/>
                </a:prstClr>
              </a:solidFill>
            </a:endParaRPr>
          </a:p>
        </p:txBody>
      </p:sp>
    </p:spTree>
    <p:extLst>
      <p:ext uri="{BB962C8B-B14F-4D97-AF65-F5344CB8AC3E}">
        <p14:creationId xmlns:p14="http://schemas.microsoft.com/office/powerpoint/2010/main" val="4129251131"/>
      </p:ext>
    </p:extLst>
  </p:cSld>
  <p:clrMap bg1="lt1" tx1="dk1" bg2="lt2" tx2="dk2" accent1="accent1" accent2="accent2" accent3="accent3" accent4="accent4" accent5="accent5" accent6="accent6" hlink="hlink" folHlink="folHlink"/>
  <p:sldLayoutIdLst>
    <p:sldLayoutId id="2147484490"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0434815-6430-0E63-2FCD-10F6DA978632}"/>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7311A02-0D7A-5D84-530B-1FFF5DB80102}"/>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4ED2975-8E97-0AF8-3181-EA9CD1177DE1}"/>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a:extLst>
              <a:ext uri="{FF2B5EF4-FFF2-40B4-BE49-F238E27FC236}">
                <a16:creationId xmlns:a16="http://schemas.microsoft.com/office/drawing/2014/main" id="{592A6545-551B-D194-4554-85A19B475275}"/>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a:extLst>
              <a:ext uri="{FF2B5EF4-FFF2-40B4-BE49-F238E27FC236}">
                <a16:creationId xmlns:a16="http://schemas.microsoft.com/office/drawing/2014/main" id="{F1AFBA55-A15A-5E6A-9308-D571A18A1400}"/>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995A595-6344-4D36-9882-992544B9DB6D}" type="slidenum">
              <a:rPr lang="en-US" altLang="en-US"/>
              <a:pPr/>
              <a:t>‹#›</a:t>
            </a:fld>
            <a:endParaRPr lang="en-US" altLang="en-US"/>
          </a:p>
        </p:txBody>
      </p:sp>
    </p:spTree>
    <p:extLst>
      <p:ext uri="{BB962C8B-B14F-4D97-AF65-F5344CB8AC3E}">
        <p14:creationId xmlns:p14="http://schemas.microsoft.com/office/powerpoint/2010/main" val="1583015265"/>
      </p:ext>
    </p:extLst>
  </p:cSld>
  <p:clrMap bg1="lt1" tx1="dk1" bg2="lt2" tx2="dk2" accent1="accent1" accent2="accent2" accent3="accent3" accent4="accent4" accent5="accent5" accent6="accent6" hlink="hlink" folHlink="folHlink"/>
  <p:sldLayoutIdLst>
    <p:sldLayoutId id="2147484495" r:id="rId1"/>
    <p:sldLayoutId id="2147484496"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hyperlink" Target="https://www.pickpik.com/candles-advent-wreath-advent-christmas-jewelry-candlelight-4-advent-12100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1219200" y="-55563"/>
            <a:ext cx="9753600" cy="6913563"/>
          </a:xfrm>
          <a:prstGeom prst="rect">
            <a:avLst/>
          </a:prstGeom>
          <a:noFill/>
          <a:ln w="9525">
            <a:noFill/>
            <a:miter lim="800000"/>
            <a:headEnd/>
            <a:tailEnd/>
          </a:ln>
        </p:spPr>
      </p:pic>
    </p:spTree>
    <p:extLst>
      <p:ext uri="{BB962C8B-B14F-4D97-AF65-F5344CB8AC3E}">
        <p14:creationId xmlns:p14="http://schemas.microsoft.com/office/powerpoint/2010/main" val="96200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6324600"/>
          </a:xfrm>
        </p:spPr>
        <p:txBody>
          <a:bodyPr>
            <a:normAutofit fontScale="90000"/>
          </a:bodyPr>
          <a:lstStyle/>
          <a:p>
            <a:pPr eaLnBrk="0" hangingPunct="0"/>
            <a:r>
              <a:rPr lang="en-US" b="1" dirty="0">
                <a:latin typeface="Arial Rounded MT Bold" pitchFamily="34" charset="0"/>
              </a:rPr>
              <a:t>Sages, leave your contemplations,</a:t>
            </a:r>
            <a:br>
              <a:rPr lang="en-US" b="1" dirty="0">
                <a:latin typeface="Arial Rounded MT Bold" pitchFamily="34" charset="0"/>
              </a:rPr>
            </a:br>
            <a:r>
              <a:rPr lang="en-US" b="1" dirty="0">
                <a:latin typeface="Arial Rounded MT Bold" pitchFamily="34" charset="0"/>
              </a:rPr>
              <a:t>Brighter visions beam afar;</a:t>
            </a:r>
            <a:br>
              <a:rPr lang="en-US" b="1" dirty="0">
                <a:latin typeface="Arial Rounded MT Bold" pitchFamily="34" charset="0"/>
              </a:rPr>
            </a:br>
            <a:r>
              <a:rPr lang="en-US" b="1" dirty="0">
                <a:latin typeface="Arial Rounded MT Bold" pitchFamily="34" charset="0"/>
              </a:rPr>
              <a:t>Seek the great Desire of nations,</a:t>
            </a:r>
            <a:br>
              <a:rPr lang="en-US" b="1" dirty="0">
                <a:latin typeface="Arial Rounded MT Bold" pitchFamily="34" charset="0"/>
              </a:rPr>
            </a:br>
            <a:r>
              <a:rPr lang="en-US" b="1" dirty="0">
                <a:latin typeface="Arial Rounded MT Bold" pitchFamily="34" charset="0"/>
              </a:rPr>
              <a:t>Ye have seen his natal star:</a:t>
            </a:r>
            <a:br>
              <a:rPr lang="en-US" b="1" dirty="0">
                <a:latin typeface="Arial Rounded MT Bold" pitchFamily="34" charset="0"/>
              </a:rPr>
            </a:br>
            <a:br>
              <a:rPr lang="en-US" b="1" dirty="0">
                <a:latin typeface="Arial Rounded MT Bold" pitchFamily="34" charset="0"/>
              </a:rPr>
            </a:br>
            <a:r>
              <a:rPr lang="en-US" b="1" dirty="0">
                <a:latin typeface="Arial Rounded MT Bold" pitchFamily="34" charset="0"/>
              </a:rPr>
              <a:t>Come and worship, come and worship,</a:t>
            </a:r>
            <a:br>
              <a:rPr lang="en-US" b="1" dirty="0">
                <a:latin typeface="Arial Rounded MT Bold" pitchFamily="34" charset="0"/>
              </a:rPr>
            </a:br>
            <a:r>
              <a:rPr lang="en-US" b="1" dirty="0">
                <a:latin typeface="Arial Rounded MT Bold" pitchFamily="34" charset="0"/>
              </a:rPr>
              <a:t>Worship Christ , the newborn King.</a:t>
            </a:r>
            <a:br>
              <a:rPr lang="en-US" b="1" dirty="0">
                <a:latin typeface="Arial Rounded MT Bold" pitchFamily="34" charset="0"/>
              </a:rPr>
            </a:br>
            <a:endParaRPr lang="en-US" dirty="0"/>
          </a:p>
        </p:txBody>
      </p:sp>
    </p:spTree>
    <p:extLst>
      <p:ext uri="{BB962C8B-B14F-4D97-AF65-F5344CB8AC3E}">
        <p14:creationId xmlns:p14="http://schemas.microsoft.com/office/powerpoint/2010/main" val="366920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09600"/>
            <a:ext cx="8229600" cy="6248400"/>
          </a:xfrm>
        </p:spPr>
        <p:txBody>
          <a:bodyPr>
            <a:normAutofit fontScale="90000"/>
          </a:bodyPr>
          <a:lstStyle/>
          <a:p>
            <a:pPr eaLnBrk="0" hangingPunct="0"/>
            <a:r>
              <a:rPr lang="en-US" b="1" dirty="0">
                <a:latin typeface="Arial Rounded MT Bold" pitchFamily="34" charset="0"/>
              </a:rPr>
              <a:t>Saints before the altar bending,</a:t>
            </a:r>
            <a:br>
              <a:rPr lang="en-US" b="1" dirty="0">
                <a:latin typeface="Arial Rounded MT Bold" pitchFamily="34" charset="0"/>
              </a:rPr>
            </a:br>
            <a:r>
              <a:rPr lang="en-US" b="1" dirty="0">
                <a:latin typeface="Arial Rounded MT Bold" pitchFamily="34" charset="0"/>
              </a:rPr>
              <a:t>Watching long in hope and fear,</a:t>
            </a:r>
            <a:br>
              <a:rPr lang="en-US" b="1" dirty="0">
                <a:latin typeface="Arial Rounded MT Bold" pitchFamily="34" charset="0"/>
              </a:rPr>
            </a:br>
            <a:r>
              <a:rPr lang="en-US" b="1" dirty="0">
                <a:latin typeface="Arial Rounded MT Bold" pitchFamily="34" charset="0"/>
              </a:rPr>
              <a:t>Suddenly the Lord, descending,</a:t>
            </a:r>
            <a:br>
              <a:rPr lang="en-US" b="1" dirty="0">
                <a:latin typeface="Arial Rounded MT Bold" pitchFamily="34" charset="0"/>
              </a:rPr>
            </a:br>
            <a:r>
              <a:rPr lang="en-US" b="1" dirty="0">
                <a:latin typeface="Arial Rounded MT Bold" pitchFamily="34" charset="0"/>
              </a:rPr>
              <a:t>In his temple shall appear:</a:t>
            </a:r>
            <a:br>
              <a:rPr lang="en-US" b="1" dirty="0">
                <a:latin typeface="Arial Rounded MT Bold" pitchFamily="34" charset="0"/>
              </a:rPr>
            </a:br>
            <a:br>
              <a:rPr lang="en-US" b="1" dirty="0">
                <a:latin typeface="Arial Rounded MT Bold" pitchFamily="34" charset="0"/>
              </a:rPr>
            </a:br>
            <a:r>
              <a:rPr lang="en-US" b="1" dirty="0">
                <a:latin typeface="Arial Rounded MT Bold" pitchFamily="34" charset="0"/>
              </a:rPr>
              <a:t>Come and worship, come and worship,</a:t>
            </a:r>
            <a:br>
              <a:rPr lang="en-US" b="1" dirty="0">
                <a:latin typeface="Arial Rounded MT Bold" pitchFamily="34" charset="0"/>
              </a:rPr>
            </a:br>
            <a:r>
              <a:rPr lang="en-US" b="1" dirty="0">
                <a:latin typeface="Arial Rounded MT Bold" pitchFamily="34" charset="0"/>
              </a:rPr>
              <a:t>Worship Christ , the newborn King.</a:t>
            </a:r>
            <a:br>
              <a:rPr lang="en-US" b="1" dirty="0">
                <a:latin typeface="Arial Rounded MT Bold" pitchFamily="34" charset="0"/>
              </a:rPr>
            </a:br>
            <a:endParaRPr lang="en-US" dirty="0"/>
          </a:p>
        </p:txBody>
      </p:sp>
    </p:spTree>
    <p:extLst>
      <p:ext uri="{BB962C8B-B14F-4D97-AF65-F5344CB8AC3E}">
        <p14:creationId xmlns:p14="http://schemas.microsoft.com/office/powerpoint/2010/main" val="3168225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02362"/>
          </a:xfrm>
        </p:spPr>
        <p:txBody>
          <a:bodyPr/>
          <a:lstStyle/>
          <a:p>
            <a:r>
              <a:rPr lang="en-US" b="1" dirty="0" err="1"/>
              <a:t>Tho</a:t>
            </a:r>
            <a:r>
              <a:rPr lang="en-US" b="1" dirty="0"/>
              <a:t>’  an infant now we view Him,</a:t>
            </a:r>
            <a:br>
              <a:rPr lang="en-US" b="1" dirty="0"/>
            </a:br>
            <a:r>
              <a:rPr lang="en-US" b="1" dirty="0"/>
              <a:t>He will share His Father’s throne;</a:t>
            </a:r>
            <a:br>
              <a:rPr lang="en-US" b="1" dirty="0"/>
            </a:br>
            <a:r>
              <a:rPr lang="en-US" b="1" dirty="0"/>
              <a:t>Gather all the nations to Him;</a:t>
            </a:r>
            <a:br>
              <a:rPr lang="en-US" b="1" dirty="0"/>
            </a:br>
            <a:r>
              <a:rPr lang="en-US" b="1" dirty="0"/>
              <a:t>Every knee shall then bow down.</a:t>
            </a:r>
            <a:br>
              <a:rPr lang="en-US" b="1" dirty="0"/>
            </a:br>
            <a:br>
              <a:rPr lang="en-US" b="1" dirty="0"/>
            </a:br>
            <a:r>
              <a:rPr lang="en-US" b="1" dirty="0"/>
              <a:t>Come and worship, come and worship</a:t>
            </a:r>
            <a:br>
              <a:rPr lang="en-US" b="1" dirty="0"/>
            </a:br>
            <a:r>
              <a:rPr lang="en-US" b="1" dirty="0"/>
              <a:t>Worship Christ the new born king</a:t>
            </a:r>
          </a:p>
        </p:txBody>
      </p:sp>
    </p:spTree>
    <p:extLst>
      <p:ext uri="{BB962C8B-B14F-4D97-AF65-F5344CB8AC3E}">
        <p14:creationId xmlns:p14="http://schemas.microsoft.com/office/powerpoint/2010/main" val="1980219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0493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B76F5-922F-4688-9815-F359E78B52D0}"/>
              </a:ext>
            </a:extLst>
          </p:cNvPr>
          <p:cNvSpPr>
            <a:spLocks noGrp="1"/>
          </p:cNvSpPr>
          <p:nvPr>
            <p:ph type="title"/>
          </p:nvPr>
        </p:nvSpPr>
        <p:spPr>
          <a:xfrm>
            <a:off x="0" y="0"/>
            <a:ext cx="12192000" cy="6858000"/>
          </a:xfrm>
          <a:blipFill>
            <a:blip r:embed="rId3">
              <a:extLst>
                <a:ext uri="{837473B0-CC2E-450A-ABE3-18F120FF3D39}">
                  <a1611:picAttrSrcUrl xmlns:a1611="http://schemas.microsoft.com/office/drawing/2016/11/main" r:id="rId4"/>
                </a:ext>
              </a:extLst>
            </a:blip>
            <a:stretch>
              <a:fillRect/>
            </a:stretch>
          </a:blipFill>
        </p:spPr>
        <p:txBody>
          <a:bodyPr/>
          <a:lstStyle/>
          <a:p>
            <a:br>
              <a:rPr lang="en-US" sz="6600" dirty="0">
                <a:solidFill>
                  <a:schemeClr val="bg1"/>
                </a:solidFill>
              </a:rPr>
            </a:br>
            <a:br>
              <a:rPr lang="en-US" sz="6600" dirty="0">
                <a:solidFill>
                  <a:schemeClr val="bg1"/>
                </a:solidFill>
              </a:rPr>
            </a:br>
            <a:br>
              <a:rPr lang="en-US" sz="6600" dirty="0">
                <a:solidFill>
                  <a:schemeClr val="bg1"/>
                </a:solidFill>
              </a:rPr>
            </a:br>
            <a:br>
              <a:rPr lang="en-US" sz="6600" dirty="0">
                <a:solidFill>
                  <a:schemeClr val="bg1"/>
                </a:solidFill>
              </a:rPr>
            </a:br>
            <a:r>
              <a:rPr lang="en-US" sz="7200" b="1" dirty="0">
                <a:solidFill>
                  <a:schemeClr val="bg1"/>
                </a:solidFill>
              </a:rPr>
              <a:t>Lighting the Advent Candles</a:t>
            </a:r>
            <a:endParaRPr lang="en-US" sz="6600" b="1" dirty="0">
              <a:solidFill>
                <a:schemeClr val="bg1"/>
              </a:solidFill>
            </a:endParaRPr>
          </a:p>
        </p:txBody>
      </p:sp>
    </p:spTree>
    <p:extLst>
      <p:ext uri="{BB962C8B-B14F-4D97-AF65-F5344CB8AC3E}">
        <p14:creationId xmlns:p14="http://schemas.microsoft.com/office/powerpoint/2010/main" val="2384515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0" y="3429000"/>
            <a:ext cx="12192000" cy="3428999"/>
          </a:xfrm>
        </p:spPr>
        <p:txBody>
          <a:bodyPr/>
          <a:lstStyle/>
          <a:p>
            <a:r>
              <a:rPr lang="en-US" sz="9600" b="1" dirty="0">
                <a:latin typeface="Amasis MT Pro Black" panose="02040A04050005020304" pitchFamily="18" charset="0"/>
              </a:rPr>
              <a:t>Call To </a:t>
            </a:r>
            <a:br>
              <a:rPr lang="en-US" sz="9600" b="1" dirty="0">
                <a:latin typeface="Amasis MT Pro Black" panose="02040A04050005020304" pitchFamily="18" charset="0"/>
              </a:rPr>
            </a:br>
            <a:r>
              <a:rPr lang="en-US" sz="9600" b="1" dirty="0">
                <a:latin typeface="Amasis MT Pro Black" panose="02040A04050005020304" pitchFamily="18" charset="0"/>
              </a:rPr>
              <a:t>Worship </a:t>
            </a:r>
            <a:br>
              <a:rPr lang="en-US" sz="9600" b="1" dirty="0"/>
            </a:br>
            <a:br>
              <a:rPr lang="en-US" sz="6600" b="1" dirty="0"/>
            </a:br>
            <a:r>
              <a:rPr lang="en-US" sz="6600" b="1" dirty="0"/>
              <a:t>Donna Brown</a:t>
            </a:r>
            <a:br>
              <a:rPr lang="en-US" sz="6600" b="1" dirty="0"/>
            </a:br>
            <a:r>
              <a:rPr lang="en-US" sz="6600" b="1" dirty="0"/>
              <a:t>Liturgist</a:t>
            </a:r>
            <a:br>
              <a:rPr lang="en-US" sz="6000" b="1" dirty="0"/>
            </a:br>
            <a:br>
              <a:rPr lang="en-US" sz="9600" b="1" dirty="0"/>
            </a:br>
            <a:endParaRPr lang="en-US" sz="9600" b="1" dirty="0"/>
          </a:p>
        </p:txBody>
      </p:sp>
    </p:spTree>
    <p:extLst>
      <p:ext uri="{BB962C8B-B14F-4D97-AF65-F5344CB8AC3E}">
        <p14:creationId xmlns:p14="http://schemas.microsoft.com/office/powerpoint/2010/main" val="3506179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0"/>
            <a:ext cx="11558016" cy="6400801"/>
          </a:xfrm>
        </p:spPr>
        <p:txBody>
          <a:bodyPr/>
          <a:lstStyle/>
          <a:p>
            <a:r>
              <a:rPr lang="en-US" sz="7200" b="1" u="sng" dirty="0"/>
              <a:t>Reader</a:t>
            </a:r>
            <a:r>
              <a:rPr lang="en-US" sz="7200" b="1" dirty="0"/>
              <a:t>: </a:t>
            </a:r>
            <a:br>
              <a:rPr lang="en-US" sz="7200" b="1" dirty="0"/>
            </a:br>
            <a:r>
              <a:rPr lang="en-US" sz="5400" b="1" dirty="0"/>
              <a:t>He shall feed His flock like a shepherd: He shall gather the lambs with His arm, and carry them in His bosom, and shall gently lead those that are with young. (Isaiah 40.11)</a:t>
            </a:r>
          </a:p>
        </p:txBody>
      </p:sp>
    </p:spTree>
    <p:extLst>
      <p:ext uri="{BB962C8B-B14F-4D97-AF65-F5344CB8AC3E}">
        <p14:creationId xmlns:p14="http://schemas.microsoft.com/office/powerpoint/2010/main" val="1640441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1"/>
            <a:ext cx="11558016" cy="6644639"/>
          </a:xfrm>
        </p:spPr>
        <p:txBody>
          <a:bodyPr/>
          <a:lstStyle/>
          <a:p>
            <a:r>
              <a:rPr lang="en-US" sz="6600" b="1" u="sng" dirty="0">
                <a:solidFill>
                  <a:srgbClr val="FF0000"/>
                </a:solidFill>
              </a:rPr>
              <a:t>People:</a:t>
            </a:r>
            <a:br>
              <a:rPr lang="en-US" sz="6600" b="1" u="sng" dirty="0">
                <a:solidFill>
                  <a:srgbClr val="FF0000"/>
                </a:solidFill>
              </a:rPr>
            </a:br>
            <a:r>
              <a:rPr lang="en-US" sz="5400" b="1" dirty="0">
                <a:solidFill>
                  <a:srgbClr val="FF0000"/>
                </a:solidFill>
              </a:rPr>
              <a:t>Therefore the Lord Himself shall give you a sign; Behold, a virgin shall conceive, and bear a Son, and they shall call His name Emmanuel, which being interpreted is, God with us.</a:t>
            </a:r>
            <a:br>
              <a:rPr lang="en-US" sz="5400" b="1" dirty="0">
                <a:solidFill>
                  <a:srgbClr val="FF0000"/>
                </a:solidFill>
              </a:rPr>
            </a:br>
            <a:endParaRPr lang="en-US" sz="4800" b="1" dirty="0">
              <a:solidFill>
                <a:srgbClr val="FF0000"/>
              </a:solidFill>
            </a:endParaRPr>
          </a:p>
        </p:txBody>
      </p:sp>
    </p:spTree>
    <p:extLst>
      <p:ext uri="{BB962C8B-B14F-4D97-AF65-F5344CB8AC3E}">
        <p14:creationId xmlns:p14="http://schemas.microsoft.com/office/powerpoint/2010/main" val="3736180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1"/>
            <a:ext cx="11558016" cy="6400800"/>
          </a:xfrm>
        </p:spPr>
        <p:txBody>
          <a:bodyPr/>
          <a:lstStyle/>
          <a:p>
            <a:endParaRPr lang="en-US" sz="5400" b="1" dirty="0"/>
          </a:p>
        </p:txBody>
      </p:sp>
    </p:spTree>
    <p:extLst>
      <p:ext uri="{BB962C8B-B14F-4D97-AF65-F5344CB8AC3E}">
        <p14:creationId xmlns:p14="http://schemas.microsoft.com/office/powerpoint/2010/main" val="2398309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0" y="4754880"/>
            <a:ext cx="12192000" cy="2103120"/>
          </a:xfrm>
        </p:spPr>
        <p:txBody>
          <a:bodyPr>
            <a:normAutofit fontScale="90000"/>
          </a:bodyPr>
          <a:lstStyle/>
          <a:p>
            <a:r>
              <a:rPr lang="en-US" sz="7200" b="1" dirty="0"/>
              <a:t>PRAYER OF CONFESSION</a:t>
            </a:r>
            <a:br>
              <a:rPr lang="en-US" sz="7200" b="1" dirty="0"/>
            </a:br>
            <a:br>
              <a:rPr lang="en-US" sz="7200" b="1" dirty="0"/>
            </a:br>
            <a:br>
              <a:rPr lang="en-US" sz="8800" dirty="0"/>
            </a:br>
            <a:br>
              <a:rPr lang="en-US" sz="8800" dirty="0"/>
            </a:br>
            <a:endParaRPr lang="en-US" sz="8800" b="1" dirty="0"/>
          </a:p>
        </p:txBody>
      </p:sp>
    </p:spTree>
    <p:extLst>
      <p:ext uri="{BB962C8B-B14F-4D97-AF65-F5344CB8AC3E}">
        <p14:creationId xmlns:p14="http://schemas.microsoft.com/office/powerpoint/2010/main" val="196618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365760" y="274638"/>
            <a:ext cx="11379200" cy="5821362"/>
          </a:xfrm>
        </p:spPr>
        <p:txBody>
          <a:bodyPr/>
          <a:lstStyle/>
          <a:p>
            <a:r>
              <a:rPr lang="en-US" sz="3600" b="1" dirty="0"/>
              <a:t>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a:t>
            </a:r>
          </a:p>
        </p:txBody>
      </p:sp>
    </p:spTree>
    <p:extLst>
      <p:ext uri="{BB962C8B-B14F-4D97-AF65-F5344CB8AC3E}">
        <p14:creationId xmlns:p14="http://schemas.microsoft.com/office/powerpoint/2010/main" val="2865937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0" y="0"/>
            <a:ext cx="12192000" cy="6858000"/>
          </a:xfrm>
        </p:spPr>
        <p:txBody>
          <a:bodyPr>
            <a:normAutofit/>
          </a:bodyPr>
          <a:lstStyle/>
          <a:p>
            <a:r>
              <a:rPr lang="en-US" sz="6000" b="1" u="sng" dirty="0"/>
              <a:t>ALL:</a:t>
            </a:r>
            <a:br>
              <a:rPr lang="en-US" sz="6000" b="1" u="sng" dirty="0"/>
            </a:br>
            <a:r>
              <a:rPr lang="en-US" sz="6600" b="1" dirty="0"/>
              <a:t>Holy and merciful God, in your presence we confess our sinfulness, our short comings, and our offenses against you.	</a:t>
            </a:r>
            <a:endParaRPr lang="en-US" sz="7200" b="1" dirty="0"/>
          </a:p>
        </p:txBody>
      </p:sp>
    </p:spTree>
    <p:extLst>
      <p:ext uri="{BB962C8B-B14F-4D97-AF65-F5344CB8AC3E}">
        <p14:creationId xmlns:p14="http://schemas.microsoft.com/office/powerpoint/2010/main" val="2082791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0" y="0"/>
            <a:ext cx="12192000" cy="5547360"/>
          </a:xfrm>
        </p:spPr>
        <p:txBody>
          <a:bodyPr>
            <a:noAutofit/>
          </a:bodyPr>
          <a:lstStyle/>
          <a:p>
            <a:r>
              <a:rPr lang="en-US" sz="6000" b="1" u="sng" dirty="0"/>
              <a:t>ALL:</a:t>
            </a:r>
            <a:br>
              <a:rPr lang="en-US" sz="6000" b="1" u="sng" dirty="0"/>
            </a:br>
            <a:r>
              <a:rPr lang="en-US" sz="6000" b="1" dirty="0"/>
              <a:t>You alone know how often we have sinned in wandering from your ways, in wasting your gifts, in forgetting your love.</a:t>
            </a:r>
            <a:endParaRPr lang="en-US" sz="6600" b="1" dirty="0"/>
          </a:p>
        </p:txBody>
      </p:sp>
    </p:spTree>
    <p:extLst>
      <p:ext uri="{BB962C8B-B14F-4D97-AF65-F5344CB8AC3E}">
        <p14:creationId xmlns:p14="http://schemas.microsoft.com/office/powerpoint/2010/main" val="2556881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473725" y="0"/>
            <a:ext cx="11281274" cy="6156960"/>
          </a:xfrm>
        </p:spPr>
        <p:txBody>
          <a:bodyPr>
            <a:noAutofit/>
          </a:bodyPr>
          <a:lstStyle/>
          <a:p>
            <a:r>
              <a:rPr lang="en-US" sz="4800" b="1" u="sng" dirty="0"/>
              <a:t>ALL:</a:t>
            </a:r>
            <a:br>
              <a:rPr lang="en-US" sz="4800" b="1" u="sng" dirty="0"/>
            </a:br>
            <a:r>
              <a:rPr lang="en-US" sz="6000" b="1" dirty="0"/>
              <a:t>Have mercy on us, O Lord, for we are ashamed and sorry for all we have done to displease you. </a:t>
            </a:r>
          </a:p>
        </p:txBody>
      </p:sp>
    </p:spTree>
    <p:extLst>
      <p:ext uri="{BB962C8B-B14F-4D97-AF65-F5344CB8AC3E}">
        <p14:creationId xmlns:p14="http://schemas.microsoft.com/office/powerpoint/2010/main" val="3408828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0" y="0"/>
            <a:ext cx="12192000" cy="6858000"/>
          </a:xfrm>
        </p:spPr>
        <p:txBody>
          <a:bodyPr>
            <a:normAutofit/>
          </a:bodyPr>
          <a:lstStyle/>
          <a:p>
            <a:r>
              <a:rPr lang="en-US" sz="7300" b="1" u="sng" dirty="0"/>
              <a:t>ALL:</a:t>
            </a:r>
            <a:br>
              <a:rPr lang="en-US" sz="8000" b="1" u="sng" dirty="0"/>
            </a:br>
            <a:r>
              <a:rPr lang="en-US" sz="6700" b="1" dirty="0"/>
              <a:t>Forgive our sins, and help us to live in your light and walk in your ways, for the sake of Jesus Christ, our Savior. Lord, hear our prayers.</a:t>
            </a:r>
            <a:br>
              <a:rPr lang="en-US" sz="6700" b="1" dirty="0"/>
            </a:br>
            <a:endParaRPr lang="en-US" sz="8800" b="1" dirty="0"/>
          </a:p>
        </p:txBody>
      </p:sp>
    </p:spTree>
    <p:extLst>
      <p:ext uri="{BB962C8B-B14F-4D97-AF65-F5344CB8AC3E}">
        <p14:creationId xmlns:p14="http://schemas.microsoft.com/office/powerpoint/2010/main" val="1141228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D498B-F976-2B33-EB7D-A41B327361F7}"/>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90942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126"/>
            <a:ext cx="7886700" cy="5947184"/>
          </a:xfrm>
        </p:spPr>
        <p:txBody>
          <a:bodyPr>
            <a:normAutofit/>
          </a:bodyPr>
          <a:lstStyle/>
          <a:p>
            <a:pPr algn="ctr"/>
            <a:r>
              <a:rPr lang="en-US" sz="8800" b="1" i="1" dirty="0"/>
              <a:t>A moment for meditation and silent confession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0" y="1143000"/>
            <a:ext cx="12192000" cy="5312228"/>
          </a:xfrm>
        </p:spPr>
        <p:txBody>
          <a:bodyPr/>
          <a:lstStyle/>
          <a:p>
            <a:r>
              <a:rPr lang="en-US" sz="6600" b="1" u="sng" dirty="0"/>
              <a:t>Words of Assurance and Pardon of the Gospel</a:t>
            </a:r>
            <a:r>
              <a:rPr lang="en-US" sz="6600" u="sng" dirty="0"/>
              <a:t> </a:t>
            </a:r>
            <a:br>
              <a:rPr lang="en-US" sz="6600" u="sng" dirty="0"/>
            </a:br>
            <a:br>
              <a:rPr lang="en-US" sz="6600" u="sng" dirty="0"/>
            </a:br>
            <a:r>
              <a:rPr lang="en-US" sz="6600" b="1" dirty="0"/>
              <a:t>(from 1 John 1:5, 7) </a:t>
            </a:r>
            <a:br>
              <a:rPr lang="en-US" sz="6600" b="1" dirty="0"/>
            </a:br>
            <a:r>
              <a:rPr lang="en-US" sz="6600" b="1" dirty="0"/>
              <a:t>Elder Sondra Jester, Liturgist</a:t>
            </a:r>
            <a:br>
              <a:rPr lang="en-US" sz="6600" b="1" dirty="0"/>
            </a:br>
            <a:endParaRPr lang="en-US" sz="8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0" y="0"/>
            <a:ext cx="12192000" cy="6858000"/>
          </a:xfrm>
        </p:spPr>
        <p:txBody>
          <a:bodyPr/>
          <a:lstStyle/>
          <a:p>
            <a:r>
              <a:rPr lang="en-US" sz="6600" b="1" u="sng" dirty="0"/>
              <a:t>Liturgist: </a:t>
            </a:r>
            <a:br>
              <a:rPr lang="en-US" sz="6600" b="1" u="sng" dirty="0"/>
            </a:br>
            <a:r>
              <a:rPr lang="en-US" sz="4800" b="1" dirty="0"/>
              <a:t>This is the message we have heard from God and proclaim to you, that God is light and in God there is no darkness at all. If we walk in the light, as God is in the light, we have fellowship with one another, and the blood of Jesus his Son cleanses us from all sin.</a:t>
            </a:r>
            <a:endParaRPr lang="en-US" sz="66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F15E2-1B28-121C-901D-DD5FF320D08E}"/>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0269195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7742CFB-8CA7-1CD7-533B-4B1F9994DCE9}"/>
              </a:ext>
            </a:extLst>
          </p:cNvPr>
          <p:cNvSpPr>
            <a:spLocks noGrp="1" noChangeArrowheads="1"/>
          </p:cNvSpPr>
          <p:nvPr>
            <p:ph type="title"/>
          </p:nvPr>
        </p:nvSpPr>
        <p:spPr>
          <a:xfrm>
            <a:off x="1828800" y="457200"/>
            <a:ext cx="4800600" cy="5715000"/>
          </a:xfrm>
        </p:spPr>
        <p:txBody>
          <a:bodyPr/>
          <a:lstStyle/>
          <a:p>
            <a:pPr eaLnBrk="1" hangingPunct="1"/>
            <a:r>
              <a:rPr lang="en-US" altLang="en-US" sz="7200" i="1">
                <a:solidFill>
                  <a:schemeClr val="bg1"/>
                </a:solidFill>
                <a:latin typeface="Arial Rounded MT Bold" panose="020F0704030504030204" pitchFamily="34" charset="0"/>
              </a:rPr>
              <a:t>Angels We Have Heard on High</a:t>
            </a:r>
          </a:p>
        </p:txBody>
      </p:sp>
      <p:sp>
        <p:nvSpPr>
          <p:cNvPr id="2051" name="Text Box 3">
            <a:extLst>
              <a:ext uri="{FF2B5EF4-FFF2-40B4-BE49-F238E27FC236}">
                <a16:creationId xmlns:a16="http://schemas.microsoft.com/office/drawing/2014/main" id="{B169B367-A516-B8E3-CF2F-37ED71CE00FD}"/>
              </a:ext>
            </a:extLst>
          </p:cNvPr>
          <p:cNvSpPr txBox="1">
            <a:spLocks noChangeArrowheads="1"/>
          </p:cNvSpPr>
          <p:nvPr/>
        </p:nvSpPr>
        <p:spPr bwMode="auto">
          <a:xfrm>
            <a:off x="4267200" y="4114800"/>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914400" eaLnBrk="1" fontAlgn="base" hangingPunct="1">
              <a:spcBef>
                <a:spcPct val="50000"/>
              </a:spcBef>
              <a:spcAft>
                <a:spcPct val="0"/>
              </a:spcAft>
            </a:pPr>
            <a:r>
              <a:rPr lang="en-US" altLang="en-US">
                <a:solidFill>
                  <a:srgbClr val="000000"/>
                </a:solidFill>
              </a:rPr>
              <a:t>Hymn 113</a:t>
            </a:r>
          </a:p>
        </p:txBody>
      </p:sp>
    </p:spTree>
    <p:extLst>
      <p:ext uri="{BB962C8B-B14F-4D97-AF65-F5344CB8AC3E}">
        <p14:creationId xmlns:p14="http://schemas.microsoft.com/office/powerpoint/2010/main" val="516561119"/>
      </p:ext>
    </p:extLst>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Best 52+ Rose PowerPoint Background on HipWallpaper | Awsome PowerPoint  Backgrounds, Awesome PowerPoint Backgrounds and Tablet PowerPoint Background">
            <a:extLst>
              <a:ext uri="{FF2B5EF4-FFF2-40B4-BE49-F238E27FC236}">
                <a16:creationId xmlns:a16="http://schemas.microsoft.com/office/drawing/2014/main" id="{A8F5D4BE-9A92-4532-BF76-BAE0A40D96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A9DD0C9-F1B9-4912-B9FF-3512AC299254}"/>
              </a:ext>
            </a:extLst>
          </p:cNvPr>
          <p:cNvSpPr txBox="1"/>
          <p:nvPr/>
        </p:nvSpPr>
        <p:spPr>
          <a:xfrm>
            <a:off x="7124624" y="1091383"/>
            <a:ext cx="2781316" cy="4524315"/>
          </a:xfrm>
          <a:prstGeom prst="rect">
            <a:avLst/>
          </a:prstGeom>
          <a:noFill/>
        </p:spPr>
        <p:txBody>
          <a:bodyPr wrap="square" rtlCol="0">
            <a:spAutoFit/>
          </a:bodyPr>
          <a:lstStyle/>
          <a:p>
            <a:pPr algn="ctr"/>
            <a:r>
              <a:rPr lang="en-US" sz="4800" b="1" dirty="0">
                <a:solidFill>
                  <a:prstClr val="black"/>
                </a:solidFill>
                <a:latin typeface="Arial" panose="020B0604020202020204" pitchFamily="34" charset="0"/>
                <a:cs typeface="Arial" panose="020B0604020202020204" pitchFamily="34" charset="0"/>
              </a:rPr>
              <a:t>Please Silence Cell Phones At This Time</a:t>
            </a:r>
          </a:p>
        </p:txBody>
      </p:sp>
    </p:spTree>
    <p:extLst>
      <p:ext uri="{BB962C8B-B14F-4D97-AF65-F5344CB8AC3E}">
        <p14:creationId xmlns:p14="http://schemas.microsoft.com/office/powerpoint/2010/main" val="227020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a:extLst>
              <a:ext uri="{FF2B5EF4-FFF2-40B4-BE49-F238E27FC236}">
                <a16:creationId xmlns:a16="http://schemas.microsoft.com/office/drawing/2014/main" id="{3F0F2F5C-07DD-368E-4018-30018AE8FC01}"/>
              </a:ext>
            </a:extLst>
          </p:cNvPr>
          <p:cNvSpPr txBox="1">
            <a:spLocks noChangeArrowheads="1"/>
          </p:cNvSpPr>
          <p:nvPr/>
        </p:nvSpPr>
        <p:spPr bwMode="auto">
          <a:xfrm>
            <a:off x="1524000" y="0"/>
            <a:ext cx="5334000" cy="901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fontAlgn="base">
              <a:spcBef>
                <a:spcPct val="0"/>
              </a:spcBef>
              <a:spcAft>
                <a:spcPct val="0"/>
              </a:spcAft>
            </a:pPr>
            <a:r>
              <a:rPr lang="en-US" altLang="en-US" sz="3600" b="1">
                <a:solidFill>
                  <a:srgbClr val="FFFFFF"/>
                </a:solidFill>
                <a:latin typeface="Arial Rounded MT Bold" panose="020F0704030504030204" pitchFamily="34" charset="0"/>
              </a:rPr>
              <a:t>Angels we have heard on high,</a:t>
            </a:r>
          </a:p>
          <a:p>
            <a:pPr defTabSz="914400" fontAlgn="base">
              <a:spcBef>
                <a:spcPct val="0"/>
              </a:spcBef>
              <a:spcAft>
                <a:spcPct val="0"/>
              </a:spcAft>
            </a:pPr>
            <a:r>
              <a:rPr lang="en-US" altLang="en-US" sz="3600" b="1">
                <a:solidFill>
                  <a:srgbClr val="FFFFFF"/>
                </a:solidFill>
                <a:latin typeface="Arial Rounded MT Bold" panose="020F0704030504030204" pitchFamily="34" charset="0"/>
              </a:rPr>
              <a:t>Sweetly singing o’er the plains,</a:t>
            </a:r>
          </a:p>
          <a:p>
            <a:pPr defTabSz="914400" fontAlgn="base">
              <a:spcBef>
                <a:spcPct val="0"/>
              </a:spcBef>
              <a:spcAft>
                <a:spcPct val="0"/>
              </a:spcAft>
            </a:pPr>
            <a:endParaRPr lang="en-US" altLang="en-US" sz="3600" b="1">
              <a:solidFill>
                <a:srgbClr val="FFFFFF"/>
              </a:solidFill>
              <a:latin typeface="Arial Rounded MT Bold" panose="020F0704030504030204" pitchFamily="34" charset="0"/>
            </a:endParaRPr>
          </a:p>
          <a:p>
            <a:pPr defTabSz="914400" fontAlgn="base">
              <a:spcBef>
                <a:spcPct val="0"/>
              </a:spcBef>
              <a:spcAft>
                <a:spcPct val="0"/>
              </a:spcAft>
            </a:pPr>
            <a:r>
              <a:rPr lang="en-US" altLang="en-US" sz="3600" b="1">
                <a:solidFill>
                  <a:srgbClr val="FFFFFF"/>
                </a:solidFill>
                <a:latin typeface="Arial Rounded MT Bold" panose="020F0704030504030204" pitchFamily="34" charset="0"/>
              </a:rPr>
              <a:t>And the mountains in reply</a:t>
            </a:r>
          </a:p>
          <a:p>
            <a:pPr defTabSz="914400" fontAlgn="base">
              <a:spcBef>
                <a:spcPct val="0"/>
              </a:spcBef>
              <a:spcAft>
                <a:spcPct val="0"/>
              </a:spcAft>
            </a:pPr>
            <a:r>
              <a:rPr lang="en-US" altLang="en-US" sz="3600" b="1">
                <a:solidFill>
                  <a:srgbClr val="FFFFFF"/>
                </a:solidFill>
                <a:latin typeface="Arial Rounded MT Bold" panose="020F0704030504030204" pitchFamily="34" charset="0"/>
              </a:rPr>
              <a:t>Echo back their joyous strains.</a:t>
            </a:r>
          </a:p>
          <a:p>
            <a:pPr defTabSz="914400" fontAlgn="base">
              <a:spcBef>
                <a:spcPct val="0"/>
              </a:spcBef>
              <a:spcAft>
                <a:spcPct val="0"/>
              </a:spcAft>
            </a:pPr>
            <a:endParaRPr lang="en-US" altLang="en-US" sz="3600" b="1">
              <a:solidFill>
                <a:srgbClr val="FFFFFF"/>
              </a:solidFill>
              <a:latin typeface="Arial Rounded MT Bold" panose="020F0704030504030204" pitchFamily="34" charset="0"/>
            </a:endParaRPr>
          </a:p>
          <a:p>
            <a:pPr defTabSz="914400" fontAlgn="base">
              <a:spcBef>
                <a:spcPct val="0"/>
              </a:spcBef>
              <a:spcAft>
                <a:spcPct val="0"/>
              </a:spcAft>
            </a:pPr>
            <a:r>
              <a:rPr lang="en-US" altLang="en-US" sz="3600" b="1">
                <a:solidFill>
                  <a:srgbClr val="FFFFFF"/>
                </a:solidFill>
                <a:latin typeface="Arial Rounded MT Bold" panose="020F0704030504030204" pitchFamily="34" charset="0"/>
              </a:rPr>
              <a:t>Gloria in excelsis Deo,</a:t>
            </a:r>
          </a:p>
          <a:p>
            <a:pPr defTabSz="914400" fontAlgn="base">
              <a:spcBef>
                <a:spcPct val="0"/>
              </a:spcBef>
              <a:spcAft>
                <a:spcPct val="0"/>
              </a:spcAft>
            </a:pPr>
            <a:r>
              <a:rPr lang="en-US" altLang="en-US" sz="3600" b="1">
                <a:solidFill>
                  <a:srgbClr val="FFFFFF"/>
                </a:solidFill>
                <a:latin typeface="Arial Rounded MT Bold" panose="020F0704030504030204" pitchFamily="34" charset="0"/>
              </a:rPr>
              <a:t>Gloria in excelsis Deo.</a:t>
            </a:r>
          </a:p>
          <a:p>
            <a:pPr defTabSz="914400" fontAlgn="base">
              <a:spcBef>
                <a:spcPct val="0"/>
              </a:spcBef>
              <a:spcAft>
                <a:spcPct val="0"/>
              </a:spcAft>
            </a:pPr>
            <a:endParaRPr lang="en-US" altLang="en-US" sz="3600" b="1">
              <a:solidFill>
                <a:srgbClr val="FFFFFF"/>
              </a:solidFill>
              <a:latin typeface="Arial Rounded MT Bold" panose="020F0704030504030204" pitchFamily="34" charset="0"/>
            </a:endParaRPr>
          </a:p>
          <a:p>
            <a:pPr defTabSz="914400" fontAlgn="base">
              <a:spcBef>
                <a:spcPct val="0"/>
              </a:spcBef>
              <a:spcAft>
                <a:spcPct val="0"/>
              </a:spcAft>
            </a:pPr>
            <a:endParaRPr lang="en-US" altLang="en-US" sz="3200">
              <a:solidFill>
                <a:srgbClr val="FFFFFF"/>
              </a:solidFill>
              <a:latin typeface="Arial Rounded MT Bold" panose="020F0704030504030204" pitchFamily="34" charset="0"/>
            </a:endParaRPr>
          </a:p>
          <a:p>
            <a:pPr defTabSz="914400" fontAlgn="base">
              <a:spcBef>
                <a:spcPct val="0"/>
              </a:spcBef>
              <a:spcAft>
                <a:spcPct val="0"/>
              </a:spcAft>
            </a:pPr>
            <a:endParaRPr lang="en-US" altLang="en-US" sz="2800">
              <a:solidFill>
                <a:srgbClr val="FFFFFF"/>
              </a:solidFill>
              <a:latin typeface="Arial Rounded MT Bold" panose="020F0704030504030204" pitchFamily="34" charset="0"/>
            </a:endParaRPr>
          </a:p>
          <a:p>
            <a:pPr defTabSz="914400" fontAlgn="base">
              <a:spcBef>
                <a:spcPct val="0"/>
              </a:spcBef>
              <a:spcAft>
                <a:spcPct val="0"/>
              </a:spcAft>
            </a:pPr>
            <a:endParaRPr lang="en-US" altLang="en-US" sz="1600">
              <a:solidFill>
                <a:srgbClr val="FFFFFF"/>
              </a:solidFill>
              <a:latin typeface="Arial Rounded MT Bold" panose="020F0704030504030204" pitchFamily="34" charset="0"/>
            </a:endParaRPr>
          </a:p>
          <a:p>
            <a:pPr defTabSz="914400" fontAlgn="base">
              <a:spcBef>
                <a:spcPct val="0"/>
              </a:spcBef>
              <a:spcAft>
                <a:spcPct val="0"/>
              </a:spcAft>
            </a:pPr>
            <a:r>
              <a:rPr lang="en-US" altLang="en-US" sz="1800">
                <a:solidFill>
                  <a:srgbClr val="FFFFFF"/>
                </a:solidFill>
                <a:latin typeface="Times" panose="02020603050405020304" pitchFamily="18" charset="0"/>
              </a:rPr>
              <a:t>						        	     </a:t>
            </a:r>
          </a:p>
        </p:txBody>
      </p:sp>
    </p:spTree>
    <p:extLst>
      <p:ext uri="{BB962C8B-B14F-4D97-AF65-F5344CB8AC3E}">
        <p14:creationId xmlns:p14="http://schemas.microsoft.com/office/powerpoint/2010/main" val="2433931922"/>
      </p:ext>
    </p:extLst>
  </p:cSld>
  <p:clrMapOvr>
    <a:masterClrMapping/>
  </p:clrMapOvr>
  <p:transition>
    <p:wipe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a:extLst>
              <a:ext uri="{FF2B5EF4-FFF2-40B4-BE49-F238E27FC236}">
                <a16:creationId xmlns:a16="http://schemas.microsoft.com/office/drawing/2014/main" id="{5714997D-155D-8BCA-6BDD-B993C0C0AA5A}"/>
              </a:ext>
            </a:extLst>
          </p:cNvPr>
          <p:cNvSpPr txBox="1">
            <a:spLocks noChangeArrowheads="1"/>
          </p:cNvSpPr>
          <p:nvPr/>
        </p:nvSpPr>
        <p:spPr bwMode="auto">
          <a:xfrm>
            <a:off x="1524000" y="1"/>
            <a:ext cx="5105400" cy="911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fontAlgn="base">
              <a:spcBef>
                <a:spcPct val="0"/>
              </a:spcBef>
              <a:spcAft>
                <a:spcPct val="0"/>
              </a:spcAft>
            </a:pPr>
            <a:r>
              <a:rPr lang="en-US" altLang="en-US" sz="3600" b="1">
                <a:solidFill>
                  <a:srgbClr val="FFFFFF"/>
                </a:solidFill>
                <a:latin typeface="Arial Rounded MT Bold" panose="020F0704030504030204" pitchFamily="34" charset="0"/>
              </a:rPr>
              <a:t>Shepherds, why this jubilee?</a:t>
            </a:r>
          </a:p>
          <a:p>
            <a:pPr defTabSz="914400" fontAlgn="base">
              <a:spcBef>
                <a:spcPct val="0"/>
              </a:spcBef>
              <a:spcAft>
                <a:spcPct val="0"/>
              </a:spcAft>
            </a:pPr>
            <a:r>
              <a:rPr lang="en-US" altLang="en-US" sz="3600" b="1">
                <a:solidFill>
                  <a:srgbClr val="FFFFFF"/>
                </a:solidFill>
                <a:latin typeface="Arial Rounded MT Bold" panose="020F0704030504030204" pitchFamily="34" charset="0"/>
              </a:rPr>
              <a:t>Why your joyous strains prolong?</a:t>
            </a:r>
          </a:p>
          <a:p>
            <a:pPr defTabSz="914400" fontAlgn="base">
              <a:spcBef>
                <a:spcPct val="0"/>
              </a:spcBef>
              <a:spcAft>
                <a:spcPct val="0"/>
              </a:spcAft>
            </a:pPr>
            <a:endParaRPr lang="en-US" altLang="en-US" sz="3600" b="1">
              <a:solidFill>
                <a:srgbClr val="FFFFFF"/>
              </a:solidFill>
              <a:latin typeface="Arial Rounded MT Bold" panose="020F0704030504030204" pitchFamily="34" charset="0"/>
            </a:endParaRPr>
          </a:p>
          <a:p>
            <a:pPr defTabSz="914400" fontAlgn="base">
              <a:spcBef>
                <a:spcPct val="0"/>
              </a:spcBef>
              <a:spcAft>
                <a:spcPct val="0"/>
              </a:spcAft>
            </a:pPr>
            <a:r>
              <a:rPr lang="en-US" altLang="en-US" sz="3600" b="1">
                <a:solidFill>
                  <a:srgbClr val="FFFFFF"/>
                </a:solidFill>
                <a:latin typeface="Arial Rounded MT Bold" panose="020F0704030504030204" pitchFamily="34" charset="0"/>
              </a:rPr>
              <a:t>Say what may the tidings be,</a:t>
            </a:r>
          </a:p>
          <a:p>
            <a:pPr defTabSz="914400" fontAlgn="base">
              <a:spcBef>
                <a:spcPct val="0"/>
              </a:spcBef>
              <a:spcAft>
                <a:spcPct val="0"/>
              </a:spcAft>
            </a:pPr>
            <a:r>
              <a:rPr lang="en-US" altLang="en-US" sz="3600" b="1">
                <a:solidFill>
                  <a:srgbClr val="FFFFFF"/>
                </a:solidFill>
                <a:latin typeface="Arial Rounded MT Bold" panose="020F0704030504030204" pitchFamily="34" charset="0"/>
              </a:rPr>
              <a:t>Which inspire your heav’nly song?</a:t>
            </a:r>
          </a:p>
          <a:p>
            <a:pPr defTabSz="914400" fontAlgn="base">
              <a:spcBef>
                <a:spcPct val="0"/>
              </a:spcBef>
              <a:spcAft>
                <a:spcPct val="0"/>
              </a:spcAft>
            </a:pPr>
            <a:endParaRPr lang="en-US" altLang="en-US" sz="3600" b="1">
              <a:solidFill>
                <a:srgbClr val="FFFFFF"/>
              </a:solidFill>
              <a:latin typeface="Arial Rounded MT Bold" panose="020F0704030504030204" pitchFamily="34" charset="0"/>
            </a:endParaRPr>
          </a:p>
          <a:p>
            <a:pPr defTabSz="914400" fontAlgn="base">
              <a:spcBef>
                <a:spcPct val="0"/>
              </a:spcBef>
              <a:spcAft>
                <a:spcPct val="0"/>
              </a:spcAft>
            </a:pPr>
            <a:r>
              <a:rPr lang="en-US" altLang="en-US" sz="3600" b="1">
                <a:solidFill>
                  <a:srgbClr val="FFFFFF"/>
                </a:solidFill>
                <a:latin typeface="Arial Rounded MT Bold" panose="020F0704030504030204" pitchFamily="34" charset="0"/>
              </a:rPr>
              <a:t>Gloria in excelsis Deo,</a:t>
            </a:r>
          </a:p>
          <a:p>
            <a:pPr defTabSz="914400" fontAlgn="base">
              <a:spcBef>
                <a:spcPct val="0"/>
              </a:spcBef>
              <a:spcAft>
                <a:spcPct val="0"/>
              </a:spcAft>
            </a:pPr>
            <a:r>
              <a:rPr lang="en-US" altLang="en-US" sz="3600" b="1">
                <a:solidFill>
                  <a:srgbClr val="FFFFFF"/>
                </a:solidFill>
                <a:latin typeface="Arial Rounded MT Bold" panose="020F0704030504030204" pitchFamily="34" charset="0"/>
              </a:rPr>
              <a:t>Gloria in excelsis Deo.</a:t>
            </a:r>
          </a:p>
          <a:p>
            <a:pPr defTabSz="914400" fontAlgn="base">
              <a:spcBef>
                <a:spcPct val="0"/>
              </a:spcBef>
              <a:spcAft>
                <a:spcPct val="0"/>
              </a:spcAft>
            </a:pPr>
            <a:endParaRPr lang="en-US" altLang="en-US" sz="3200">
              <a:solidFill>
                <a:srgbClr val="FFFFFF"/>
              </a:solidFill>
              <a:latin typeface="Arial Rounded MT Bold" panose="020F0704030504030204" pitchFamily="34" charset="0"/>
            </a:endParaRPr>
          </a:p>
          <a:p>
            <a:pPr defTabSz="914400" fontAlgn="base">
              <a:spcBef>
                <a:spcPct val="0"/>
              </a:spcBef>
              <a:spcAft>
                <a:spcPct val="0"/>
              </a:spcAft>
            </a:pPr>
            <a:endParaRPr lang="en-US" altLang="en-US" sz="3200">
              <a:solidFill>
                <a:srgbClr val="FFFFFF"/>
              </a:solidFill>
              <a:latin typeface="Arial Rounded MT Bold" panose="020F0704030504030204" pitchFamily="34" charset="0"/>
            </a:endParaRPr>
          </a:p>
          <a:p>
            <a:pPr defTabSz="914400" fontAlgn="base">
              <a:spcBef>
                <a:spcPct val="0"/>
              </a:spcBef>
              <a:spcAft>
                <a:spcPct val="0"/>
              </a:spcAft>
            </a:pPr>
            <a:endParaRPr lang="en-US" altLang="en-US" sz="3200">
              <a:solidFill>
                <a:srgbClr val="FFFFFF"/>
              </a:solidFill>
              <a:latin typeface="Arial Rounded MT Bold" panose="020F0704030504030204" pitchFamily="34" charset="0"/>
            </a:endParaRPr>
          </a:p>
          <a:p>
            <a:pPr defTabSz="914400" fontAlgn="base">
              <a:spcBef>
                <a:spcPct val="0"/>
              </a:spcBef>
              <a:spcAft>
                <a:spcPct val="0"/>
              </a:spcAft>
            </a:pPr>
            <a:endParaRPr lang="en-US" altLang="en-US" sz="1800">
              <a:solidFill>
                <a:srgbClr val="000000"/>
              </a:solidFill>
              <a:latin typeface="Times" panose="02020603050405020304" pitchFamily="18" charset="0"/>
            </a:endParaRPr>
          </a:p>
          <a:p>
            <a:pPr defTabSz="914400" fontAlgn="base">
              <a:spcBef>
                <a:spcPct val="0"/>
              </a:spcBef>
              <a:spcAft>
                <a:spcPct val="0"/>
              </a:spcAft>
            </a:pPr>
            <a:r>
              <a:rPr lang="en-US" altLang="en-US" sz="2000">
                <a:solidFill>
                  <a:srgbClr val="000000"/>
                </a:solidFill>
                <a:latin typeface="Times" panose="02020603050405020304" pitchFamily="18" charset="0"/>
              </a:rPr>
              <a:t>						       	      verse 2 &amp; refrain</a:t>
            </a:r>
          </a:p>
        </p:txBody>
      </p:sp>
    </p:spTree>
    <p:extLst>
      <p:ext uri="{BB962C8B-B14F-4D97-AF65-F5344CB8AC3E}">
        <p14:creationId xmlns:p14="http://schemas.microsoft.com/office/powerpoint/2010/main" val="3578101637"/>
      </p:ext>
    </p:extLst>
  </p:cSld>
  <p:clrMapOvr>
    <a:masterClrMapping/>
  </p:clrMapOvr>
  <p:transition>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a:extLst>
              <a:ext uri="{FF2B5EF4-FFF2-40B4-BE49-F238E27FC236}">
                <a16:creationId xmlns:a16="http://schemas.microsoft.com/office/drawing/2014/main" id="{F218D8A7-D197-588E-0C14-7E4E2AB87C2E}"/>
              </a:ext>
            </a:extLst>
          </p:cNvPr>
          <p:cNvSpPr txBox="1">
            <a:spLocks noChangeArrowheads="1"/>
          </p:cNvSpPr>
          <p:nvPr/>
        </p:nvSpPr>
        <p:spPr bwMode="auto">
          <a:xfrm>
            <a:off x="1524000" y="1"/>
            <a:ext cx="5334000" cy="911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fontAlgn="base">
              <a:spcBef>
                <a:spcPct val="0"/>
              </a:spcBef>
              <a:spcAft>
                <a:spcPct val="0"/>
              </a:spcAft>
            </a:pPr>
            <a:r>
              <a:rPr lang="en-US" altLang="en-US" sz="3600" b="1">
                <a:solidFill>
                  <a:srgbClr val="FFFFFF"/>
                </a:solidFill>
                <a:latin typeface="Arial Rounded MT Bold" panose="020F0704030504030204" pitchFamily="34" charset="0"/>
              </a:rPr>
              <a:t>Come to Bethlehem, and see</a:t>
            </a:r>
          </a:p>
          <a:p>
            <a:pPr defTabSz="914400" fontAlgn="base">
              <a:spcBef>
                <a:spcPct val="0"/>
              </a:spcBef>
              <a:spcAft>
                <a:spcPct val="0"/>
              </a:spcAft>
            </a:pPr>
            <a:r>
              <a:rPr lang="en-US" altLang="en-US" sz="3600" b="1">
                <a:solidFill>
                  <a:srgbClr val="FFFFFF"/>
                </a:solidFill>
                <a:latin typeface="Arial Rounded MT Bold" panose="020F0704030504030204" pitchFamily="34" charset="0"/>
              </a:rPr>
              <a:t>Him whose birth the angels sing;</a:t>
            </a:r>
          </a:p>
          <a:p>
            <a:pPr defTabSz="914400" fontAlgn="base">
              <a:spcBef>
                <a:spcPct val="0"/>
              </a:spcBef>
              <a:spcAft>
                <a:spcPct val="0"/>
              </a:spcAft>
            </a:pPr>
            <a:endParaRPr lang="en-US" altLang="en-US" sz="3600" b="1">
              <a:solidFill>
                <a:srgbClr val="FFFFFF"/>
              </a:solidFill>
              <a:latin typeface="Arial Rounded MT Bold" panose="020F0704030504030204" pitchFamily="34" charset="0"/>
            </a:endParaRPr>
          </a:p>
          <a:p>
            <a:pPr defTabSz="914400" fontAlgn="base">
              <a:spcBef>
                <a:spcPct val="0"/>
              </a:spcBef>
              <a:spcAft>
                <a:spcPct val="0"/>
              </a:spcAft>
            </a:pPr>
            <a:r>
              <a:rPr lang="en-US" altLang="en-US" sz="3600" b="1">
                <a:solidFill>
                  <a:srgbClr val="FFFFFF"/>
                </a:solidFill>
                <a:latin typeface="Arial Rounded MT Bold" panose="020F0704030504030204" pitchFamily="34" charset="0"/>
              </a:rPr>
              <a:t>Come, adore on bended knee</a:t>
            </a:r>
          </a:p>
          <a:p>
            <a:pPr defTabSz="914400" fontAlgn="base">
              <a:spcBef>
                <a:spcPct val="0"/>
              </a:spcBef>
              <a:spcAft>
                <a:spcPct val="0"/>
              </a:spcAft>
            </a:pPr>
            <a:r>
              <a:rPr lang="en-US" altLang="en-US" sz="3600" b="1">
                <a:solidFill>
                  <a:srgbClr val="FFFFFF"/>
                </a:solidFill>
                <a:latin typeface="Arial Rounded MT Bold" panose="020F0704030504030204" pitchFamily="34" charset="0"/>
              </a:rPr>
              <a:t>Christ the Lord, the newborn King.</a:t>
            </a:r>
          </a:p>
          <a:p>
            <a:pPr defTabSz="914400" fontAlgn="base">
              <a:spcBef>
                <a:spcPct val="0"/>
              </a:spcBef>
              <a:spcAft>
                <a:spcPct val="0"/>
              </a:spcAft>
            </a:pPr>
            <a:endParaRPr lang="en-US" altLang="en-US" sz="3600" b="1">
              <a:solidFill>
                <a:srgbClr val="FFFFFF"/>
              </a:solidFill>
              <a:latin typeface="Arial Rounded MT Bold" panose="020F0704030504030204" pitchFamily="34" charset="0"/>
            </a:endParaRPr>
          </a:p>
          <a:p>
            <a:pPr defTabSz="914400" fontAlgn="base">
              <a:spcBef>
                <a:spcPct val="0"/>
              </a:spcBef>
              <a:spcAft>
                <a:spcPct val="0"/>
              </a:spcAft>
            </a:pPr>
            <a:r>
              <a:rPr lang="en-US" altLang="en-US" sz="3600" b="1">
                <a:solidFill>
                  <a:srgbClr val="FFFFFF"/>
                </a:solidFill>
                <a:latin typeface="Arial Rounded MT Bold" panose="020F0704030504030204" pitchFamily="34" charset="0"/>
              </a:rPr>
              <a:t>Gloria in excelsis Deo,</a:t>
            </a:r>
          </a:p>
          <a:p>
            <a:pPr defTabSz="914400" fontAlgn="base">
              <a:spcBef>
                <a:spcPct val="0"/>
              </a:spcBef>
              <a:spcAft>
                <a:spcPct val="0"/>
              </a:spcAft>
            </a:pPr>
            <a:r>
              <a:rPr lang="en-US" altLang="en-US" sz="3600" b="1">
                <a:solidFill>
                  <a:srgbClr val="FFFFFF"/>
                </a:solidFill>
                <a:latin typeface="Arial Rounded MT Bold" panose="020F0704030504030204" pitchFamily="34" charset="0"/>
              </a:rPr>
              <a:t>Gloria in excelsis Deo.</a:t>
            </a:r>
          </a:p>
          <a:p>
            <a:pPr defTabSz="914400" fontAlgn="base">
              <a:spcBef>
                <a:spcPct val="0"/>
              </a:spcBef>
              <a:spcAft>
                <a:spcPct val="0"/>
              </a:spcAft>
            </a:pPr>
            <a:endParaRPr lang="en-US" altLang="en-US" sz="3200">
              <a:solidFill>
                <a:srgbClr val="FFFFFF"/>
              </a:solidFill>
              <a:latin typeface="Arial Rounded MT Bold" panose="020F0704030504030204" pitchFamily="34" charset="0"/>
            </a:endParaRPr>
          </a:p>
          <a:p>
            <a:pPr defTabSz="914400" fontAlgn="base">
              <a:spcBef>
                <a:spcPct val="0"/>
              </a:spcBef>
              <a:spcAft>
                <a:spcPct val="0"/>
              </a:spcAft>
            </a:pPr>
            <a:endParaRPr lang="en-US" altLang="en-US" sz="3200">
              <a:solidFill>
                <a:srgbClr val="FFFFFF"/>
              </a:solidFill>
              <a:latin typeface="Arial Rounded MT Bold" panose="020F0704030504030204" pitchFamily="34" charset="0"/>
            </a:endParaRPr>
          </a:p>
          <a:p>
            <a:pPr defTabSz="914400" fontAlgn="base">
              <a:spcBef>
                <a:spcPct val="0"/>
              </a:spcBef>
              <a:spcAft>
                <a:spcPct val="0"/>
              </a:spcAft>
            </a:pPr>
            <a:endParaRPr lang="en-US" altLang="en-US" sz="3200">
              <a:solidFill>
                <a:srgbClr val="FFFFFF"/>
              </a:solidFill>
              <a:latin typeface="Arial Rounded MT Bold" panose="020F0704030504030204" pitchFamily="34" charset="0"/>
            </a:endParaRPr>
          </a:p>
          <a:p>
            <a:pPr defTabSz="914400" fontAlgn="base">
              <a:spcBef>
                <a:spcPct val="0"/>
              </a:spcBef>
              <a:spcAft>
                <a:spcPct val="0"/>
              </a:spcAft>
            </a:pPr>
            <a:endParaRPr lang="en-US" altLang="en-US" sz="1800">
              <a:solidFill>
                <a:srgbClr val="FFFFFF"/>
              </a:solidFill>
              <a:latin typeface="Times" panose="02020603050405020304" pitchFamily="18" charset="0"/>
            </a:endParaRPr>
          </a:p>
          <a:p>
            <a:pPr defTabSz="914400" fontAlgn="base">
              <a:spcBef>
                <a:spcPct val="0"/>
              </a:spcBef>
              <a:spcAft>
                <a:spcPct val="0"/>
              </a:spcAft>
            </a:pPr>
            <a:r>
              <a:rPr lang="en-US" altLang="en-US" sz="2000">
                <a:solidFill>
                  <a:srgbClr val="FFFFFF"/>
                </a:solidFill>
                <a:latin typeface="Times" panose="02020603050405020304" pitchFamily="18" charset="0"/>
              </a:rPr>
              <a:t>						       	      verse 3 &amp; refrain</a:t>
            </a:r>
          </a:p>
        </p:txBody>
      </p:sp>
    </p:spTree>
    <p:extLst>
      <p:ext uri="{BB962C8B-B14F-4D97-AF65-F5344CB8AC3E}">
        <p14:creationId xmlns:p14="http://schemas.microsoft.com/office/powerpoint/2010/main" val="2106752673"/>
      </p:ext>
    </p:extLst>
  </p:cSld>
  <p:clrMapOvr>
    <a:masterClrMapping/>
  </p:clrMapOvr>
  <p:transition>
    <p:wipe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a:extLst>
              <a:ext uri="{FF2B5EF4-FFF2-40B4-BE49-F238E27FC236}">
                <a16:creationId xmlns:a16="http://schemas.microsoft.com/office/drawing/2014/main" id="{973FD6EB-3CD2-AFBC-9C64-8097C00398F6}"/>
              </a:ext>
            </a:extLst>
          </p:cNvPr>
          <p:cNvSpPr txBox="1">
            <a:spLocks noChangeArrowheads="1"/>
          </p:cNvSpPr>
          <p:nvPr/>
        </p:nvSpPr>
        <p:spPr bwMode="auto">
          <a:xfrm>
            <a:off x="1524000" y="0"/>
            <a:ext cx="5334000" cy="926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fontAlgn="base">
              <a:spcBef>
                <a:spcPct val="0"/>
              </a:spcBef>
              <a:spcAft>
                <a:spcPct val="0"/>
              </a:spcAft>
            </a:pPr>
            <a:r>
              <a:rPr lang="en-US" altLang="en-US" sz="3600" b="1">
                <a:solidFill>
                  <a:srgbClr val="FFFFFF"/>
                </a:solidFill>
                <a:latin typeface="Arial Rounded MT Bold" panose="020F0704030504030204" pitchFamily="34" charset="0"/>
              </a:rPr>
              <a:t>See within a manger laid</a:t>
            </a:r>
          </a:p>
          <a:p>
            <a:pPr defTabSz="914400" fontAlgn="base">
              <a:spcBef>
                <a:spcPct val="0"/>
              </a:spcBef>
              <a:spcAft>
                <a:spcPct val="0"/>
              </a:spcAft>
            </a:pPr>
            <a:r>
              <a:rPr lang="en-US" altLang="en-US" sz="3600" b="1">
                <a:solidFill>
                  <a:srgbClr val="FFFFFF"/>
                </a:solidFill>
                <a:latin typeface="Arial Rounded MT Bold" panose="020F0704030504030204" pitchFamily="34" charset="0"/>
              </a:rPr>
              <a:t>Jesus, Lord of heav’n and earth!</a:t>
            </a:r>
          </a:p>
          <a:p>
            <a:pPr defTabSz="914400" fontAlgn="base">
              <a:spcBef>
                <a:spcPct val="0"/>
              </a:spcBef>
              <a:spcAft>
                <a:spcPct val="0"/>
              </a:spcAft>
            </a:pPr>
            <a:endParaRPr lang="en-US" altLang="en-US" sz="3600" b="1">
              <a:solidFill>
                <a:srgbClr val="FFFFFF"/>
              </a:solidFill>
              <a:latin typeface="Arial Rounded MT Bold" panose="020F0704030504030204" pitchFamily="34" charset="0"/>
            </a:endParaRPr>
          </a:p>
          <a:p>
            <a:pPr defTabSz="914400" fontAlgn="base">
              <a:spcBef>
                <a:spcPct val="0"/>
              </a:spcBef>
              <a:spcAft>
                <a:spcPct val="0"/>
              </a:spcAft>
            </a:pPr>
            <a:r>
              <a:rPr lang="en-US" altLang="en-US" sz="3600" b="1">
                <a:solidFill>
                  <a:srgbClr val="FFFFFF"/>
                </a:solidFill>
                <a:latin typeface="Arial Rounded MT Bold" panose="020F0704030504030204" pitchFamily="34" charset="0"/>
              </a:rPr>
              <a:t>Mary, Joseph, lend your aid,</a:t>
            </a:r>
          </a:p>
          <a:p>
            <a:pPr defTabSz="914400" fontAlgn="base">
              <a:spcBef>
                <a:spcPct val="0"/>
              </a:spcBef>
              <a:spcAft>
                <a:spcPct val="0"/>
              </a:spcAft>
            </a:pPr>
            <a:r>
              <a:rPr lang="en-US" altLang="en-US" sz="3600" b="1">
                <a:solidFill>
                  <a:srgbClr val="FFFFFF"/>
                </a:solidFill>
                <a:latin typeface="Arial Rounded MT Bold" panose="020F0704030504030204" pitchFamily="34" charset="0"/>
              </a:rPr>
              <a:t>With us sing our savior’s birth.</a:t>
            </a:r>
          </a:p>
          <a:p>
            <a:pPr defTabSz="914400" fontAlgn="base">
              <a:spcBef>
                <a:spcPct val="0"/>
              </a:spcBef>
              <a:spcAft>
                <a:spcPct val="0"/>
              </a:spcAft>
            </a:pPr>
            <a:endParaRPr lang="en-US" altLang="en-US" sz="3600" b="1">
              <a:solidFill>
                <a:srgbClr val="FFFFFF"/>
              </a:solidFill>
              <a:latin typeface="Arial Rounded MT Bold" panose="020F0704030504030204" pitchFamily="34" charset="0"/>
            </a:endParaRPr>
          </a:p>
          <a:p>
            <a:pPr defTabSz="914400" fontAlgn="base">
              <a:spcBef>
                <a:spcPct val="0"/>
              </a:spcBef>
              <a:spcAft>
                <a:spcPct val="0"/>
              </a:spcAft>
            </a:pPr>
            <a:r>
              <a:rPr lang="en-US" altLang="en-US" sz="3600" b="1">
                <a:solidFill>
                  <a:srgbClr val="FFFFFF"/>
                </a:solidFill>
                <a:latin typeface="Arial Rounded MT Bold" panose="020F0704030504030204" pitchFamily="34" charset="0"/>
              </a:rPr>
              <a:t>Gloria in excelsis Deo,</a:t>
            </a:r>
          </a:p>
          <a:p>
            <a:pPr defTabSz="914400" fontAlgn="base">
              <a:spcBef>
                <a:spcPct val="0"/>
              </a:spcBef>
              <a:spcAft>
                <a:spcPct val="0"/>
              </a:spcAft>
            </a:pPr>
            <a:r>
              <a:rPr lang="en-US" altLang="en-US" sz="3600" b="1">
                <a:solidFill>
                  <a:srgbClr val="FFFFFF"/>
                </a:solidFill>
                <a:latin typeface="Arial Rounded MT Bold" panose="020F0704030504030204" pitchFamily="34" charset="0"/>
              </a:rPr>
              <a:t>Gloria in excelsis Deo.</a:t>
            </a:r>
          </a:p>
          <a:p>
            <a:pPr defTabSz="914400" fontAlgn="base">
              <a:spcBef>
                <a:spcPct val="0"/>
              </a:spcBef>
              <a:spcAft>
                <a:spcPct val="0"/>
              </a:spcAft>
            </a:pPr>
            <a:endParaRPr lang="en-US" altLang="en-US" sz="3200">
              <a:solidFill>
                <a:srgbClr val="FFFFFF"/>
              </a:solidFill>
              <a:latin typeface="Arial Rounded MT Bold" panose="020F0704030504030204" pitchFamily="34" charset="0"/>
            </a:endParaRPr>
          </a:p>
          <a:p>
            <a:pPr defTabSz="914400" fontAlgn="base">
              <a:spcBef>
                <a:spcPct val="0"/>
              </a:spcBef>
              <a:spcAft>
                <a:spcPct val="0"/>
              </a:spcAft>
            </a:pPr>
            <a:endParaRPr lang="en-US" altLang="en-US" sz="3200">
              <a:solidFill>
                <a:srgbClr val="FFFFFF"/>
              </a:solidFill>
              <a:latin typeface="Arial Rounded MT Bold" panose="020F0704030504030204" pitchFamily="34" charset="0"/>
            </a:endParaRPr>
          </a:p>
          <a:p>
            <a:pPr defTabSz="914400" fontAlgn="base">
              <a:spcBef>
                <a:spcPct val="0"/>
              </a:spcBef>
              <a:spcAft>
                <a:spcPct val="0"/>
              </a:spcAft>
            </a:pPr>
            <a:endParaRPr lang="en-US" altLang="en-US" sz="3200">
              <a:solidFill>
                <a:srgbClr val="FFFFFF"/>
              </a:solidFill>
              <a:latin typeface="Arial Rounded MT Bold" panose="020F0704030504030204" pitchFamily="34" charset="0"/>
            </a:endParaRPr>
          </a:p>
          <a:p>
            <a:pPr defTabSz="914400" fontAlgn="base">
              <a:spcBef>
                <a:spcPct val="0"/>
              </a:spcBef>
              <a:spcAft>
                <a:spcPct val="0"/>
              </a:spcAft>
            </a:pPr>
            <a:endParaRPr lang="en-US" altLang="en-US" sz="2000">
              <a:solidFill>
                <a:srgbClr val="FFFFFF"/>
              </a:solidFill>
              <a:latin typeface="Times" panose="02020603050405020304" pitchFamily="18" charset="0"/>
            </a:endParaRPr>
          </a:p>
          <a:p>
            <a:pPr defTabSz="914400" fontAlgn="base">
              <a:spcBef>
                <a:spcPct val="0"/>
              </a:spcBef>
              <a:spcAft>
                <a:spcPct val="0"/>
              </a:spcAft>
            </a:pPr>
            <a:r>
              <a:rPr lang="en-US" altLang="en-US">
                <a:solidFill>
                  <a:srgbClr val="FFFFFF"/>
                </a:solidFill>
                <a:latin typeface="Times" panose="02020603050405020304" pitchFamily="18" charset="0"/>
              </a:rPr>
              <a:t>*						       	      verse 4 &amp; refrain</a:t>
            </a:r>
          </a:p>
        </p:txBody>
      </p:sp>
    </p:spTree>
    <p:extLst>
      <p:ext uri="{BB962C8B-B14F-4D97-AF65-F5344CB8AC3E}">
        <p14:creationId xmlns:p14="http://schemas.microsoft.com/office/powerpoint/2010/main" val="1526496422"/>
      </p:ext>
    </p:extLst>
  </p:cSld>
  <p:clrMapOvr>
    <a:masterClrMapping/>
  </p:clrMapOvr>
  <p:transition>
    <p:wipe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4DC16C4D-897A-2A12-4406-EADED22855C3}"/>
              </a:ext>
            </a:extLst>
          </p:cNvPr>
          <p:cNvSpPr>
            <a:spLocks noGrp="1" noChangeArrowheads="1"/>
          </p:cNvSpPr>
          <p:nvPr>
            <p:ph type="title" idx="4294967295"/>
          </p:nvPr>
        </p:nvSpPr>
        <p:spPr/>
        <p:txBody>
          <a:bodyPr/>
          <a:lstStyle/>
          <a:p>
            <a:pPr eaLnBrk="1" hangingPunct="1"/>
            <a:r>
              <a:rPr lang="en-US" altLang="en-US"/>
              <a:t>  </a:t>
            </a:r>
          </a:p>
        </p:txBody>
      </p:sp>
    </p:spTree>
    <p:extLst>
      <p:ext uri="{BB962C8B-B14F-4D97-AF65-F5344CB8AC3E}">
        <p14:creationId xmlns:p14="http://schemas.microsoft.com/office/powerpoint/2010/main" val="42726995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0" y="670560"/>
            <a:ext cx="12192000" cy="6216937"/>
          </a:xfrm>
        </p:spPr>
        <p:txBody>
          <a:bodyPr/>
          <a:lstStyle/>
          <a:p>
            <a:r>
              <a:rPr lang="en-US" sz="8000" u="sng" dirty="0"/>
              <a:t>Teaching Moment</a:t>
            </a:r>
            <a:br>
              <a:rPr lang="en-US" sz="6000" u="sng" dirty="0"/>
            </a:br>
            <a:br>
              <a:rPr lang="en-US" sz="6000" u="sng" dirty="0"/>
            </a:br>
            <a:r>
              <a:rPr lang="en-US" sz="6600" b="1" dirty="0">
                <a:latin typeface="ADLaM Display" panose="02010000000000000000" pitchFamily="2" charset="0"/>
                <a:ea typeface="ADLaM Display" panose="02010000000000000000" pitchFamily="2" charset="0"/>
                <a:cs typeface="ADLaM Display" panose="02010000000000000000" pitchFamily="2" charset="0"/>
              </a:rPr>
              <a:t>Pastor Dustin   </a:t>
            </a:r>
            <a:br>
              <a:rPr lang="en-US" sz="6600" b="1" u="sng" dirty="0"/>
            </a:br>
            <a:r>
              <a:rPr lang="en-US" sz="6600" b="1" u="sng" dirty="0"/>
              <a:t>Advent Teaching Series</a:t>
            </a:r>
            <a:endParaRPr lang="en-US" sz="7200" dirty="0">
              <a:latin typeface="Amasis MT Pro Black" panose="02040A040500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1905000" y="-349250"/>
            <a:ext cx="8534400" cy="7356475"/>
          </a:xfrm>
          <a:prstGeom prst="rect">
            <a:avLst/>
          </a:prstGeom>
          <a:noFill/>
          <a:ln w="9525">
            <a:noFill/>
            <a:miter lim="800000"/>
            <a:headEnd/>
            <a:tailEnd/>
          </a:ln>
          <a:effectLst/>
        </p:spPr>
        <p:txBody>
          <a:bodyPr anchor="ctr">
            <a:spAutoFit/>
          </a:bodyPr>
          <a:lstStyle/>
          <a:p>
            <a:pPr indent="457200" algn="ctr" defTabSz="914400" fontAlgn="base">
              <a:spcBef>
                <a:spcPct val="0"/>
              </a:spcBef>
              <a:spcAft>
                <a:spcPct val="0"/>
              </a:spcAft>
              <a:tabLst>
                <a:tab pos="-228600" algn="l"/>
                <a:tab pos="0" algn="l"/>
                <a:tab pos="457200" algn="l"/>
                <a:tab pos="571500" algn="l"/>
              </a:tabLst>
              <a:defRPr/>
            </a:pPr>
            <a:endParaRPr lang="en-US" sz="4400" b="1" dirty="0">
              <a:solidFill>
                <a:prstClr val="black"/>
              </a:solidFill>
              <a:latin typeface="Arial" pitchFamily="34" charset="0"/>
              <a:ea typeface="MS PGothic" pitchFamily="34" charset="-128"/>
              <a:cs typeface="Arial" pitchFamily="34" charset="0"/>
            </a:endParaRPr>
          </a:p>
          <a:p>
            <a:pPr indent="457200" algn="ctr" defTabSz="914400" fontAlgn="base">
              <a:spcBef>
                <a:spcPct val="0"/>
              </a:spcBef>
              <a:spcAft>
                <a:spcPct val="0"/>
              </a:spcAft>
              <a:tabLst>
                <a:tab pos="-228600" algn="l"/>
                <a:tab pos="0" algn="l"/>
                <a:tab pos="457200" algn="l"/>
                <a:tab pos="571500" algn="l"/>
              </a:tabLst>
              <a:defRPr/>
            </a:pPr>
            <a:r>
              <a:rPr lang="en-US" sz="4400" b="1" dirty="0">
                <a:solidFill>
                  <a:prstClr val="black"/>
                </a:solidFill>
                <a:latin typeface="Arial" pitchFamily="34" charset="0"/>
                <a:ea typeface="MS PGothic" pitchFamily="34" charset="-128"/>
                <a:cs typeface="Arial" pitchFamily="34" charset="0"/>
              </a:rPr>
              <a:t>The Lord’s Prayer</a:t>
            </a:r>
          </a:p>
          <a:p>
            <a:pPr indent="457200" algn="ctr" defTabSz="914400" fontAlgn="base">
              <a:spcBef>
                <a:spcPct val="0"/>
              </a:spcBef>
              <a:spcAft>
                <a:spcPct val="0"/>
              </a:spcAft>
              <a:tabLst>
                <a:tab pos="-228600" algn="l"/>
                <a:tab pos="0" algn="l"/>
                <a:tab pos="457200" algn="l"/>
                <a:tab pos="571500" algn="l"/>
              </a:tabLst>
              <a:defRPr/>
            </a:pPr>
            <a:endParaRPr lang="en-US" sz="2800" b="1" dirty="0">
              <a:solidFill>
                <a:prstClr val="black"/>
              </a:solidFill>
              <a:latin typeface="Arial" pitchFamily="34" charset="0"/>
              <a:ea typeface="MS PGothic" pitchFamily="34" charset="-128"/>
              <a:cs typeface="Arial" pitchFamily="34" charset="0"/>
            </a:endParaRPr>
          </a:p>
          <a:p>
            <a:pPr algn="ctr" defTabSz="914400">
              <a:defRPr/>
            </a:pPr>
            <a:r>
              <a:rPr lang="en-US" sz="2800" b="1" dirty="0">
                <a:solidFill>
                  <a:prstClr val="black"/>
                </a:solidFill>
                <a:latin typeface="Arial" pitchFamily="34" charset="0"/>
                <a:ea typeface="MS PGothic" pitchFamily="34" charset="-128"/>
                <a:cs typeface="Arial" pitchFamily="34" charset="0"/>
              </a:rPr>
              <a:t>OUR FATHER, WHO ART IN HEAVEN,</a:t>
            </a:r>
          </a:p>
          <a:p>
            <a:pPr algn="ctr" defTabSz="914400">
              <a:defRPr/>
            </a:pPr>
            <a:r>
              <a:rPr lang="en-US" sz="2800" b="1" dirty="0">
                <a:solidFill>
                  <a:prstClr val="black"/>
                </a:solidFill>
                <a:latin typeface="Arial" pitchFamily="34" charset="0"/>
                <a:ea typeface="MS PGothic" pitchFamily="34" charset="-128"/>
                <a:cs typeface="Arial" pitchFamily="34" charset="0"/>
              </a:rPr>
              <a:t>HALLOWED BE THY NAME.</a:t>
            </a:r>
          </a:p>
          <a:p>
            <a:pPr algn="ctr" defTabSz="914400">
              <a:defRPr/>
            </a:pPr>
            <a:r>
              <a:rPr lang="en-US" sz="2800" b="1" dirty="0">
                <a:solidFill>
                  <a:prstClr val="black"/>
                </a:solidFill>
                <a:latin typeface="Arial" pitchFamily="34" charset="0"/>
                <a:ea typeface="MS PGothic" pitchFamily="34" charset="-128"/>
                <a:cs typeface="Arial" pitchFamily="34" charset="0"/>
              </a:rPr>
              <a:t>THY KINGDOM COME, THY WILL BE DONE, </a:t>
            </a:r>
          </a:p>
          <a:p>
            <a:pPr algn="ctr" defTabSz="914400">
              <a:defRPr/>
            </a:pPr>
            <a:r>
              <a:rPr lang="en-US" sz="2800" b="1" dirty="0">
                <a:solidFill>
                  <a:prstClr val="black"/>
                </a:solidFill>
                <a:latin typeface="Arial" pitchFamily="34" charset="0"/>
                <a:ea typeface="MS PGothic" pitchFamily="34" charset="-128"/>
                <a:cs typeface="Arial" pitchFamily="34" charset="0"/>
              </a:rPr>
              <a:t>ON EARTH AS IT IS IN HEAVEN.</a:t>
            </a:r>
          </a:p>
          <a:p>
            <a:pPr algn="ctr" defTabSz="914400">
              <a:defRPr/>
            </a:pPr>
            <a:r>
              <a:rPr lang="en-US" sz="2800" b="1" dirty="0">
                <a:solidFill>
                  <a:prstClr val="black"/>
                </a:solidFill>
                <a:latin typeface="Arial" pitchFamily="34" charset="0"/>
                <a:ea typeface="MS PGothic" pitchFamily="34" charset="-128"/>
                <a:cs typeface="Arial" pitchFamily="34" charset="0"/>
              </a:rPr>
              <a:t>GIVE US THIS DAY OUR DAILY BREAD,</a:t>
            </a:r>
          </a:p>
          <a:p>
            <a:pPr algn="ctr" defTabSz="914400">
              <a:defRPr/>
            </a:pPr>
            <a:r>
              <a:rPr lang="en-US" sz="2800" b="1" dirty="0">
                <a:solidFill>
                  <a:prstClr val="black"/>
                </a:solidFill>
                <a:latin typeface="Arial" pitchFamily="34" charset="0"/>
                <a:ea typeface="MS PGothic" pitchFamily="34" charset="-128"/>
                <a:cs typeface="Arial" pitchFamily="34" charset="0"/>
              </a:rPr>
              <a:t>AND FORGIVE US OUR DEBTS AS WE FORGIVE OUR DEBTORS;</a:t>
            </a:r>
          </a:p>
          <a:p>
            <a:pPr algn="ctr" defTabSz="914400">
              <a:defRPr/>
            </a:pPr>
            <a:r>
              <a:rPr lang="en-US" sz="2800" b="1" dirty="0">
                <a:solidFill>
                  <a:prstClr val="black"/>
                </a:solidFill>
                <a:latin typeface="Arial" pitchFamily="34" charset="0"/>
                <a:ea typeface="MS PGothic" pitchFamily="34" charset="-128"/>
                <a:cs typeface="Arial" pitchFamily="34" charset="0"/>
              </a:rPr>
              <a:t>AND LEAD US NOT INTO TEMPTATION </a:t>
            </a:r>
          </a:p>
          <a:p>
            <a:pPr algn="ctr" defTabSz="914400">
              <a:defRPr/>
            </a:pPr>
            <a:r>
              <a:rPr lang="en-US" sz="2800" b="1" dirty="0">
                <a:solidFill>
                  <a:prstClr val="black"/>
                </a:solidFill>
                <a:latin typeface="Arial" pitchFamily="34" charset="0"/>
                <a:ea typeface="MS PGothic" pitchFamily="34" charset="-128"/>
                <a:cs typeface="Arial" pitchFamily="34" charset="0"/>
              </a:rPr>
              <a:t>BUT DELIVER US FROM EVIL.</a:t>
            </a:r>
          </a:p>
          <a:p>
            <a:pPr algn="ctr" defTabSz="914400">
              <a:defRPr/>
            </a:pPr>
            <a:r>
              <a:rPr lang="en-US" sz="2800" b="1" dirty="0">
                <a:solidFill>
                  <a:prstClr val="black"/>
                </a:solidFill>
                <a:latin typeface="Arial" pitchFamily="34" charset="0"/>
                <a:ea typeface="MS PGothic" pitchFamily="34" charset="-128"/>
                <a:cs typeface="Arial" pitchFamily="34" charset="0"/>
              </a:rPr>
              <a:t>FOR THINE IS THE KINGDOM,</a:t>
            </a:r>
          </a:p>
          <a:p>
            <a:pPr algn="ctr" defTabSz="914400">
              <a:defRPr/>
            </a:pPr>
            <a:r>
              <a:rPr lang="en-US" sz="2800" b="1" dirty="0">
                <a:solidFill>
                  <a:prstClr val="black"/>
                </a:solidFill>
                <a:latin typeface="Arial" pitchFamily="34" charset="0"/>
                <a:ea typeface="MS PGothic" pitchFamily="34" charset="-128"/>
                <a:cs typeface="Arial" pitchFamily="34" charset="0"/>
              </a:rPr>
              <a:t>AND THE POWER, AND THE GLORY FOREVER</a:t>
            </a:r>
          </a:p>
          <a:p>
            <a:pPr algn="ctr" defTabSz="914400">
              <a:defRPr/>
            </a:pPr>
            <a:r>
              <a:rPr lang="en-US" sz="2800" b="1" dirty="0">
                <a:solidFill>
                  <a:prstClr val="black"/>
                </a:solidFill>
                <a:latin typeface="Arial" pitchFamily="34" charset="0"/>
                <a:ea typeface="MS PGothic" pitchFamily="34" charset="-128"/>
                <a:cs typeface="Arial" pitchFamily="34" charset="0"/>
              </a:rPr>
              <a:t>AMEN</a:t>
            </a:r>
          </a:p>
          <a:p>
            <a:pPr algn="ctr" defTabSz="914400">
              <a:defRPr/>
            </a:pPr>
            <a:endParaRPr lang="en-US" sz="2000" b="1" dirty="0">
              <a:solidFill>
                <a:prstClr val="black"/>
              </a:solidFill>
              <a:latin typeface="Arial" pitchFamily="34" charset="0"/>
              <a:ea typeface="MS PGothic" pitchFamily="34" charset="-128"/>
              <a:cs typeface="Arial" pitchFamily="34" charset="0"/>
            </a:endParaRPr>
          </a:p>
        </p:txBody>
      </p:sp>
    </p:spTree>
  </p:cSld>
  <p:clrMapOvr>
    <a:masterClrMapping/>
  </p:clrMapOvr>
  <p:transition spd="slow">
    <p:split orient="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4AF6B-2069-4FFE-8901-13114895BB0D}"/>
              </a:ext>
            </a:extLst>
          </p:cNvPr>
          <p:cNvSpPr>
            <a:spLocks noGrp="1"/>
          </p:cNvSpPr>
          <p:nvPr>
            <p:ph type="title"/>
          </p:nvPr>
        </p:nvSpPr>
        <p:spPr>
          <a:xfrm>
            <a:off x="2804160" y="545015"/>
            <a:ext cx="6583680" cy="4486365"/>
          </a:xfrm>
        </p:spPr>
        <p:txBody>
          <a:bodyPr/>
          <a:lstStyle/>
          <a:p>
            <a:r>
              <a:rPr lang="en-US" sz="7908" b="1" dirty="0"/>
              <a:t>OFFERTORY</a:t>
            </a:r>
          </a:p>
        </p:txBody>
      </p:sp>
    </p:spTree>
    <p:extLst>
      <p:ext uri="{BB962C8B-B14F-4D97-AF65-F5344CB8AC3E}">
        <p14:creationId xmlns:p14="http://schemas.microsoft.com/office/powerpoint/2010/main" val="7872950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873760" y="545731"/>
            <a:ext cx="10485120" cy="5670734"/>
          </a:xfrm>
        </p:spPr>
        <p:txBody>
          <a:bodyPr/>
          <a:lstStyle/>
          <a:p>
            <a:r>
              <a:rPr lang="en-US" sz="3600" b="1" dirty="0"/>
              <a:t>Offsite contributions can be made via Tithely.com</a:t>
            </a:r>
            <a:br>
              <a:rPr lang="en-US" sz="3600" b="1" dirty="0"/>
            </a:br>
            <a:r>
              <a:rPr lang="en-US" sz="3600" b="1" dirty="0"/>
              <a:t>the instructions are on our website </a:t>
            </a:r>
            <a:r>
              <a:rPr lang="en-US" sz="2800" dirty="0"/>
              <a:t>bayshoregardenscommunitychurch.com</a:t>
            </a:r>
            <a:br>
              <a:rPr lang="en-US" sz="3200" dirty="0"/>
            </a:br>
            <a:r>
              <a:rPr lang="en-US" sz="3200" dirty="0"/>
              <a:t>or </a:t>
            </a:r>
            <a:br>
              <a:rPr lang="en-US" sz="3200" dirty="0"/>
            </a:br>
            <a:r>
              <a:rPr lang="en-US" sz="3200" b="1" dirty="0"/>
              <a:t>checks can be mailed to</a:t>
            </a:r>
            <a:br>
              <a:rPr lang="en-US" sz="3200" b="1" dirty="0"/>
            </a:br>
            <a:r>
              <a:rPr lang="en-US" sz="3200" b="1" dirty="0"/>
              <a:t>6228 26</a:t>
            </a:r>
            <a:r>
              <a:rPr lang="en-US" sz="3200" b="1" baseline="30000" dirty="0"/>
              <a:t>th</a:t>
            </a:r>
            <a:r>
              <a:rPr lang="en-US" sz="3200" b="1" dirty="0"/>
              <a:t> street west</a:t>
            </a:r>
            <a:br>
              <a:rPr lang="en-US" sz="3200" b="1" dirty="0"/>
            </a:br>
            <a:r>
              <a:rPr lang="en-US" sz="3200" b="1" dirty="0"/>
              <a:t>Bradenton FL 34207</a:t>
            </a:r>
          </a:p>
        </p:txBody>
      </p:sp>
    </p:spTree>
    <p:extLst>
      <p:ext uri="{BB962C8B-B14F-4D97-AF65-F5344CB8AC3E}">
        <p14:creationId xmlns:p14="http://schemas.microsoft.com/office/powerpoint/2010/main" val="39800012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3E0D9C1-4612-267D-BECC-DDFCB6BC8E9C}"/>
              </a:ext>
            </a:extLst>
          </p:cNvPr>
          <p:cNvSpPr>
            <a:spLocks noGrp="1" noChangeArrowheads="1"/>
          </p:cNvSpPr>
          <p:nvPr>
            <p:ph type="title"/>
          </p:nvPr>
        </p:nvSpPr>
        <p:spPr/>
        <p:txBody>
          <a:bodyPr/>
          <a:lstStyle/>
          <a:p>
            <a:pPr eaLnBrk="1" hangingPunct="1"/>
            <a:br>
              <a:rPr lang="en-US" altLang="en-US" sz="8800" b="1" i="1">
                <a:solidFill>
                  <a:schemeClr val="tx1"/>
                </a:solidFill>
                <a:latin typeface="Arial Rounded MT Bold" panose="020F0704030504030204" pitchFamily="34" charset="0"/>
              </a:rPr>
            </a:br>
            <a:br>
              <a:rPr lang="en-US" altLang="en-US" sz="8800" b="1" i="1">
                <a:solidFill>
                  <a:schemeClr val="tx1"/>
                </a:solidFill>
                <a:latin typeface="Arial Rounded MT Bold" panose="020F0704030504030204" pitchFamily="34" charset="0"/>
              </a:rPr>
            </a:br>
            <a:br>
              <a:rPr lang="en-US" altLang="en-US" sz="8800" b="1" i="1">
                <a:solidFill>
                  <a:schemeClr val="tx1"/>
                </a:solidFill>
                <a:latin typeface="Arial Rounded MT Bold" panose="020F0704030504030204" pitchFamily="34" charset="0"/>
              </a:rPr>
            </a:br>
            <a:r>
              <a:rPr lang="en-US" altLang="en-US" sz="8800" b="1" i="1">
                <a:solidFill>
                  <a:schemeClr val="tx1"/>
                </a:solidFill>
                <a:latin typeface="Arial Rounded MT Bold" panose="020F0704030504030204" pitchFamily="34" charset="0"/>
              </a:rPr>
              <a:t>Doxology</a:t>
            </a:r>
            <a:endParaRPr lang="en-US" altLang="en-US" sz="5400" b="1">
              <a:solidFill>
                <a:schemeClr val="tx1"/>
              </a:solidFill>
            </a:endParaRPr>
          </a:p>
        </p:txBody>
      </p:sp>
    </p:spTree>
    <p:extLst>
      <p:ext uri="{BB962C8B-B14F-4D97-AF65-F5344CB8AC3E}">
        <p14:creationId xmlns:p14="http://schemas.microsoft.com/office/powerpoint/2010/main" val="983066813"/>
      </p:ext>
    </p:extLst>
  </p:cSld>
  <p:clrMapOvr>
    <a:masterClrMapping/>
  </p:clrMapOvr>
  <p:transition>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1219200" y="-55563"/>
            <a:ext cx="9753600" cy="6913563"/>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a:extLst>
              <a:ext uri="{FF2B5EF4-FFF2-40B4-BE49-F238E27FC236}">
                <a16:creationId xmlns:a16="http://schemas.microsoft.com/office/drawing/2014/main" id="{D1B2D19B-417E-FEB6-28A3-D734A889DCC5}"/>
              </a:ext>
            </a:extLst>
          </p:cNvPr>
          <p:cNvSpPr txBox="1">
            <a:spLocks noChangeArrowheads="1"/>
          </p:cNvSpPr>
          <p:nvPr/>
        </p:nvSpPr>
        <p:spPr bwMode="auto">
          <a:xfrm>
            <a:off x="1524000" y="609600"/>
            <a:ext cx="9144000" cy="621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Praise God </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from whom all blessings flow;</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Praise Him, </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all creatures here below;</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Praise Him </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above, ye heav’nly host;</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Praise Father, </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Son, and Holy Ghost.</a:t>
            </a:r>
            <a:r>
              <a:rPr lang="en-US" altLang="en-US" sz="4400" b="1">
                <a:solidFill>
                  <a:srgbClr val="000000"/>
                </a:solidFill>
                <a:latin typeface="Times" panose="02020603050405020304" pitchFamily="18" charset="0"/>
              </a:rPr>
              <a:t> </a:t>
            </a:r>
            <a:r>
              <a:rPr lang="en-US" altLang="en-US" sz="4000" b="1">
                <a:solidFill>
                  <a:srgbClr val="000000"/>
                </a:solidFill>
                <a:latin typeface="Times" panose="02020603050405020304" pitchFamily="18" charset="0"/>
              </a:rPr>
              <a:t> </a:t>
            </a:r>
            <a:r>
              <a:rPr lang="en-US" altLang="en-US" sz="5400" b="1">
                <a:solidFill>
                  <a:srgbClr val="000000"/>
                </a:solidFill>
                <a:latin typeface="Times" panose="02020603050405020304" pitchFamily="18" charset="0"/>
              </a:rPr>
              <a:t>          </a:t>
            </a:r>
          </a:p>
          <a:p>
            <a:pPr algn="ctr" defTabSz="914400" eaLnBrk="0" fontAlgn="base" hangingPunct="0">
              <a:spcBef>
                <a:spcPct val="50000"/>
              </a:spcBef>
              <a:spcAft>
                <a:spcPct val="0"/>
              </a:spcAft>
              <a:buNone/>
            </a:pPr>
            <a:endParaRPr lang="en-US" altLang="en-US" sz="2400" b="1">
              <a:solidFill>
                <a:srgbClr val="000000"/>
              </a:solidFill>
              <a:latin typeface="Times" panose="02020603050405020304" pitchFamily="18" charset="0"/>
            </a:endParaRPr>
          </a:p>
        </p:txBody>
      </p:sp>
    </p:spTree>
    <p:extLst>
      <p:ext uri="{BB962C8B-B14F-4D97-AF65-F5344CB8AC3E}">
        <p14:creationId xmlns:p14="http://schemas.microsoft.com/office/powerpoint/2010/main" val="770866619"/>
      </p:ext>
    </p:extLst>
  </p:cSld>
  <p:clrMapOvr>
    <a:masterClrMapping/>
  </p:clrMapOvr>
  <p:transition>
    <p:wipe di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52411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1828800" y="639764"/>
            <a:ext cx="8534400" cy="5292725"/>
          </a:xfrm>
          <a:prstGeom prst="rect">
            <a:avLst/>
          </a:prstGeom>
          <a:noFill/>
          <a:ln w="9525">
            <a:noFill/>
            <a:miter lim="800000"/>
            <a:headEnd/>
            <a:tailEnd/>
          </a:ln>
        </p:spPr>
        <p:txBody>
          <a:bodyPr anchor="ctr">
            <a:spAutoFit/>
          </a:bodyPr>
          <a:lstStyle/>
          <a:p>
            <a:pPr algn="ctr" defTabSz="914400" fontAlgn="base">
              <a:spcBef>
                <a:spcPct val="0"/>
              </a:spcBef>
              <a:spcAft>
                <a:spcPct val="0"/>
              </a:spcAft>
              <a:tabLst>
                <a:tab pos="0" algn="l"/>
                <a:tab pos="228600" algn="l"/>
                <a:tab pos="457200" algn="l"/>
                <a:tab pos="685800" algn="l"/>
              </a:tabLst>
            </a:pPr>
            <a:r>
              <a:rPr lang="en-US" sz="4800" b="1" i="1">
                <a:solidFill>
                  <a:srgbClr val="660066"/>
                </a:solidFill>
                <a:latin typeface="Arial" pitchFamily="34" charset="0"/>
                <a:cs typeface="Arial" pitchFamily="34" charset="0"/>
              </a:rPr>
              <a:t>‘O COME, ALL YE FAITHFUL’</a:t>
            </a:r>
          </a:p>
          <a:p>
            <a:pPr algn="ctr" defTabSz="914400" fontAlgn="base">
              <a:spcBef>
                <a:spcPct val="0"/>
              </a:spcBef>
              <a:spcAft>
                <a:spcPct val="0"/>
              </a:spcAft>
              <a:tabLst>
                <a:tab pos="0" algn="l"/>
                <a:tab pos="228600" algn="l"/>
                <a:tab pos="457200" algn="l"/>
                <a:tab pos="685800" algn="l"/>
              </a:tabLst>
            </a:pPr>
            <a:r>
              <a:rPr lang="en-US" sz="4800" b="1" i="1">
                <a:solidFill>
                  <a:srgbClr val="660066"/>
                </a:solidFill>
                <a:latin typeface="Arial" pitchFamily="34" charset="0"/>
                <a:cs typeface="Arial" pitchFamily="34" charset="0"/>
              </a:rPr>
              <a:t>#249</a:t>
            </a:r>
          </a:p>
          <a:p>
            <a:pPr algn="ctr" defTabSz="914400" fontAlgn="base">
              <a:spcBef>
                <a:spcPct val="0"/>
              </a:spcBef>
              <a:spcAft>
                <a:spcPct val="0"/>
              </a:spcAft>
              <a:tabLst>
                <a:tab pos="0" algn="l"/>
                <a:tab pos="228600" algn="l"/>
                <a:tab pos="457200" algn="l"/>
                <a:tab pos="685800" algn="l"/>
              </a:tabLst>
            </a:pPr>
            <a:endParaRPr lang="en-US" sz="2400" b="1" i="1">
              <a:solidFill>
                <a:prstClr val="black"/>
              </a:solidFill>
              <a:latin typeface="Arial" pitchFamily="34" charset="0"/>
              <a:cs typeface="Arial" pitchFamily="34" charset="0"/>
            </a:endParaRPr>
          </a:p>
          <a:p>
            <a:pPr algn="ctr" defTabSz="914400" fontAlgn="base">
              <a:spcBef>
                <a:spcPct val="0"/>
              </a:spcBef>
              <a:spcAft>
                <a:spcPct val="0"/>
              </a:spcAft>
              <a:tabLst>
                <a:tab pos="0" algn="l"/>
                <a:tab pos="228600" algn="l"/>
                <a:tab pos="457200" algn="l"/>
                <a:tab pos="685800" algn="l"/>
              </a:tabLst>
            </a:pPr>
            <a:endParaRPr lang="en-US" b="1" i="1">
              <a:solidFill>
                <a:prstClr val="black"/>
              </a:solidFill>
              <a:latin typeface="Arial" pitchFamily="34" charset="0"/>
              <a:cs typeface="Arial" pitchFamily="34" charset="0"/>
            </a:endParaRPr>
          </a:p>
          <a:p>
            <a:pPr algn="ctr" defTabSz="914400" fontAlgn="base">
              <a:spcBef>
                <a:spcPct val="0"/>
              </a:spcBef>
              <a:spcAft>
                <a:spcPct val="0"/>
              </a:spcAft>
              <a:tabLst>
                <a:tab pos="0" algn="l"/>
                <a:tab pos="228600" algn="l"/>
                <a:tab pos="457200" algn="l"/>
                <a:tab pos="685800" algn="l"/>
              </a:tabLst>
            </a:pPr>
            <a:endParaRPr lang="en-US" sz="2000" b="1">
              <a:solidFill>
                <a:prstClr val="black"/>
              </a:solidFill>
              <a:latin typeface="Arial" pitchFamily="34" charset="0"/>
              <a:cs typeface="Arial" pitchFamily="34" charset="0"/>
            </a:endParaRPr>
          </a:p>
          <a:p>
            <a:pPr algn="ctr" defTabSz="914400" fontAlgn="base">
              <a:spcBef>
                <a:spcPct val="0"/>
              </a:spcBef>
              <a:spcAft>
                <a:spcPct val="0"/>
              </a:spcAft>
              <a:tabLst>
                <a:tab pos="0" algn="l"/>
                <a:tab pos="228600" algn="l"/>
                <a:tab pos="457200" algn="l"/>
                <a:tab pos="685800" algn="l"/>
              </a:tabLst>
            </a:pPr>
            <a:endParaRPr lang="en-US" sz="3200" b="1">
              <a:solidFill>
                <a:prstClr val="black"/>
              </a:solidFill>
              <a:latin typeface="Arial" pitchFamily="34" charset="0"/>
              <a:cs typeface="Arial" pitchFamily="34" charset="0"/>
            </a:endParaRPr>
          </a:p>
          <a:p>
            <a:pPr algn="ctr" defTabSz="914400" fontAlgn="base">
              <a:spcBef>
                <a:spcPct val="0"/>
              </a:spcBef>
              <a:spcAft>
                <a:spcPct val="0"/>
              </a:spcAft>
              <a:tabLst>
                <a:tab pos="0" algn="l"/>
                <a:tab pos="228600" algn="l"/>
                <a:tab pos="457200" algn="l"/>
                <a:tab pos="685800" algn="l"/>
              </a:tabLst>
            </a:pPr>
            <a:endParaRPr lang="en-US" sz="3200" b="1">
              <a:solidFill>
                <a:prstClr val="black"/>
              </a:solidFill>
              <a:latin typeface="Arial" pitchFamily="34" charset="0"/>
              <a:cs typeface="Arial" pitchFamily="34" charset="0"/>
            </a:endParaRPr>
          </a:p>
          <a:p>
            <a:pPr algn="ctr" defTabSz="914400" fontAlgn="base">
              <a:spcBef>
                <a:spcPct val="0"/>
              </a:spcBef>
              <a:spcAft>
                <a:spcPct val="0"/>
              </a:spcAft>
              <a:tabLst>
                <a:tab pos="0" algn="l"/>
                <a:tab pos="228600" algn="l"/>
                <a:tab pos="457200" algn="l"/>
                <a:tab pos="685800" algn="l"/>
              </a:tabLst>
            </a:pPr>
            <a:endParaRPr lang="en-US" sz="3200" b="1">
              <a:solidFill>
                <a:prstClr val="black"/>
              </a:solidFill>
              <a:latin typeface="Arial" pitchFamily="34" charset="0"/>
              <a:cs typeface="Arial" pitchFamily="34" charset="0"/>
            </a:endParaRPr>
          </a:p>
          <a:p>
            <a:pPr algn="ctr" defTabSz="914400" fontAlgn="base">
              <a:spcBef>
                <a:spcPct val="0"/>
              </a:spcBef>
              <a:spcAft>
                <a:spcPct val="0"/>
              </a:spcAft>
              <a:tabLst>
                <a:tab pos="0" algn="l"/>
                <a:tab pos="228600" algn="l"/>
                <a:tab pos="457200" algn="l"/>
                <a:tab pos="685800" algn="l"/>
              </a:tabLst>
            </a:pPr>
            <a:endParaRPr lang="en-US" sz="3200" b="1">
              <a:solidFill>
                <a:prstClr val="black"/>
              </a:solidFill>
              <a:latin typeface="Arial" pitchFamily="34" charset="0"/>
              <a:cs typeface="Arial" pitchFamily="34" charset="0"/>
            </a:endParaRPr>
          </a:p>
          <a:p>
            <a:pPr algn="ctr" defTabSz="914400" fontAlgn="base">
              <a:spcBef>
                <a:spcPct val="0"/>
              </a:spcBef>
              <a:spcAft>
                <a:spcPct val="0"/>
              </a:spcAft>
              <a:tabLst>
                <a:tab pos="0" algn="l"/>
                <a:tab pos="228600" algn="l"/>
                <a:tab pos="457200" algn="l"/>
                <a:tab pos="685800" algn="l"/>
              </a:tabLst>
            </a:pPr>
            <a:r>
              <a:rPr lang="en-US" sz="3200" b="1">
                <a:solidFill>
                  <a:prstClr val="black"/>
                </a:solidFill>
                <a:latin typeface="Arial" pitchFamily="34" charset="0"/>
                <a:cs typeface="Arial" pitchFamily="34" charset="0"/>
              </a:rPr>
              <a:t>[ All who are able please stand ]</a:t>
            </a:r>
            <a:endParaRPr lang="en-US" sz="3200">
              <a:solidFill>
                <a:prstClr val="black"/>
              </a:solidFill>
              <a:latin typeface="Arial" pitchFamily="34" charset="0"/>
              <a:cs typeface="Arial" pitchFamily="34" charset="0"/>
            </a:endParaRPr>
          </a:p>
          <a:p>
            <a:pPr algn="ctr" defTabSz="914400" fontAlgn="base">
              <a:spcBef>
                <a:spcPct val="0"/>
              </a:spcBef>
              <a:spcAft>
                <a:spcPct val="0"/>
              </a:spcAft>
              <a:tabLst>
                <a:tab pos="0" algn="l"/>
                <a:tab pos="228600" algn="l"/>
                <a:tab pos="457200" algn="l"/>
                <a:tab pos="685800" algn="l"/>
              </a:tabLst>
            </a:pPr>
            <a:r>
              <a:rPr lang="en-US" sz="2000" i="1">
                <a:solidFill>
                  <a:prstClr val="black"/>
                </a:solidFill>
                <a:latin typeface="Arial" pitchFamily="34" charset="0"/>
                <a:cs typeface="Arial" pitchFamily="34" charset="0"/>
              </a:rPr>
              <a:t> </a:t>
            </a:r>
            <a:endParaRPr lang="en-US" sz="2000">
              <a:solidFill>
                <a:prstClr val="black"/>
              </a:solidFill>
              <a:latin typeface="Arial" pitchFamily="34" charset="0"/>
              <a:cs typeface="Arial" pitchFamily="34" charset="0"/>
            </a:endParaRPr>
          </a:p>
        </p:txBody>
      </p:sp>
      <p:sp>
        <p:nvSpPr>
          <p:cNvPr id="4" name="Bent Arrow 3"/>
          <p:cNvSpPr/>
          <p:nvPr/>
        </p:nvSpPr>
        <p:spPr>
          <a:xfrm rot="5400000">
            <a:off x="9486901" y="5981701"/>
            <a:ext cx="536575" cy="46037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black"/>
              </a:solidFill>
              <a:latin typeface="Calibri"/>
            </a:endParaRPr>
          </a:p>
        </p:txBody>
      </p:sp>
      <p:pic>
        <p:nvPicPr>
          <p:cNvPr id="26628" name="Picture 2" descr="C:\Users\Pastor Dan\Pictures\praise2.JPG"/>
          <p:cNvPicPr>
            <a:picLocks noChangeAspect="1" noChangeArrowheads="1"/>
          </p:cNvPicPr>
          <p:nvPr/>
        </p:nvPicPr>
        <p:blipFill>
          <a:blip r:embed="rId3" cstate="print"/>
          <a:srcRect/>
          <a:stretch>
            <a:fillRect/>
          </a:stretch>
        </p:blipFill>
        <p:spPr bwMode="auto">
          <a:xfrm>
            <a:off x="4953000" y="2133601"/>
            <a:ext cx="2133600" cy="2265363"/>
          </a:xfrm>
          <a:prstGeom prst="rect">
            <a:avLst/>
          </a:prstGeom>
          <a:noFill/>
          <a:ln w="9525">
            <a:noFill/>
            <a:miter lim="800000"/>
            <a:headEnd/>
            <a:tailEnd/>
          </a:ln>
        </p:spPr>
      </p:pic>
    </p:spTree>
    <p:extLst>
      <p:ext uri="{BB962C8B-B14F-4D97-AF65-F5344CB8AC3E}">
        <p14:creationId xmlns:p14="http://schemas.microsoft.com/office/powerpoint/2010/main" val="3382970204"/>
      </p:ext>
    </p:extLst>
  </p:cSld>
  <p:clrMapOvr>
    <a:masterClrMapping/>
  </p:clrMapOvr>
  <p:transition spd="slow">
    <p:strips/>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1905000" y="381000"/>
            <a:ext cx="8305800" cy="5632450"/>
          </a:xfrm>
          <a:prstGeom prst="rect">
            <a:avLst/>
          </a:prstGeom>
          <a:noFill/>
          <a:ln w="9525">
            <a:noFill/>
            <a:miter lim="800000"/>
            <a:headEnd/>
            <a:tailEnd/>
          </a:ln>
        </p:spPr>
        <p:txBody>
          <a:bodyPr>
            <a:spAutoFit/>
          </a:bodyPr>
          <a:lstStyle/>
          <a:p>
            <a:pPr algn="just" defTabSz="914400" fontAlgn="base">
              <a:spcBef>
                <a:spcPct val="0"/>
              </a:spcBef>
              <a:spcAft>
                <a:spcPct val="0"/>
              </a:spcAft>
            </a:pPr>
            <a:r>
              <a:rPr lang="en-US" sz="3600" b="1">
                <a:solidFill>
                  <a:prstClr val="black"/>
                </a:solidFill>
                <a:latin typeface="Arial" pitchFamily="34" charset="0"/>
                <a:cs typeface="Arial" pitchFamily="34" charset="0"/>
              </a:rPr>
              <a:t>		(1)</a:t>
            </a:r>
          </a:p>
          <a:p>
            <a:pPr defTabSz="914400" fontAlgn="base">
              <a:spcBef>
                <a:spcPct val="0"/>
              </a:spcBef>
              <a:spcAft>
                <a:spcPct val="0"/>
              </a:spcAft>
            </a:pPr>
            <a:r>
              <a:rPr lang="en-US" sz="3600" b="1">
                <a:solidFill>
                  <a:prstClr val="black"/>
                </a:solidFill>
                <a:latin typeface="Arial" pitchFamily="34" charset="0"/>
                <a:cs typeface="Arial" pitchFamily="34" charset="0"/>
              </a:rPr>
              <a:t>O come all ye faithful,</a:t>
            </a:r>
          </a:p>
          <a:p>
            <a:pPr defTabSz="914400" fontAlgn="base">
              <a:spcBef>
                <a:spcPct val="0"/>
              </a:spcBef>
              <a:spcAft>
                <a:spcPct val="0"/>
              </a:spcAft>
            </a:pPr>
            <a:r>
              <a:rPr lang="en-US" sz="3600" b="1">
                <a:solidFill>
                  <a:prstClr val="black"/>
                </a:solidFill>
                <a:latin typeface="Arial" pitchFamily="34" charset="0"/>
                <a:cs typeface="Arial" pitchFamily="34" charset="0"/>
              </a:rPr>
              <a:t>joyful and triumphant,</a:t>
            </a:r>
          </a:p>
          <a:p>
            <a:pPr defTabSz="914400" fontAlgn="base">
              <a:spcBef>
                <a:spcPct val="0"/>
              </a:spcBef>
              <a:spcAft>
                <a:spcPct val="0"/>
              </a:spcAft>
            </a:pPr>
            <a:r>
              <a:rPr lang="en-US" sz="3600" b="1">
                <a:solidFill>
                  <a:prstClr val="black"/>
                </a:solidFill>
                <a:latin typeface="Arial" pitchFamily="34" charset="0"/>
                <a:cs typeface="Arial" pitchFamily="34" charset="0"/>
              </a:rPr>
              <a:t>O come ye, O come ye to Bethlehem!</a:t>
            </a:r>
          </a:p>
          <a:p>
            <a:pPr defTabSz="914400" fontAlgn="base">
              <a:spcBef>
                <a:spcPct val="0"/>
              </a:spcBef>
              <a:spcAft>
                <a:spcPct val="0"/>
              </a:spcAft>
            </a:pPr>
            <a:r>
              <a:rPr lang="en-US" sz="3600" b="1">
                <a:solidFill>
                  <a:prstClr val="black"/>
                </a:solidFill>
                <a:latin typeface="Arial" pitchFamily="34" charset="0"/>
                <a:cs typeface="Arial" pitchFamily="34" charset="0"/>
              </a:rPr>
              <a:t>Come and behold Him, </a:t>
            </a:r>
          </a:p>
          <a:p>
            <a:pPr defTabSz="914400" fontAlgn="base">
              <a:spcBef>
                <a:spcPct val="0"/>
              </a:spcBef>
              <a:spcAft>
                <a:spcPct val="0"/>
              </a:spcAft>
            </a:pPr>
            <a:r>
              <a:rPr lang="en-US" sz="3600" b="1">
                <a:solidFill>
                  <a:prstClr val="black"/>
                </a:solidFill>
                <a:latin typeface="Arial" pitchFamily="34" charset="0"/>
                <a:cs typeface="Arial" pitchFamily="34" charset="0"/>
              </a:rPr>
              <a:t>born the King of angels.</a:t>
            </a:r>
          </a:p>
          <a:p>
            <a:pPr defTabSz="914400" fontAlgn="base">
              <a:spcBef>
                <a:spcPct val="0"/>
              </a:spcBef>
              <a:spcAft>
                <a:spcPct val="0"/>
              </a:spcAft>
            </a:pPr>
            <a:r>
              <a:rPr lang="en-US" sz="3600" b="1">
                <a:solidFill>
                  <a:prstClr val="black"/>
                </a:solidFill>
                <a:latin typeface="Arial" pitchFamily="34" charset="0"/>
                <a:cs typeface="Arial" pitchFamily="34" charset="0"/>
              </a:rPr>
              <a:t>O come, let us adore Him,</a:t>
            </a:r>
          </a:p>
          <a:p>
            <a:pPr defTabSz="914400" fontAlgn="base">
              <a:spcBef>
                <a:spcPct val="0"/>
              </a:spcBef>
              <a:spcAft>
                <a:spcPct val="0"/>
              </a:spcAft>
            </a:pPr>
            <a:r>
              <a:rPr lang="en-US" sz="3600" b="1">
                <a:solidFill>
                  <a:prstClr val="black"/>
                </a:solidFill>
                <a:latin typeface="Arial" pitchFamily="34" charset="0"/>
                <a:cs typeface="Arial" pitchFamily="34" charset="0"/>
              </a:rPr>
              <a:t>O come, let us adore Him,</a:t>
            </a:r>
          </a:p>
          <a:p>
            <a:pPr defTabSz="914400" fontAlgn="base">
              <a:spcBef>
                <a:spcPct val="0"/>
              </a:spcBef>
              <a:spcAft>
                <a:spcPct val="0"/>
              </a:spcAft>
            </a:pPr>
            <a:r>
              <a:rPr lang="en-US" sz="3600" b="1">
                <a:solidFill>
                  <a:prstClr val="black"/>
                </a:solidFill>
                <a:latin typeface="Arial" pitchFamily="34" charset="0"/>
                <a:cs typeface="Arial" pitchFamily="34" charset="0"/>
              </a:rPr>
              <a:t>O come, let us adore Him,</a:t>
            </a:r>
          </a:p>
          <a:p>
            <a:pPr defTabSz="914400" fontAlgn="base">
              <a:spcBef>
                <a:spcPct val="0"/>
              </a:spcBef>
              <a:spcAft>
                <a:spcPct val="0"/>
              </a:spcAft>
            </a:pPr>
            <a:r>
              <a:rPr lang="en-US" sz="3600" b="1">
                <a:solidFill>
                  <a:prstClr val="black"/>
                </a:solidFill>
                <a:latin typeface="Arial" pitchFamily="34" charset="0"/>
                <a:cs typeface="Arial" pitchFamily="34" charset="0"/>
              </a:rPr>
              <a:t>Christ, the Lord.</a:t>
            </a:r>
          </a:p>
        </p:txBody>
      </p:sp>
      <p:sp>
        <p:nvSpPr>
          <p:cNvPr id="4" name="Bent Arrow 3"/>
          <p:cNvSpPr/>
          <p:nvPr/>
        </p:nvSpPr>
        <p:spPr>
          <a:xfrm rot="5400000">
            <a:off x="9258301" y="5981701"/>
            <a:ext cx="536575" cy="46037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black"/>
              </a:solidFill>
              <a:latin typeface="Calibri"/>
            </a:endParaRPr>
          </a:p>
        </p:txBody>
      </p:sp>
      <p:pic>
        <p:nvPicPr>
          <p:cNvPr id="12292" name="Picture 5" descr="C:\Users\Pastor Dan\Pictures\Charistmas decor.jpg"/>
          <p:cNvPicPr>
            <a:picLocks noChangeAspect="1" noChangeArrowheads="1"/>
          </p:cNvPicPr>
          <p:nvPr/>
        </p:nvPicPr>
        <p:blipFill>
          <a:blip r:embed="rId3" cstate="print"/>
          <a:srcRect/>
          <a:stretch>
            <a:fillRect/>
          </a:stretch>
        </p:blipFill>
        <p:spPr bwMode="auto">
          <a:xfrm>
            <a:off x="7848600" y="4114800"/>
            <a:ext cx="2514600" cy="1631950"/>
          </a:xfrm>
          <a:prstGeom prst="rect">
            <a:avLst/>
          </a:prstGeom>
          <a:noFill/>
          <a:ln w="9525">
            <a:noFill/>
            <a:miter lim="800000"/>
            <a:headEnd/>
            <a:tailEnd/>
          </a:ln>
        </p:spPr>
      </p:pic>
    </p:spTree>
    <p:extLst>
      <p:ext uri="{BB962C8B-B14F-4D97-AF65-F5344CB8AC3E}">
        <p14:creationId xmlns:p14="http://schemas.microsoft.com/office/powerpoint/2010/main" val="401210658"/>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p:cTn id="7" dur="2000" fill="hold"/>
                                        <p:tgtEl>
                                          <p:spTgt spid="12292"/>
                                        </p:tgtEl>
                                        <p:attrNameLst>
                                          <p:attrName>ppt_w</p:attrName>
                                        </p:attrNameLst>
                                      </p:cBhvr>
                                      <p:tavLst>
                                        <p:tav tm="0">
                                          <p:val>
                                            <p:fltVal val="0"/>
                                          </p:val>
                                        </p:tav>
                                        <p:tav tm="100000">
                                          <p:val>
                                            <p:strVal val="#ppt_w"/>
                                          </p:val>
                                        </p:tav>
                                      </p:tavLst>
                                    </p:anim>
                                    <p:anim calcmode="lin" valueType="num">
                                      <p:cBhvr>
                                        <p:cTn id="8" dur="2000" fill="hold"/>
                                        <p:tgtEl>
                                          <p:spTgt spid="12292"/>
                                        </p:tgtEl>
                                        <p:attrNameLst>
                                          <p:attrName>ppt_h</p:attrName>
                                        </p:attrNameLst>
                                      </p:cBhvr>
                                      <p:tavLst>
                                        <p:tav tm="0">
                                          <p:val>
                                            <p:fltVal val="0"/>
                                          </p:val>
                                        </p:tav>
                                        <p:tav tm="100000">
                                          <p:val>
                                            <p:strVal val="#ppt_h"/>
                                          </p:val>
                                        </p:tav>
                                      </p:tavLst>
                                    </p:anim>
                                    <p:anim calcmode="lin" valueType="num">
                                      <p:cBhvr>
                                        <p:cTn id="9" dur="2000" fill="hold"/>
                                        <p:tgtEl>
                                          <p:spTgt spid="12292"/>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1229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1828800" y="304800"/>
            <a:ext cx="8610600" cy="5632450"/>
          </a:xfrm>
          <a:prstGeom prst="rect">
            <a:avLst/>
          </a:prstGeom>
          <a:noFill/>
          <a:ln w="9525">
            <a:noFill/>
            <a:miter lim="800000"/>
            <a:headEnd/>
            <a:tailEnd/>
          </a:ln>
        </p:spPr>
        <p:txBody>
          <a:bodyPr>
            <a:spAutoFit/>
          </a:bodyPr>
          <a:lstStyle/>
          <a:p>
            <a:pPr defTabSz="914400" fontAlgn="base">
              <a:spcBef>
                <a:spcPct val="0"/>
              </a:spcBef>
              <a:spcAft>
                <a:spcPct val="0"/>
              </a:spcAft>
              <a:defRPr/>
            </a:pPr>
            <a:r>
              <a:rPr lang="en-US" sz="3200" b="1" dirty="0">
                <a:solidFill>
                  <a:prstClr val="black"/>
                </a:solidFill>
                <a:latin typeface="Arial" charset="0"/>
                <a:cs typeface="Arial" charset="0"/>
              </a:rPr>
              <a:t>		</a:t>
            </a:r>
            <a:r>
              <a:rPr lang="en-US" sz="3600" b="1" dirty="0">
                <a:solidFill>
                  <a:prstClr val="black"/>
                </a:solidFill>
                <a:latin typeface="Arial" charset="0"/>
                <a:cs typeface="Arial" charset="0"/>
              </a:rPr>
              <a:t>(2)</a:t>
            </a:r>
          </a:p>
          <a:p>
            <a:pPr defTabSz="914400" fontAlgn="base">
              <a:spcBef>
                <a:spcPct val="0"/>
              </a:spcBef>
              <a:spcAft>
                <a:spcPct val="0"/>
              </a:spcAft>
              <a:defRPr/>
            </a:pPr>
            <a:r>
              <a:rPr lang="en-US" sz="3600" b="1" dirty="0">
                <a:solidFill>
                  <a:prstClr val="black"/>
                </a:solidFill>
                <a:latin typeface="Arial" charset="0"/>
                <a:cs typeface="Arial" charset="0"/>
              </a:rPr>
              <a:t>Sing, choirs of angels,</a:t>
            </a:r>
          </a:p>
          <a:p>
            <a:pPr defTabSz="914400" fontAlgn="base">
              <a:spcBef>
                <a:spcPct val="0"/>
              </a:spcBef>
              <a:spcAft>
                <a:spcPct val="0"/>
              </a:spcAft>
              <a:defRPr/>
            </a:pPr>
            <a:r>
              <a:rPr lang="en-US" sz="3600" b="1" dirty="0">
                <a:solidFill>
                  <a:prstClr val="black"/>
                </a:solidFill>
                <a:latin typeface="Arial" charset="0"/>
                <a:cs typeface="Arial" charset="0"/>
              </a:rPr>
              <a:t>sing in exultation;</a:t>
            </a:r>
          </a:p>
          <a:p>
            <a:pPr defTabSz="914400" fontAlgn="base">
              <a:spcBef>
                <a:spcPct val="0"/>
              </a:spcBef>
              <a:spcAft>
                <a:spcPct val="0"/>
              </a:spcAft>
              <a:defRPr/>
            </a:pPr>
            <a:r>
              <a:rPr lang="en-US" sz="3600" b="1" spc="-170" dirty="0">
                <a:solidFill>
                  <a:prstClr val="black"/>
                </a:solidFill>
                <a:latin typeface="Arial" charset="0"/>
                <a:cs typeface="Arial" charset="0"/>
              </a:rPr>
              <a:t>O sing all ye bright hosts of heaven above!</a:t>
            </a:r>
          </a:p>
          <a:p>
            <a:pPr defTabSz="914400" fontAlgn="base">
              <a:spcBef>
                <a:spcPct val="0"/>
              </a:spcBef>
              <a:spcAft>
                <a:spcPct val="0"/>
              </a:spcAft>
              <a:defRPr/>
            </a:pPr>
            <a:r>
              <a:rPr lang="en-US" sz="3600" b="1" dirty="0">
                <a:solidFill>
                  <a:prstClr val="black"/>
                </a:solidFill>
                <a:latin typeface="Arial" charset="0"/>
                <a:cs typeface="Arial" charset="0"/>
              </a:rPr>
              <a:t>Glory to God, </a:t>
            </a:r>
          </a:p>
          <a:p>
            <a:pPr defTabSz="914400" fontAlgn="base">
              <a:spcBef>
                <a:spcPct val="0"/>
              </a:spcBef>
              <a:spcAft>
                <a:spcPct val="0"/>
              </a:spcAft>
              <a:defRPr/>
            </a:pPr>
            <a:r>
              <a:rPr lang="en-US" sz="3600" b="1" dirty="0">
                <a:solidFill>
                  <a:prstClr val="black"/>
                </a:solidFill>
                <a:latin typeface="Arial" charset="0"/>
                <a:cs typeface="Arial" charset="0"/>
              </a:rPr>
              <a:t>all glory in the highest.</a:t>
            </a:r>
          </a:p>
          <a:p>
            <a:pPr defTabSz="914400" fontAlgn="base">
              <a:spcBef>
                <a:spcPct val="0"/>
              </a:spcBef>
              <a:spcAft>
                <a:spcPct val="0"/>
              </a:spcAft>
              <a:defRPr/>
            </a:pPr>
            <a:r>
              <a:rPr lang="en-US" sz="3600" b="1" dirty="0">
                <a:solidFill>
                  <a:prstClr val="black"/>
                </a:solidFill>
                <a:latin typeface="Arial" charset="0"/>
                <a:cs typeface="Arial" charset="0"/>
              </a:rPr>
              <a:t>O come, let us adore Him,</a:t>
            </a:r>
          </a:p>
          <a:p>
            <a:pPr defTabSz="914400" fontAlgn="base">
              <a:spcBef>
                <a:spcPct val="0"/>
              </a:spcBef>
              <a:spcAft>
                <a:spcPct val="0"/>
              </a:spcAft>
              <a:defRPr/>
            </a:pPr>
            <a:r>
              <a:rPr lang="en-US" sz="3600" b="1" dirty="0">
                <a:solidFill>
                  <a:prstClr val="black"/>
                </a:solidFill>
                <a:latin typeface="Arial" charset="0"/>
                <a:cs typeface="Arial" charset="0"/>
              </a:rPr>
              <a:t>O come, let us adore Him,</a:t>
            </a:r>
          </a:p>
          <a:p>
            <a:pPr defTabSz="914400" fontAlgn="base">
              <a:spcBef>
                <a:spcPct val="0"/>
              </a:spcBef>
              <a:spcAft>
                <a:spcPct val="0"/>
              </a:spcAft>
              <a:defRPr/>
            </a:pPr>
            <a:r>
              <a:rPr lang="en-US" sz="3600" b="1" dirty="0">
                <a:solidFill>
                  <a:prstClr val="black"/>
                </a:solidFill>
                <a:latin typeface="Arial" charset="0"/>
                <a:cs typeface="Arial" charset="0"/>
              </a:rPr>
              <a:t>O come, let us adore Him,</a:t>
            </a:r>
          </a:p>
          <a:p>
            <a:pPr defTabSz="914400" fontAlgn="base">
              <a:spcBef>
                <a:spcPct val="0"/>
              </a:spcBef>
              <a:spcAft>
                <a:spcPct val="0"/>
              </a:spcAft>
              <a:defRPr/>
            </a:pPr>
            <a:r>
              <a:rPr lang="en-US" sz="3600" b="1" dirty="0">
                <a:solidFill>
                  <a:prstClr val="black"/>
                </a:solidFill>
                <a:latin typeface="Arial" charset="0"/>
                <a:cs typeface="Arial" charset="0"/>
              </a:rPr>
              <a:t>Christ, the Lord.</a:t>
            </a:r>
          </a:p>
        </p:txBody>
      </p:sp>
      <p:sp>
        <p:nvSpPr>
          <p:cNvPr id="4" name="Bent Arrow 3"/>
          <p:cNvSpPr/>
          <p:nvPr/>
        </p:nvSpPr>
        <p:spPr>
          <a:xfrm rot="5400000">
            <a:off x="9258301" y="5981701"/>
            <a:ext cx="536575" cy="46037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black"/>
              </a:solidFill>
              <a:latin typeface="Calibri"/>
            </a:endParaRPr>
          </a:p>
        </p:txBody>
      </p:sp>
      <p:pic>
        <p:nvPicPr>
          <p:cNvPr id="13316" name="Picture 5" descr="C:\Users\Pastor Dan\Pictures\Christmas Bulb.jpg"/>
          <p:cNvPicPr>
            <a:picLocks noChangeAspect="1" noChangeArrowheads="1"/>
          </p:cNvPicPr>
          <p:nvPr/>
        </p:nvPicPr>
        <p:blipFill>
          <a:blip r:embed="rId3" cstate="print"/>
          <a:srcRect/>
          <a:stretch>
            <a:fillRect/>
          </a:stretch>
        </p:blipFill>
        <p:spPr bwMode="auto">
          <a:xfrm>
            <a:off x="8077200" y="3429001"/>
            <a:ext cx="1981200" cy="1992313"/>
          </a:xfrm>
          <a:prstGeom prst="rect">
            <a:avLst/>
          </a:prstGeom>
          <a:noFill/>
          <a:ln w="9525">
            <a:noFill/>
            <a:miter lim="800000"/>
            <a:headEnd/>
            <a:tailEnd/>
          </a:ln>
        </p:spPr>
      </p:pic>
    </p:spTree>
    <p:extLst>
      <p:ext uri="{BB962C8B-B14F-4D97-AF65-F5344CB8AC3E}">
        <p14:creationId xmlns:p14="http://schemas.microsoft.com/office/powerpoint/2010/main" val="2398754206"/>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p:cTn id="7" dur="2000" fill="hold"/>
                                        <p:tgtEl>
                                          <p:spTgt spid="13316"/>
                                        </p:tgtEl>
                                        <p:attrNameLst>
                                          <p:attrName>ppt_w</p:attrName>
                                        </p:attrNameLst>
                                      </p:cBhvr>
                                      <p:tavLst>
                                        <p:tav tm="0">
                                          <p:val>
                                            <p:fltVal val="0"/>
                                          </p:val>
                                        </p:tav>
                                        <p:tav tm="100000">
                                          <p:val>
                                            <p:strVal val="#ppt_w"/>
                                          </p:val>
                                        </p:tav>
                                      </p:tavLst>
                                    </p:anim>
                                    <p:anim calcmode="lin" valueType="num">
                                      <p:cBhvr>
                                        <p:cTn id="8" dur="2000" fill="hold"/>
                                        <p:tgtEl>
                                          <p:spTgt spid="13316"/>
                                        </p:tgtEl>
                                        <p:attrNameLst>
                                          <p:attrName>ppt_h</p:attrName>
                                        </p:attrNameLst>
                                      </p:cBhvr>
                                      <p:tavLst>
                                        <p:tav tm="0">
                                          <p:val>
                                            <p:fltVal val="0"/>
                                          </p:val>
                                        </p:tav>
                                        <p:tav tm="100000">
                                          <p:val>
                                            <p:strVal val="#ppt_h"/>
                                          </p:val>
                                        </p:tav>
                                      </p:tavLst>
                                    </p:anim>
                                    <p:anim calcmode="lin" valueType="num">
                                      <p:cBhvr>
                                        <p:cTn id="9" dur="2000" fill="hold"/>
                                        <p:tgtEl>
                                          <p:spTgt spid="13316"/>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1331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981200" y="304800"/>
            <a:ext cx="8382000" cy="5632450"/>
          </a:xfrm>
          <a:prstGeom prst="rect">
            <a:avLst/>
          </a:prstGeom>
          <a:noFill/>
          <a:ln w="9525">
            <a:noFill/>
            <a:miter lim="800000"/>
            <a:headEnd/>
            <a:tailEnd/>
          </a:ln>
        </p:spPr>
        <p:txBody>
          <a:bodyPr>
            <a:spAutoFit/>
          </a:bodyPr>
          <a:lstStyle/>
          <a:p>
            <a:pPr defTabSz="914400" fontAlgn="base">
              <a:spcBef>
                <a:spcPct val="0"/>
              </a:spcBef>
              <a:spcAft>
                <a:spcPct val="0"/>
              </a:spcAft>
            </a:pPr>
            <a:r>
              <a:rPr lang="en-US" sz="3200" b="1">
                <a:solidFill>
                  <a:prstClr val="black"/>
                </a:solidFill>
                <a:latin typeface="Arial" pitchFamily="34" charset="0"/>
                <a:cs typeface="Arial" pitchFamily="34" charset="0"/>
              </a:rPr>
              <a:t>			</a:t>
            </a:r>
            <a:r>
              <a:rPr lang="en-US" sz="3600" b="1">
                <a:solidFill>
                  <a:prstClr val="black"/>
                </a:solidFill>
                <a:latin typeface="Arial" pitchFamily="34" charset="0"/>
                <a:cs typeface="Arial" pitchFamily="34" charset="0"/>
              </a:rPr>
              <a:t>(3)</a:t>
            </a:r>
          </a:p>
          <a:p>
            <a:pPr defTabSz="914400" fontAlgn="base">
              <a:spcBef>
                <a:spcPct val="0"/>
              </a:spcBef>
              <a:spcAft>
                <a:spcPct val="0"/>
              </a:spcAft>
            </a:pPr>
            <a:r>
              <a:rPr lang="en-US" sz="3600" b="1">
                <a:solidFill>
                  <a:prstClr val="black"/>
                </a:solidFill>
                <a:latin typeface="Arial" pitchFamily="34" charset="0"/>
                <a:cs typeface="Arial" pitchFamily="34" charset="0"/>
              </a:rPr>
              <a:t>Yea, Lord, we greet Thee,</a:t>
            </a:r>
          </a:p>
          <a:p>
            <a:pPr defTabSz="914400" fontAlgn="base">
              <a:spcBef>
                <a:spcPct val="0"/>
              </a:spcBef>
              <a:spcAft>
                <a:spcPct val="0"/>
              </a:spcAft>
            </a:pPr>
            <a:r>
              <a:rPr lang="en-US" sz="3600" b="1">
                <a:solidFill>
                  <a:prstClr val="black"/>
                </a:solidFill>
                <a:latin typeface="Arial" pitchFamily="34" charset="0"/>
                <a:cs typeface="Arial" pitchFamily="34" charset="0"/>
              </a:rPr>
              <a:t>born this happy morning;</a:t>
            </a:r>
          </a:p>
          <a:p>
            <a:pPr defTabSz="914400" fontAlgn="base">
              <a:spcBef>
                <a:spcPct val="0"/>
              </a:spcBef>
              <a:spcAft>
                <a:spcPct val="0"/>
              </a:spcAft>
            </a:pPr>
            <a:r>
              <a:rPr lang="en-US" sz="3600" b="1">
                <a:solidFill>
                  <a:prstClr val="black"/>
                </a:solidFill>
                <a:latin typeface="Arial" pitchFamily="34" charset="0"/>
                <a:cs typeface="Arial" pitchFamily="34" charset="0"/>
              </a:rPr>
              <a:t>Jesus, to You be all glory given;</a:t>
            </a:r>
          </a:p>
          <a:p>
            <a:pPr defTabSz="914400" fontAlgn="base">
              <a:spcBef>
                <a:spcPct val="0"/>
              </a:spcBef>
              <a:spcAft>
                <a:spcPct val="0"/>
              </a:spcAft>
            </a:pPr>
            <a:r>
              <a:rPr lang="en-US" sz="3600" b="1">
                <a:solidFill>
                  <a:prstClr val="black"/>
                </a:solidFill>
                <a:latin typeface="Arial" pitchFamily="34" charset="0"/>
                <a:cs typeface="Arial" pitchFamily="34" charset="0"/>
              </a:rPr>
              <a:t>Word of the Father</a:t>
            </a:r>
          </a:p>
          <a:p>
            <a:pPr defTabSz="914400" fontAlgn="base">
              <a:spcBef>
                <a:spcPct val="0"/>
              </a:spcBef>
              <a:spcAft>
                <a:spcPct val="0"/>
              </a:spcAft>
            </a:pPr>
            <a:r>
              <a:rPr lang="en-US" sz="3600" b="1">
                <a:solidFill>
                  <a:prstClr val="black"/>
                </a:solidFill>
                <a:latin typeface="Arial" pitchFamily="34" charset="0"/>
                <a:cs typeface="Arial" pitchFamily="34" charset="0"/>
              </a:rPr>
              <a:t>now in flesh appearing!</a:t>
            </a:r>
          </a:p>
          <a:p>
            <a:pPr defTabSz="914400" fontAlgn="base">
              <a:spcBef>
                <a:spcPct val="0"/>
              </a:spcBef>
              <a:spcAft>
                <a:spcPct val="0"/>
              </a:spcAft>
            </a:pPr>
            <a:r>
              <a:rPr lang="en-US" sz="3600" b="1">
                <a:solidFill>
                  <a:prstClr val="black"/>
                </a:solidFill>
                <a:latin typeface="Arial" pitchFamily="34" charset="0"/>
                <a:cs typeface="Arial" pitchFamily="34" charset="0"/>
              </a:rPr>
              <a:t>O come, let us adore Him,</a:t>
            </a:r>
          </a:p>
          <a:p>
            <a:pPr defTabSz="914400" fontAlgn="base">
              <a:spcBef>
                <a:spcPct val="0"/>
              </a:spcBef>
              <a:spcAft>
                <a:spcPct val="0"/>
              </a:spcAft>
            </a:pPr>
            <a:r>
              <a:rPr lang="en-US" sz="3600" b="1">
                <a:solidFill>
                  <a:prstClr val="black"/>
                </a:solidFill>
                <a:latin typeface="Arial" pitchFamily="34" charset="0"/>
                <a:cs typeface="Arial" pitchFamily="34" charset="0"/>
              </a:rPr>
              <a:t>O come, let us adore Him,</a:t>
            </a:r>
          </a:p>
          <a:p>
            <a:pPr defTabSz="914400" fontAlgn="base">
              <a:spcBef>
                <a:spcPct val="0"/>
              </a:spcBef>
              <a:spcAft>
                <a:spcPct val="0"/>
              </a:spcAft>
            </a:pPr>
            <a:r>
              <a:rPr lang="en-US" sz="3600" b="1">
                <a:solidFill>
                  <a:prstClr val="black"/>
                </a:solidFill>
                <a:latin typeface="Arial" pitchFamily="34" charset="0"/>
                <a:cs typeface="Arial" pitchFamily="34" charset="0"/>
              </a:rPr>
              <a:t>O come, let us adore Him,</a:t>
            </a:r>
          </a:p>
          <a:p>
            <a:pPr defTabSz="914400" fontAlgn="base">
              <a:spcBef>
                <a:spcPct val="0"/>
              </a:spcBef>
              <a:spcAft>
                <a:spcPct val="0"/>
              </a:spcAft>
            </a:pPr>
            <a:r>
              <a:rPr lang="en-US" sz="3600" b="1">
                <a:solidFill>
                  <a:prstClr val="black"/>
                </a:solidFill>
                <a:latin typeface="Arial" pitchFamily="34" charset="0"/>
                <a:cs typeface="Arial" pitchFamily="34" charset="0"/>
              </a:rPr>
              <a:t>Christ, the Lord.</a:t>
            </a:r>
          </a:p>
        </p:txBody>
      </p:sp>
      <p:pic>
        <p:nvPicPr>
          <p:cNvPr id="14339" name="Picture 4" descr="C:\Users\Pastor Dan\Pictures\christmas_decorations.jpg"/>
          <p:cNvPicPr>
            <a:picLocks noChangeAspect="1" noChangeArrowheads="1"/>
          </p:cNvPicPr>
          <p:nvPr/>
        </p:nvPicPr>
        <p:blipFill>
          <a:blip r:embed="rId3" cstate="print"/>
          <a:srcRect/>
          <a:stretch>
            <a:fillRect/>
          </a:stretch>
        </p:blipFill>
        <p:spPr bwMode="auto">
          <a:xfrm>
            <a:off x="7924800" y="3657601"/>
            <a:ext cx="2438400" cy="1724025"/>
          </a:xfrm>
          <a:prstGeom prst="rect">
            <a:avLst/>
          </a:prstGeom>
          <a:noFill/>
          <a:ln w="9525">
            <a:noFill/>
            <a:miter lim="800000"/>
            <a:headEnd/>
            <a:tailEnd/>
          </a:ln>
        </p:spPr>
      </p:pic>
    </p:spTree>
    <p:extLst>
      <p:ext uri="{BB962C8B-B14F-4D97-AF65-F5344CB8AC3E}">
        <p14:creationId xmlns:p14="http://schemas.microsoft.com/office/powerpoint/2010/main" val="1330460968"/>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p:cTn id="7" dur="2000" fill="hold"/>
                                        <p:tgtEl>
                                          <p:spTgt spid="14339"/>
                                        </p:tgtEl>
                                        <p:attrNameLst>
                                          <p:attrName>ppt_w</p:attrName>
                                        </p:attrNameLst>
                                      </p:cBhvr>
                                      <p:tavLst>
                                        <p:tav tm="0">
                                          <p:val>
                                            <p:fltVal val="0"/>
                                          </p:val>
                                        </p:tav>
                                        <p:tav tm="100000">
                                          <p:val>
                                            <p:strVal val="#ppt_w"/>
                                          </p:val>
                                        </p:tav>
                                      </p:tavLst>
                                    </p:anim>
                                    <p:anim calcmode="lin" valueType="num">
                                      <p:cBhvr>
                                        <p:cTn id="8" dur="2000" fill="hold"/>
                                        <p:tgtEl>
                                          <p:spTgt spid="14339"/>
                                        </p:tgtEl>
                                        <p:attrNameLst>
                                          <p:attrName>ppt_h</p:attrName>
                                        </p:attrNameLst>
                                      </p:cBhvr>
                                      <p:tavLst>
                                        <p:tav tm="0">
                                          <p:val>
                                            <p:fltVal val="0"/>
                                          </p:val>
                                        </p:tav>
                                        <p:tav tm="100000">
                                          <p:val>
                                            <p:strVal val="#ppt_h"/>
                                          </p:val>
                                        </p:tav>
                                      </p:tavLst>
                                    </p:anim>
                                    <p:anim calcmode="lin" valueType="num">
                                      <p:cBhvr>
                                        <p:cTn id="9" dur="2000" fill="hold"/>
                                        <p:tgtEl>
                                          <p:spTgt spid="14339"/>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1433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8175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1828800" y="-33338"/>
            <a:ext cx="8534400" cy="6770688"/>
          </a:xfrm>
          <a:prstGeom prst="rect">
            <a:avLst/>
          </a:prstGeom>
          <a:noFill/>
          <a:ln w="9525">
            <a:noFill/>
            <a:miter lim="800000"/>
            <a:headEnd/>
            <a:tailEnd/>
          </a:ln>
        </p:spPr>
        <p:txBody>
          <a:bodyPr anchor="ctr">
            <a:spAutoFit/>
          </a:bodyPr>
          <a:lstStyle/>
          <a:p>
            <a:pPr algn="ctr" defTabSz="914400" fontAlgn="base">
              <a:spcBef>
                <a:spcPct val="0"/>
              </a:spcBef>
              <a:spcAft>
                <a:spcPct val="0"/>
              </a:spcAft>
              <a:tabLst>
                <a:tab pos="0" algn="l"/>
                <a:tab pos="457200" algn="l"/>
                <a:tab pos="571500" algn="l"/>
                <a:tab pos="914400" algn="l"/>
                <a:tab pos="1143000" algn="l"/>
              </a:tabLst>
            </a:pPr>
            <a:r>
              <a:rPr lang="en-US" sz="3600" b="1" u="sng">
                <a:solidFill>
                  <a:srgbClr val="000000"/>
                </a:solidFill>
                <a:latin typeface="Arial" pitchFamily="34" charset="0"/>
                <a:ea typeface="MS PGothic" pitchFamily="34" charset="-128"/>
                <a:cs typeface="Arial" pitchFamily="34" charset="0"/>
              </a:rPr>
              <a:t>THE PASTORAL BENEDICTION</a:t>
            </a:r>
          </a:p>
          <a:p>
            <a:pPr algn="ctr" defTabSz="914400" fontAlgn="base">
              <a:spcBef>
                <a:spcPct val="0"/>
              </a:spcBef>
              <a:spcAft>
                <a:spcPct val="0"/>
              </a:spcAft>
              <a:tabLst>
                <a:tab pos="0" algn="l"/>
                <a:tab pos="457200" algn="l"/>
                <a:tab pos="571500" algn="l"/>
                <a:tab pos="914400" algn="l"/>
                <a:tab pos="1143000" algn="l"/>
              </a:tabLst>
            </a:pPr>
            <a:endParaRPr lang="en-US" sz="36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r>
              <a:rPr lang="en-US" sz="4000" b="1">
                <a:solidFill>
                  <a:srgbClr val="000000"/>
                </a:solidFill>
                <a:latin typeface="Arial" pitchFamily="34" charset="0"/>
                <a:ea typeface="MS PGothic" pitchFamily="34" charset="-128"/>
                <a:cs typeface="Arial" pitchFamily="34" charset="0"/>
              </a:rPr>
              <a:t>God has a plan for you and,</a:t>
            </a:r>
          </a:p>
          <a:p>
            <a:pPr algn="ctr" defTabSz="914400" fontAlgn="base">
              <a:spcBef>
                <a:spcPct val="0"/>
              </a:spcBef>
              <a:spcAft>
                <a:spcPct val="0"/>
              </a:spcAft>
              <a:tabLst>
                <a:tab pos="0" algn="l"/>
                <a:tab pos="457200" algn="l"/>
                <a:tab pos="571500" algn="l"/>
                <a:tab pos="914400" algn="l"/>
                <a:tab pos="1143000" algn="l"/>
              </a:tabLst>
            </a:pPr>
            <a:r>
              <a:rPr lang="en-US" sz="4000" b="1">
                <a:solidFill>
                  <a:srgbClr val="000000"/>
                </a:solidFill>
                <a:latin typeface="Arial" pitchFamily="34" charset="0"/>
                <a:ea typeface="MS PGothic" pitchFamily="34" charset="-128"/>
                <a:cs typeface="Arial" pitchFamily="34" charset="0"/>
              </a:rPr>
              <a:t>you are </a:t>
            </a:r>
            <a:r>
              <a:rPr lang="en-US" sz="4000" b="1" u="sng">
                <a:solidFill>
                  <a:srgbClr val="000000"/>
                </a:solidFill>
                <a:latin typeface="Arial" pitchFamily="34" charset="0"/>
                <a:ea typeface="MS PGothic" pitchFamily="34" charset="-128"/>
                <a:cs typeface="Arial" pitchFamily="34" charset="0"/>
              </a:rPr>
              <a:t>EXACTLY</a:t>
            </a:r>
            <a:r>
              <a:rPr lang="en-US" sz="4000" b="1">
                <a:solidFill>
                  <a:srgbClr val="000000"/>
                </a:solidFill>
                <a:latin typeface="Arial" pitchFamily="34" charset="0"/>
                <a:ea typeface="MS PGothic" pitchFamily="34" charset="-128"/>
                <a:cs typeface="Arial" pitchFamily="34" charset="0"/>
              </a:rPr>
              <a:t> where God wants you to be.</a:t>
            </a: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just" defTabSz="914400" fontAlgn="base">
              <a:spcBef>
                <a:spcPct val="0"/>
              </a:spcBef>
              <a:spcAft>
                <a:spcPct val="0"/>
              </a:spcAft>
              <a:tabLst>
                <a:tab pos="0" algn="l"/>
                <a:tab pos="457200" algn="l"/>
                <a:tab pos="571500" algn="l"/>
                <a:tab pos="914400" algn="l"/>
                <a:tab pos="1143000" algn="l"/>
              </a:tabLst>
            </a:pPr>
            <a:endParaRPr lang="en-US">
              <a:solidFill>
                <a:srgbClr val="000000"/>
              </a:solidFill>
              <a:ea typeface="MS PGothic" pitchFamily="34" charset="-128"/>
              <a:cs typeface="Arial" pitchFamily="34" charset="0"/>
            </a:endParaRPr>
          </a:p>
        </p:txBody>
      </p:sp>
      <p:pic>
        <p:nvPicPr>
          <p:cNvPr id="101379" name="Picture 4" descr="C:\Users\Pastor Dan\Pictures\benediction_51835_web.jpg"/>
          <p:cNvPicPr>
            <a:picLocks noChangeAspect="1" noChangeArrowheads="1"/>
          </p:cNvPicPr>
          <p:nvPr/>
        </p:nvPicPr>
        <p:blipFill>
          <a:blip r:embed="rId3" cstate="print"/>
          <a:srcRect/>
          <a:stretch>
            <a:fillRect/>
          </a:stretch>
        </p:blipFill>
        <p:spPr bwMode="auto">
          <a:xfrm>
            <a:off x="4191000" y="3733800"/>
            <a:ext cx="3886200" cy="2895600"/>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 calcmode="lin" valueType="num">
                                      <p:cBhvr>
                                        <p:cTn id="7" dur="3000" fill="hold"/>
                                        <p:tgtEl>
                                          <p:spTgt spid="34818">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3000" fill="hold"/>
                                        <p:tgtEl>
                                          <p:spTgt spid="34818">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3000" fill="hold"/>
                                        <p:tgtEl>
                                          <p:spTgt spid="34818">
                                            <p:txEl>
                                              <p:pRg st="0" end="0"/>
                                            </p:txEl>
                                          </p:spTgt>
                                        </p:tgtEl>
                                        <p:attrNameLst>
                                          <p:attrName>ppt_y</p:attrName>
                                        </p:attrNameLst>
                                      </p:cBhvr>
                                      <p:tavLst>
                                        <p:tav tm="0">
                                          <p:val>
                                            <p:strVal val="#ppt_y"/>
                                          </p:val>
                                        </p:tav>
                                        <p:tav tm="100000">
                                          <p:val>
                                            <p:strVal val="#ppt_y"/>
                                          </p:val>
                                        </p:tav>
                                      </p:tavLst>
                                    </p:anim>
                                    <p:animEffect transition="in" filter="fade">
                                      <p:cBhvr>
                                        <p:cTn id="10" dur="3000"/>
                                        <p:tgtEl>
                                          <p:spTgt spid="34818">
                                            <p:txEl>
                                              <p:pRg st="0" end="0"/>
                                            </p:txEl>
                                          </p:spTgt>
                                        </p:tgtEl>
                                      </p:cBhvr>
                                    </p:animEffect>
                                  </p:childTnLst>
                                </p:cTn>
                              </p:par>
                              <p:par>
                                <p:cTn id="11" presetID="48" presetClass="entr" presetSubtype="0" accel="50000" fill="hold" nodeType="withEffect">
                                  <p:stCondLst>
                                    <p:cond delay="0"/>
                                  </p:stCondLst>
                                  <p:childTnLst>
                                    <p:set>
                                      <p:cBhvr>
                                        <p:cTn id="12" dur="1" fill="hold">
                                          <p:stCondLst>
                                            <p:cond delay="0"/>
                                          </p:stCondLst>
                                        </p:cTn>
                                        <p:tgtEl>
                                          <p:spTgt spid="34818">
                                            <p:txEl>
                                              <p:pRg st="2" end="2"/>
                                            </p:txEl>
                                          </p:spTgt>
                                        </p:tgtEl>
                                        <p:attrNameLst>
                                          <p:attrName>style.visibility</p:attrName>
                                        </p:attrNameLst>
                                      </p:cBhvr>
                                      <p:to>
                                        <p:strVal val="visible"/>
                                      </p:to>
                                    </p:set>
                                    <p:anim calcmode="lin" valueType="num">
                                      <p:cBhvr>
                                        <p:cTn id="13" dur="3000" fill="hold"/>
                                        <p:tgtEl>
                                          <p:spTgt spid="34818">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3000" fill="hold"/>
                                        <p:tgtEl>
                                          <p:spTgt spid="34818">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15" dur="3000" fill="hold"/>
                                        <p:tgtEl>
                                          <p:spTgt spid="34818">
                                            <p:txEl>
                                              <p:pRg st="2" end="2"/>
                                            </p:txEl>
                                          </p:spTgt>
                                        </p:tgtEl>
                                        <p:attrNameLst>
                                          <p:attrName>ppt_y</p:attrName>
                                        </p:attrNameLst>
                                      </p:cBhvr>
                                      <p:tavLst>
                                        <p:tav tm="0">
                                          <p:val>
                                            <p:strVal val="#ppt_y"/>
                                          </p:val>
                                        </p:tav>
                                        <p:tav tm="100000">
                                          <p:val>
                                            <p:strVal val="#ppt_y"/>
                                          </p:val>
                                        </p:tav>
                                      </p:tavLst>
                                    </p:anim>
                                    <p:animEffect transition="in" filter="fade">
                                      <p:cBhvr>
                                        <p:cTn id="16" dur="3000"/>
                                        <p:tgtEl>
                                          <p:spTgt spid="34818">
                                            <p:txEl>
                                              <p:pRg st="2" end="2"/>
                                            </p:txEl>
                                          </p:spTgt>
                                        </p:tgtEl>
                                      </p:cBhvr>
                                    </p:animEffect>
                                  </p:childTnLst>
                                </p:cTn>
                              </p:par>
                              <p:par>
                                <p:cTn id="17" presetID="48" presetClass="entr" presetSubtype="0" accel="50000" fill="hold" nodeType="withEffect">
                                  <p:stCondLst>
                                    <p:cond delay="0"/>
                                  </p:stCondLst>
                                  <p:childTnLst>
                                    <p:set>
                                      <p:cBhvr>
                                        <p:cTn id="18" dur="1" fill="hold">
                                          <p:stCondLst>
                                            <p:cond delay="0"/>
                                          </p:stCondLst>
                                        </p:cTn>
                                        <p:tgtEl>
                                          <p:spTgt spid="34818">
                                            <p:txEl>
                                              <p:pRg st="3" end="3"/>
                                            </p:txEl>
                                          </p:spTgt>
                                        </p:tgtEl>
                                        <p:attrNameLst>
                                          <p:attrName>style.visibility</p:attrName>
                                        </p:attrNameLst>
                                      </p:cBhvr>
                                      <p:to>
                                        <p:strVal val="visible"/>
                                      </p:to>
                                    </p:set>
                                    <p:anim calcmode="lin" valueType="num">
                                      <p:cBhvr>
                                        <p:cTn id="19" dur="3000" fill="hold"/>
                                        <p:tgtEl>
                                          <p:spTgt spid="34818">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3000" fill="hold"/>
                                        <p:tgtEl>
                                          <p:spTgt spid="34818">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21" dur="3000" fill="hold"/>
                                        <p:tgtEl>
                                          <p:spTgt spid="34818">
                                            <p:txEl>
                                              <p:pRg st="3" end="3"/>
                                            </p:txEl>
                                          </p:spTgt>
                                        </p:tgtEl>
                                        <p:attrNameLst>
                                          <p:attrName>ppt_y</p:attrName>
                                        </p:attrNameLst>
                                      </p:cBhvr>
                                      <p:tavLst>
                                        <p:tav tm="0">
                                          <p:val>
                                            <p:strVal val="#ppt_y"/>
                                          </p:val>
                                        </p:tav>
                                        <p:tav tm="100000">
                                          <p:val>
                                            <p:strVal val="#ppt_y"/>
                                          </p:val>
                                        </p:tav>
                                      </p:tavLst>
                                    </p:anim>
                                    <p:animEffect transition="in" filter="fade">
                                      <p:cBhvr>
                                        <p:cTn id="22" dur="3000"/>
                                        <p:tgtEl>
                                          <p:spTgt spid="348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9848E-63E2-1302-E43B-E9B53B1DAFD1}"/>
              </a:ext>
            </a:extLst>
          </p:cNvPr>
          <p:cNvSpPr>
            <a:spLocks noGrp="1"/>
          </p:cNvSpPr>
          <p:nvPr>
            <p:ph type="title"/>
          </p:nvPr>
        </p:nvSpPr>
        <p:spPr>
          <a:xfrm>
            <a:off x="609600" y="274641"/>
            <a:ext cx="10972800" cy="6583359"/>
          </a:xfrm>
        </p:spPr>
        <p:txBody>
          <a:bodyPr/>
          <a:lstStyle/>
          <a:p>
            <a:r>
              <a:rPr lang="en-US" sz="4400" b="1" dirty="0"/>
              <a:t>Christmas Prayer for Illumination:</a:t>
            </a:r>
            <a:br>
              <a:rPr lang="en-US" sz="4400" b="1" dirty="0"/>
            </a:br>
            <a:br>
              <a:rPr lang="en-US" sz="4400" b="1" dirty="0"/>
            </a:br>
            <a:r>
              <a:rPr lang="en-US" sz="4400" b="1" dirty="0"/>
              <a:t>ALL:</a:t>
            </a:r>
            <a:br>
              <a:rPr lang="en-US" sz="4400" b="1" dirty="0"/>
            </a:br>
            <a:r>
              <a:rPr lang="en-US" sz="4400" b="1" dirty="0"/>
              <a:t> Dear Heavenly Father, Help me to hear your voice. Send Me your Holy Spirit once again. Give me the courage to be your beloved. Give me courage to choose joy. I need you now this Christmas. Be born in me again. Today. In Jesus' name, Amen.</a:t>
            </a:r>
            <a:br>
              <a:rPr lang="en-US" sz="4400" b="1" dirty="0"/>
            </a:br>
            <a:endParaRPr lang="en-US" sz="4400" b="1" dirty="0"/>
          </a:p>
        </p:txBody>
      </p:sp>
    </p:spTree>
    <p:extLst>
      <p:ext uri="{BB962C8B-B14F-4D97-AF65-F5344CB8AC3E}">
        <p14:creationId xmlns:p14="http://schemas.microsoft.com/office/powerpoint/2010/main" val="2013258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CA28A-01E2-7175-FC72-FB198ACF8923}"/>
              </a:ext>
            </a:extLst>
          </p:cNvPr>
          <p:cNvSpPr>
            <a:spLocks noGrp="1"/>
          </p:cNvSpPr>
          <p:nvPr>
            <p:ph type="title"/>
          </p:nvPr>
        </p:nvSpPr>
        <p:spPr>
          <a:xfrm>
            <a:off x="1981200" y="1063175"/>
            <a:ext cx="8229600" cy="4509003"/>
          </a:xfrm>
        </p:spPr>
        <p:txBody>
          <a:bodyPr/>
          <a:lstStyle/>
          <a:p>
            <a:r>
              <a:rPr lang="en-US" sz="10083" dirty="0">
                <a:latin typeface="Baguet Script" panose="00000500000000000000" pitchFamily="2" charset="0"/>
              </a:rPr>
              <a:t>WELCOME</a:t>
            </a:r>
          </a:p>
        </p:txBody>
      </p:sp>
    </p:spTree>
    <p:extLst>
      <p:ext uri="{BB962C8B-B14F-4D97-AF65-F5344CB8AC3E}">
        <p14:creationId xmlns:p14="http://schemas.microsoft.com/office/powerpoint/2010/main" val="156620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049962"/>
          </a:xfrm>
        </p:spPr>
        <p:txBody>
          <a:bodyPr>
            <a:normAutofit/>
          </a:bodyPr>
          <a:lstStyle/>
          <a:p>
            <a:r>
              <a:rPr lang="en-US" sz="7200" b="1" i="1" dirty="0">
                <a:latin typeface="Arial Rounded MT Bold" pitchFamily="34" charset="0"/>
              </a:rPr>
              <a:t>Angels from the Realms of Glory</a:t>
            </a:r>
            <a:br>
              <a:rPr lang="en-US" sz="7200" b="1" i="1" dirty="0">
                <a:latin typeface="Arial Rounded MT Bold" pitchFamily="34" charset="0"/>
              </a:rPr>
            </a:br>
            <a:br>
              <a:rPr lang="en-US" sz="7200" b="1" i="1" dirty="0">
                <a:latin typeface="Arial Rounded MT Bold" pitchFamily="34" charset="0"/>
              </a:rPr>
            </a:br>
            <a:r>
              <a:rPr lang="en-US" sz="6000" b="1" i="1" dirty="0">
                <a:latin typeface="Arial Rounded MT Bold" pitchFamily="34" charset="0"/>
              </a:rPr>
              <a:t>Hymn # 259</a:t>
            </a:r>
            <a:endParaRPr lang="en-US" sz="7200" dirty="0"/>
          </a:p>
        </p:txBody>
      </p:sp>
    </p:spTree>
    <p:extLst>
      <p:ext uri="{BB962C8B-B14F-4D97-AF65-F5344CB8AC3E}">
        <p14:creationId xmlns:p14="http://schemas.microsoft.com/office/powerpoint/2010/main" val="2893127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0"/>
            <a:ext cx="8229600" cy="6096000"/>
          </a:xfrm>
        </p:spPr>
        <p:txBody>
          <a:bodyPr>
            <a:normAutofit fontScale="90000"/>
          </a:bodyPr>
          <a:lstStyle/>
          <a:p>
            <a:pPr eaLnBrk="0" hangingPunct="0"/>
            <a:r>
              <a:rPr lang="en-US" b="1" dirty="0">
                <a:latin typeface="Arial Rounded MT Bold" pitchFamily="34" charset="0"/>
              </a:rPr>
              <a:t>Angels from the realms of glory, </a:t>
            </a:r>
            <a:br>
              <a:rPr lang="en-US" b="1" dirty="0">
                <a:latin typeface="Arial Rounded MT Bold" pitchFamily="34" charset="0"/>
              </a:rPr>
            </a:br>
            <a:r>
              <a:rPr lang="en-US" b="1" dirty="0">
                <a:latin typeface="Arial Rounded MT Bold" pitchFamily="34" charset="0"/>
              </a:rPr>
              <a:t>Wing your flight o’er all the earth;</a:t>
            </a:r>
            <a:br>
              <a:rPr lang="en-US" b="1" dirty="0">
                <a:latin typeface="Arial Rounded MT Bold" pitchFamily="34" charset="0"/>
              </a:rPr>
            </a:br>
            <a:r>
              <a:rPr lang="en-US" b="1" dirty="0">
                <a:latin typeface="Arial Rounded MT Bold" pitchFamily="34" charset="0"/>
              </a:rPr>
              <a:t>Ye who sang creation’s story,</a:t>
            </a:r>
            <a:br>
              <a:rPr lang="en-US" b="1" dirty="0">
                <a:latin typeface="Arial Rounded MT Bold" pitchFamily="34" charset="0"/>
              </a:rPr>
            </a:br>
            <a:r>
              <a:rPr lang="en-US" b="1" dirty="0">
                <a:latin typeface="Arial Rounded MT Bold" pitchFamily="34" charset="0"/>
              </a:rPr>
              <a:t>Now proclaim Messiah’s birth:</a:t>
            </a:r>
            <a:br>
              <a:rPr lang="en-US" b="1" dirty="0">
                <a:latin typeface="Arial Rounded MT Bold" pitchFamily="34" charset="0"/>
              </a:rPr>
            </a:br>
            <a:br>
              <a:rPr lang="en-US" b="1" dirty="0">
                <a:latin typeface="Arial Rounded MT Bold" pitchFamily="34" charset="0"/>
              </a:rPr>
            </a:br>
            <a:r>
              <a:rPr lang="en-US" b="1" dirty="0">
                <a:latin typeface="Arial Rounded MT Bold" pitchFamily="34" charset="0"/>
              </a:rPr>
              <a:t>Come and worship, come and worship,</a:t>
            </a:r>
            <a:br>
              <a:rPr lang="en-US" b="1" dirty="0">
                <a:latin typeface="Arial Rounded MT Bold" pitchFamily="34" charset="0"/>
              </a:rPr>
            </a:br>
            <a:r>
              <a:rPr lang="en-US" b="1" dirty="0">
                <a:latin typeface="Arial Rounded MT Bold" pitchFamily="34" charset="0"/>
              </a:rPr>
              <a:t>Worship Christ , the newborn King.</a:t>
            </a:r>
            <a:br>
              <a:rPr lang="en-US" b="1" dirty="0">
                <a:latin typeface="Arial Rounded MT Bold" pitchFamily="34" charset="0"/>
              </a:rPr>
            </a:br>
            <a:endParaRPr lang="en-US" dirty="0"/>
          </a:p>
        </p:txBody>
      </p:sp>
    </p:spTree>
    <p:extLst>
      <p:ext uri="{BB962C8B-B14F-4D97-AF65-F5344CB8AC3E}">
        <p14:creationId xmlns:p14="http://schemas.microsoft.com/office/powerpoint/2010/main" val="617445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6324600"/>
          </a:xfrm>
        </p:spPr>
        <p:txBody>
          <a:bodyPr>
            <a:normAutofit fontScale="90000"/>
          </a:bodyPr>
          <a:lstStyle/>
          <a:p>
            <a:pPr eaLnBrk="0" hangingPunct="0"/>
            <a:r>
              <a:rPr lang="en-US" b="1" dirty="0">
                <a:latin typeface="Arial Rounded MT Bold" pitchFamily="34" charset="0"/>
              </a:rPr>
              <a:t>Shepherds in the fields abiding,</a:t>
            </a:r>
            <a:br>
              <a:rPr lang="en-US" b="1" dirty="0">
                <a:latin typeface="Arial Rounded MT Bold" pitchFamily="34" charset="0"/>
              </a:rPr>
            </a:br>
            <a:r>
              <a:rPr lang="en-US" b="1" dirty="0">
                <a:latin typeface="Arial Rounded MT Bold" pitchFamily="34" charset="0"/>
              </a:rPr>
              <a:t>Watching o’er your flocks by night,</a:t>
            </a:r>
            <a:br>
              <a:rPr lang="en-US" b="1" dirty="0">
                <a:latin typeface="Arial Rounded MT Bold" pitchFamily="34" charset="0"/>
              </a:rPr>
            </a:br>
            <a:r>
              <a:rPr lang="en-US" b="1" dirty="0">
                <a:latin typeface="Arial Rounded MT Bold" pitchFamily="34" charset="0"/>
              </a:rPr>
              <a:t>God with man is now residing,</a:t>
            </a:r>
            <a:br>
              <a:rPr lang="en-US" b="1" dirty="0">
                <a:latin typeface="Arial Rounded MT Bold" pitchFamily="34" charset="0"/>
              </a:rPr>
            </a:br>
            <a:r>
              <a:rPr lang="en-US" b="1" dirty="0">
                <a:latin typeface="Arial Rounded MT Bold" pitchFamily="34" charset="0"/>
              </a:rPr>
              <a:t>Yonder shines the infant Light:</a:t>
            </a:r>
            <a:br>
              <a:rPr lang="en-US" b="1" dirty="0">
                <a:latin typeface="Arial Rounded MT Bold" pitchFamily="34" charset="0"/>
              </a:rPr>
            </a:br>
            <a:br>
              <a:rPr lang="en-US" b="1" dirty="0">
                <a:latin typeface="Arial Rounded MT Bold" pitchFamily="34" charset="0"/>
              </a:rPr>
            </a:br>
            <a:r>
              <a:rPr lang="en-US" b="1" dirty="0">
                <a:latin typeface="Arial Rounded MT Bold" pitchFamily="34" charset="0"/>
              </a:rPr>
              <a:t>Come and worship, come and worship,</a:t>
            </a:r>
            <a:br>
              <a:rPr lang="en-US" b="1" dirty="0">
                <a:latin typeface="Arial Rounded MT Bold" pitchFamily="34" charset="0"/>
              </a:rPr>
            </a:br>
            <a:r>
              <a:rPr lang="en-US" b="1" dirty="0">
                <a:latin typeface="Arial Rounded MT Bold" pitchFamily="34" charset="0"/>
              </a:rPr>
              <a:t>Worship Christ , the newborn King.</a:t>
            </a:r>
            <a:br>
              <a:rPr lang="en-US" b="1" dirty="0">
                <a:latin typeface="Arial Rounded MT Bold" pitchFamily="34" charset="0"/>
              </a:rPr>
            </a:br>
            <a:endParaRPr lang="en-US" dirty="0"/>
          </a:p>
        </p:txBody>
      </p:sp>
    </p:spTree>
    <p:extLst>
      <p:ext uri="{BB962C8B-B14F-4D97-AF65-F5344CB8AC3E}">
        <p14:creationId xmlns:p14="http://schemas.microsoft.com/office/powerpoint/2010/main" val="168441013"/>
      </p:ext>
    </p:extLst>
  </p:cSld>
  <p:clrMapOvr>
    <a:masterClrMapping/>
  </p:clrMapOvr>
</p:sld>
</file>

<file path=ppt/theme/theme1.xml><?xml version="1.0" encoding="utf-8"?>
<a:theme xmlns:a="http://schemas.openxmlformats.org/drawingml/2006/main" name="3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4855</TotalTime>
  <Words>1348</Words>
  <Application>Microsoft Office PowerPoint</Application>
  <PresentationFormat>Widescreen</PresentationFormat>
  <Paragraphs>166</Paragraphs>
  <Slides>47</Slides>
  <Notes>12</Notes>
  <HiddenSlides>0</HiddenSlides>
  <MMClips>0</MMClips>
  <ScaleCrop>false</ScaleCrop>
  <HeadingPairs>
    <vt:vector size="6" baseType="variant">
      <vt:variant>
        <vt:lpstr>Fonts Used</vt:lpstr>
      </vt:variant>
      <vt:variant>
        <vt:i4>9</vt:i4>
      </vt:variant>
      <vt:variant>
        <vt:lpstr>Theme</vt:lpstr>
      </vt:variant>
      <vt:variant>
        <vt:i4>10</vt:i4>
      </vt:variant>
      <vt:variant>
        <vt:lpstr>Slide Titles</vt:lpstr>
      </vt:variant>
      <vt:variant>
        <vt:i4>47</vt:i4>
      </vt:variant>
    </vt:vector>
  </HeadingPairs>
  <TitlesOfParts>
    <vt:vector size="66" baseType="lpstr">
      <vt:lpstr>ADLaM Display</vt:lpstr>
      <vt:lpstr>Amasis MT Pro Black</vt:lpstr>
      <vt:lpstr>Arial</vt:lpstr>
      <vt:lpstr>Arial Rounded MT Bold</vt:lpstr>
      <vt:lpstr>Baguet Script</vt:lpstr>
      <vt:lpstr>Calibri</vt:lpstr>
      <vt:lpstr>Calibri Light</vt:lpstr>
      <vt:lpstr>Times</vt:lpstr>
      <vt:lpstr>Times New Roman</vt:lpstr>
      <vt:lpstr>3_Office Theme</vt:lpstr>
      <vt:lpstr>4_Office Theme</vt:lpstr>
      <vt:lpstr>8_Office Theme</vt:lpstr>
      <vt:lpstr>6_Office Theme</vt:lpstr>
      <vt:lpstr>7_Office Theme</vt:lpstr>
      <vt:lpstr>2_Office Theme</vt:lpstr>
      <vt:lpstr>1_Office Theme</vt:lpstr>
      <vt:lpstr>9_Office Theme</vt:lpstr>
      <vt:lpstr>Default Design</vt:lpstr>
      <vt:lpstr>2_Default Design</vt:lpstr>
      <vt:lpstr>PowerPoint Presentation</vt:lpstr>
      <vt:lpstr>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vt:lpstr>
      <vt:lpstr>PowerPoint Presentation</vt:lpstr>
      <vt:lpstr>PowerPoint Presentation</vt:lpstr>
      <vt:lpstr>Christmas Prayer for Illumination:  ALL:  Dear Heavenly Father, Help me to hear your voice. Send Me your Holy Spirit once again. Give me the courage to be your beloved. Give me courage to choose joy. I need you now this Christmas. Be born in me again. Today. In Jesus' name, Amen. </vt:lpstr>
      <vt:lpstr>WELCOME</vt:lpstr>
      <vt:lpstr>Angels from the Realms of Glory  Hymn # 259</vt:lpstr>
      <vt:lpstr>Angels from the realms of glory,  Wing your flight o’er all the earth; Ye who sang creation’s story, Now proclaim Messiah’s birth:  Come and worship, come and worship, Worship Christ , the newborn King. </vt:lpstr>
      <vt:lpstr>Shepherds in the fields abiding, Watching o’er your flocks by night, God with man is now residing, Yonder shines the infant Light:  Come and worship, come and worship, Worship Christ , the newborn King. </vt:lpstr>
      <vt:lpstr>Sages, leave your contemplations, Brighter visions beam afar; Seek the great Desire of nations, Ye have seen his natal star:  Come and worship, come and worship, Worship Christ , the newborn King. </vt:lpstr>
      <vt:lpstr>Saints before the altar bending, Watching long in hope and fear, Suddenly the Lord, descending, In his temple shall appear:  Come and worship, come and worship, Worship Christ , the newborn King. </vt:lpstr>
      <vt:lpstr>Tho’  an infant now we view Him, He will share His Father’s throne; Gather all the nations to Him; Every knee shall then bow down.  Come and worship, come and worship Worship Christ the new born king</vt:lpstr>
      <vt:lpstr>PowerPoint Presentation</vt:lpstr>
      <vt:lpstr>    Lighting the Advent Candles</vt:lpstr>
      <vt:lpstr>Call To  Worship   Donna Brown Liturgist  </vt:lpstr>
      <vt:lpstr>Reader:  He shall feed His flock like a shepherd: He shall gather the lambs with His arm, and carry them in His bosom, and shall gently lead those that are with young. (Isaiah 40.11)</vt:lpstr>
      <vt:lpstr>People: Therefore the Lord Himself shall give you a sign; Behold, a virgin shall conceive, and bear a Son, and they shall call His name Emmanuel, which being interpreted is, God with us. </vt:lpstr>
      <vt:lpstr>PowerPoint Presentation</vt:lpstr>
      <vt:lpstr>PRAYER OF CONFESSION    </vt:lpstr>
      <vt:lpstr>ALL: Holy and merciful God, in your presence we confess our sinfulness, our short comings, and our offenses against you. </vt:lpstr>
      <vt:lpstr>ALL: You alone know how often we have sinned in wandering from your ways, in wasting your gifts, in forgetting your love.</vt:lpstr>
      <vt:lpstr>ALL: Have mercy on us, O Lord, for we are ashamed and sorry for all we have done to displease you. </vt:lpstr>
      <vt:lpstr>ALL: Forgive our sins, and help us to live in your light and walk in your ways, for the sake of Jesus Christ, our Savior. Lord, hear our prayers. </vt:lpstr>
      <vt:lpstr>PowerPoint Presentation</vt:lpstr>
      <vt:lpstr>A moment for meditation and silent confession</vt:lpstr>
      <vt:lpstr>Words of Assurance and Pardon of the Gospel   (from 1 John 1:5, 7)  Elder Sondra Jester, Liturgist </vt:lpstr>
      <vt:lpstr>Liturgist:  This is the message we have heard from God and proclaim to you, that God is light and in God there is no darkness at all. If we walk in the light, as God is in the light, we have fellowship with one another, and the blood of Jesus his Son cleanses us from all sin.</vt:lpstr>
      <vt:lpstr>PowerPoint Presentation</vt:lpstr>
      <vt:lpstr>Angels We Have Heard on High</vt:lpstr>
      <vt:lpstr>PowerPoint Presentation</vt:lpstr>
      <vt:lpstr>PowerPoint Presentation</vt:lpstr>
      <vt:lpstr>PowerPoint Presentation</vt:lpstr>
      <vt:lpstr>PowerPoint Presentation</vt:lpstr>
      <vt:lpstr>  </vt:lpstr>
      <vt:lpstr>Teaching Moment  Pastor Dustin    Advent Teaching Series</vt:lpstr>
      <vt:lpstr>PowerPoint Presentation</vt:lpstr>
      <vt:lpstr>OFFERTORY</vt:lpstr>
      <vt:lpstr>Offsite contributions can be made via Tithely.com the instructions are on our website bayshoregardenscommunitychurch.com or  checks can be mailed to 6228 26th street west Bradenton FL 34207</vt:lpstr>
      <vt:lpstr>   Doxology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Bayshore Gardens Community Church</dc:title>
  <dc:creator>Admin</dc:creator>
  <cp:lastModifiedBy>Bayshore Gardens Community Church</cp:lastModifiedBy>
  <cp:revision>257</cp:revision>
  <dcterms:created xsi:type="dcterms:W3CDTF">2021-03-31T13:56:44Z</dcterms:created>
  <dcterms:modified xsi:type="dcterms:W3CDTF">2023-12-10T13:44:17Z</dcterms:modified>
</cp:coreProperties>
</file>