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189" r:id="rId6"/>
    <p:sldMasterId id="2147484497" r:id="rId7"/>
    <p:sldMasterId id="2147484500" r:id="rId8"/>
    <p:sldMasterId id="2147484503" r:id="rId9"/>
    <p:sldMasterId id="2147484506" r:id="rId10"/>
    <p:sldMasterId id="2147484509" r:id="rId11"/>
    <p:sldMasterId id="2147484512" r:id="rId12"/>
  </p:sldMasterIdLst>
  <p:notesMasterIdLst>
    <p:notesMasterId r:id="rId74"/>
  </p:notesMasterIdLst>
  <p:sldIdLst>
    <p:sldId id="2920" r:id="rId13"/>
    <p:sldId id="610" r:id="rId14"/>
    <p:sldId id="469" r:id="rId15"/>
    <p:sldId id="470" r:id="rId16"/>
    <p:sldId id="256" r:id="rId17"/>
    <p:sldId id="3066" r:id="rId18"/>
    <p:sldId id="265" r:id="rId19"/>
    <p:sldId id="3067" r:id="rId20"/>
    <p:sldId id="3068" r:id="rId21"/>
    <p:sldId id="3069" r:id="rId22"/>
    <p:sldId id="3070" r:id="rId23"/>
    <p:sldId id="3071" r:id="rId24"/>
    <p:sldId id="3072" r:id="rId25"/>
    <p:sldId id="266" r:id="rId26"/>
    <p:sldId id="264" r:id="rId27"/>
    <p:sldId id="1986" r:id="rId28"/>
    <p:sldId id="3039" r:id="rId29"/>
    <p:sldId id="3073" r:id="rId30"/>
    <p:sldId id="427" r:id="rId31"/>
    <p:sldId id="639" r:id="rId32"/>
    <p:sldId id="2778" r:id="rId33"/>
    <p:sldId id="2693" r:id="rId34"/>
    <p:sldId id="3074" r:id="rId35"/>
    <p:sldId id="3075" r:id="rId36"/>
    <p:sldId id="3076" r:id="rId37"/>
    <p:sldId id="3077" r:id="rId38"/>
    <p:sldId id="261" r:id="rId39"/>
    <p:sldId id="3078" r:id="rId40"/>
    <p:sldId id="2472" r:id="rId41"/>
    <p:sldId id="2474" r:id="rId42"/>
    <p:sldId id="2604" r:id="rId43"/>
    <p:sldId id="2588" r:id="rId44"/>
    <p:sldId id="582" r:id="rId45"/>
    <p:sldId id="447" r:id="rId46"/>
    <p:sldId id="448" r:id="rId47"/>
    <p:sldId id="2546" r:id="rId48"/>
    <p:sldId id="3079" r:id="rId49"/>
    <p:sldId id="258" r:id="rId50"/>
    <p:sldId id="259" r:id="rId51"/>
    <p:sldId id="262" r:id="rId52"/>
    <p:sldId id="3080" r:id="rId53"/>
    <p:sldId id="3081" r:id="rId54"/>
    <p:sldId id="3082" r:id="rId55"/>
    <p:sldId id="260" r:id="rId56"/>
    <p:sldId id="3083" r:id="rId57"/>
    <p:sldId id="263" r:id="rId58"/>
    <p:sldId id="3084" r:id="rId59"/>
    <p:sldId id="454" r:id="rId60"/>
    <p:sldId id="455" r:id="rId61"/>
    <p:sldId id="1001" r:id="rId62"/>
    <p:sldId id="1943" r:id="rId63"/>
    <p:sldId id="257" r:id="rId64"/>
    <p:sldId id="3064" r:id="rId65"/>
    <p:sldId id="3065" r:id="rId66"/>
    <p:sldId id="3085" r:id="rId67"/>
    <p:sldId id="3086" r:id="rId68"/>
    <p:sldId id="3087" r:id="rId69"/>
    <p:sldId id="3088" r:id="rId70"/>
    <p:sldId id="3089" r:id="rId71"/>
    <p:sldId id="3090" r:id="rId72"/>
    <p:sldId id="464"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32" d="100"/>
          <a:sy n="32" d="100"/>
        </p:scale>
        <p:origin x="60" y="9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12/17/2023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C89486D-0F42-BA2C-9B0C-2446B69CD7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643D70-F806-44FF-8D20-2A85A74C3DD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099" name="Rectangle 2">
            <a:extLst>
              <a:ext uri="{FF2B5EF4-FFF2-40B4-BE49-F238E27FC236}">
                <a16:creationId xmlns:a16="http://schemas.microsoft.com/office/drawing/2014/main" id="{0D14DF1C-A398-FD14-A862-55DCC5FA2502}"/>
              </a:ext>
            </a:extLst>
          </p:cNvPr>
          <p:cNvSpPr>
            <a:spLocks noRot="1" noChangeArrowheads="1" noTextEdit="1"/>
          </p:cNvSpPr>
          <p:nvPr>
            <p:ph type="sldImg"/>
          </p:nvPr>
        </p:nvSpPr>
        <p:spPr>
          <a:ln/>
        </p:spPr>
      </p:sp>
      <p:sp>
        <p:nvSpPr>
          <p:cNvPr id="4100" name="Rectangle 3">
            <a:extLst>
              <a:ext uri="{FF2B5EF4-FFF2-40B4-BE49-F238E27FC236}">
                <a16:creationId xmlns:a16="http://schemas.microsoft.com/office/drawing/2014/main" id="{0A61E75A-78D6-4CC6-346B-0AE92C1B01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3040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27CCFA0-BA67-35F2-5F43-9C33D2B5A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DD8879-B178-456B-8645-BF325DBCDE5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2">
            <a:extLst>
              <a:ext uri="{FF2B5EF4-FFF2-40B4-BE49-F238E27FC236}">
                <a16:creationId xmlns:a16="http://schemas.microsoft.com/office/drawing/2014/main" id="{ADA20FAB-4C34-CD8C-6D0A-083D7FB537DB}"/>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6B4ACDC9-588E-1DC6-1AB2-B7BA58D7E9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17460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23FF3D0-748F-ED60-CF2A-381DE17676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86E1A-B501-4804-B203-3E44C39324F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a:extLst>
              <a:ext uri="{FF2B5EF4-FFF2-40B4-BE49-F238E27FC236}">
                <a16:creationId xmlns:a16="http://schemas.microsoft.com/office/drawing/2014/main" id="{980617E3-3A78-8A6D-5EBB-1117F51C9BF2}"/>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A16974E4-3260-427F-4553-AD46A76E2B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7881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CBCE2229-B70F-5AD8-B8D2-59FCC3BDB1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5D5556-1837-4EB6-88D3-C8611D6FFB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3" name="Rectangle 2">
            <a:extLst>
              <a:ext uri="{FF2B5EF4-FFF2-40B4-BE49-F238E27FC236}">
                <a16:creationId xmlns:a16="http://schemas.microsoft.com/office/drawing/2014/main" id="{84DEBAD2-A19D-EC25-F45A-830429F2D43E}"/>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39AF018D-5B76-B8C9-7538-B6D670F1B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0962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77CE0B7-E2B0-BD50-DA85-57F7C5E29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C5A694-4C89-4182-A0F2-A2F52662B1A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67" name="Rectangle 2">
            <a:extLst>
              <a:ext uri="{FF2B5EF4-FFF2-40B4-BE49-F238E27FC236}">
                <a16:creationId xmlns:a16="http://schemas.microsoft.com/office/drawing/2014/main" id="{6AB60E3E-B01B-44EB-292D-CDDC91874AE3}"/>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90E5115F-93E1-0524-07D9-5E6C1DD760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38324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916B9FB-463F-3424-609D-56FEC2506F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84EE7D-309B-41F6-A19D-99A6652A773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1" name="Rectangle 2">
            <a:extLst>
              <a:ext uri="{FF2B5EF4-FFF2-40B4-BE49-F238E27FC236}">
                <a16:creationId xmlns:a16="http://schemas.microsoft.com/office/drawing/2014/main" id="{DF02ECEC-9D10-C24F-4DF5-47F88146D276}"/>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8E4E381A-2405-D530-92DA-A8FEBCC47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2450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4B65122-F23B-B780-4E17-E9F7C16517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B5757B-3C4C-42BA-A7D5-B440ABE00A9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5" name="Rectangle 2">
            <a:extLst>
              <a:ext uri="{FF2B5EF4-FFF2-40B4-BE49-F238E27FC236}">
                <a16:creationId xmlns:a16="http://schemas.microsoft.com/office/drawing/2014/main" id="{DB839FB5-349F-8B49-D46D-E5A806B70EAF}"/>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E629FFEC-CAE7-35F3-B795-B599A94988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5002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E5BC40D-7DCD-C9BD-E504-3E2EB30D75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C5EED6-0D82-47B8-9401-78298B67170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339" name="Rectangle 2">
            <a:extLst>
              <a:ext uri="{FF2B5EF4-FFF2-40B4-BE49-F238E27FC236}">
                <a16:creationId xmlns:a16="http://schemas.microsoft.com/office/drawing/2014/main" id="{713837CC-8528-3367-2917-9072F4684D20}"/>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D89E4320-2D62-D6BA-B650-3B6624DECE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26437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49</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72492-C05F-46D8-A083-361F07EB36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8277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9039F-80BE-44CD-A5A5-CA251A5391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262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4063D8A-7CB6-D6A5-35C9-CC850496AD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2271FE-9230-4AFF-9CFA-CD63A98DCFC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A29EC21C-DF7B-A1FB-15A8-E6C87DD88BC4}"/>
              </a:ext>
            </a:extLst>
          </p:cNvPr>
          <p:cNvSpPr>
            <a:spLocks noRot="1" noChangeArrowheads="1" noTextEdit="1"/>
          </p:cNvSpPr>
          <p:nvPr>
            <p:ph type="sldImg"/>
          </p:nvPr>
        </p:nvSpPr>
        <p:spPr>
          <a:ln/>
        </p:spPr>
      </p:sp>
      <p:sp>
        <p:nvSpPr>
          <p:cNvPr id="6148" name="Rectangle 3">
            <a:extLst>
              <a:ext uri="{FF2B5EF4-FFF2-40B4-BE49-F238E27FC236}">
                <a16:creationId xmlns:a16="http://schemas.microsoft.com/office/drawing/2014/main" id="{B0A146D7-DB0B-09F7-D5F9-0CEE3523F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60338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7E59E-44E8-4D3E-BEED-8B0CBE6B9D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0525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D7AF2-BB41-4638-B06B-3EC09D500D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683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1200F-95D2-4ACB-A3C9-0D5C8EC180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867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61</a:t>
            </a:fld>
            <a:endParaRPr lang="en-US" dirty="0">
              <a:solidFill>
                <a:prstClr val="black"/>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E480910-9826-AAE0-4604-21BE3A051A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DA15A7-B34B-444E-8B7D-55335ADF756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2">
            <a:extLst>
              <a:ext uri="{FF2B5EF4-FFF2-40B4-BE49-F238E27FC236}">
                <a16:creationId xmlns:a16="http://schemas.microsoft.com/office/drawing/2014/main" id="{73FA9242-3852-EE9F-BAF0-A2BF9ABF4CFC}"/>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D2AE0134-D63F-724B-0922-F13BD5F7E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541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860B7EB-C2C2-1F33-3565-588308A23F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151ED4-AF32-435C-9D34-895CF0E8381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CD7C30F6-D4CC-7A1D-AD2E-810F75711D85}"/>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2FAF598C-25E0-60A6-575C-2881C72829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311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818564F-A8D6-8763-0293-85F0E8FF6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0FA4B2-F2A1-4818-8128-7D90B7943C5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291" name="Rectangle 2">
            <a:extLst>
              <a:ext uri="{FF2B5EF4-FFF2-40B4-BE49-F238E27FC236}">
                <a16:creationId xmlns:a16="http://schemas.microsoft.com/office/drawing/2014/main" id="{7C14C2C8-4D5F-9F92-22DE-513BCC30B6E0}"/>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BBC7C6E6-80CD-093E-75BA-6FB66A0209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1414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2574471-C0F7-680D-903C-0897D3B25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405D2C-A0FF-4960-BC92-E02CB802080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339" name="Rectangle 2">
            <a:extLst>
              <a:ext uri="{FF2B5EF4-FFF2-40B4-BE49-F238E27FC236}">
                <a16:creationId xmlns:a16="http://schemas.microsoft.com/office/drawing/2014/main" id="{8FB812B5-94C2-CA4F-02D6-287942F4B9B0}"/>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42B40899-EF8E-879F-8871-44D75B6AC6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5914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32DE69A-626E-4A59-809D-85211FBB93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2A87A6-0E13-4A32-9415-3C4114EAAA3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Rectangle 2">
            <a:extLst>
              <a:ext uri="{FF2B5EF4-FFF2-40B4-BE49-F238E27FC236}">
                <a16:creationId xmlns:a16="http://schemas.microsoft.com/office/drawing/2014/main" id="{D9445FA4-98C2-1625-5DF3-CA7525BCFE1D}"/>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5AFDD187-7648-C867-D090-7F969520C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3942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DDF13C4-20E5-6CE5-B888-67CB050A57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6B1F6D-5D3A-454E-837B-0AECE569D12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20FC4979-553B-F524-8097-ABCBA2358487}"/>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AC6E7AEA-49B9-4B7C-33D6-125C0480FE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3457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11D17CB-5FC9-3BAE-8A16-09C8275F8C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D60F1E-66E9-4833-A4BF-405854ED01D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483" name="Rectangle 2">
            <a:extLst>
              <a:ext uri="{FF2B5EF4-FFF2-40B4-BE49-F238E27FC236}">
                <a16:creationId xmlns:a16="http://schemas.microsoft.com/office/drawing/2014/main" id="{8F4B3282-9ED0-0228-69C9-3A25F4599D3B}"/>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1FAC40F7-72A7-0263-D649-E20A48FA2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3681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12/17/2023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12/17/2023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12/17/2023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12/17/2023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7CC462-A051-384D-3D82-DA5D9ACACFD7}"/>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78E3FDAC-E596-542C-AFFE-0B902716CF08}"/>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7B3B099D-CA2D-0F26-259E-F7D449416ADE}"/>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0EBE7EF-91F6-4814-8EAC-9F4DE70729F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64165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F65316F-3AE9-601C-5873-37A3CD273ED6}"/>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F7449782-74B9-CD95-5182-F0BE471CDE5B}"/>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E1B4E08B-3191-7DEF-B1FD-024521B6012F}"/>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C982B154-FCD6-44D8-AF9A-9BCF1A694AC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8664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12/17/2023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59CF426-DD12-547E-A620-A3DF00458758}"/>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732570D8-6B1F-8A18-FDB6-172103031FE6}"/>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A8CC9789-5D8E-E212-47F7-60C558C30599}"/>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33917600-B7AF-4BBE-BF33-6A10A6149A6F}"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18035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490B7BB-EA61-2391-95C5-CAA51C5EE725}"/>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6F8130CA-5561-CE44-55FE-9B0D577E7541}"/>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EAB70E60-A07F-1091-2932-C38C5B10FFEE}"/>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DB75E90A-15EA-466F-9616-A5D1D7D146FA}"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42537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67D3862-1313-3FFC-2C84-093A9C5232AF}"/>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FF2253FF-004B-92DF-0C80-AC11FE03CDC5}"/>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42A8A88D-2CDA-E31E-3B59-7A391CC90BD8}"/>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A2EDC98E-45E3-483A-AED8-A60F6DE4E33C}"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22330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EB22ADC-B42F-02C9-7DE3-767DDC1FB7FB}"/>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5D65706-5DBF-4137-6B7F-878CC883A501}"/>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31350C98-62BA-0F0A-CC0B-F457829F31B6}"/>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5EB5EBBE-6766-4A6C-AEE7-BA88E94D497C}"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39754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A2D745-CCEB-4986-9C85-7EAB1BE0A49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6A621-42D1-47C3-B198-8B4B55A117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1355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A2D745-CCEB-4986-9C85-7EAB1BE0A49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6A621-42D1-47C3-B198-8B4B55A117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5980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A4FC214A-7628-4067-998D-54CF564310BB}" type="datetimeFigureOut">
              <a:rPr lang="en-US" smtClean="0">
                <a:solidFill>
                  <a:prstClr val="black">
                    <a:tint val="75000"/>
                  </a:prstClr>
                </a:solidFill>
              </a:rPr>
              <a:pPr defTabSz="914400"/>
              <a:t>12/17/2023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7050D7EB-9F43-4CA1-AFAA-DA48095EC27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3598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4FC214A-7628-4067-998D-54CF564310BB}" type="datetimeFigureOut">
              <a:rPr lang="en-US" smtClean="0">
                <a:solidFill>
                  <a:prstClr val="black">
                    <a:tint val="75000"/>
                  </a:prstClr>
                </a:solidFill>
              </a:rPr>
              <a:pPr defTabSz="914400"/>
              <a:t>12/17/2023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7050D7EB-9F43-4CA1-AFAA-DA48095EC27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014778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a:defRPr/>
            </a:pPr>
            <a:fld id="{0A61F533-3FF8-439F-BA0F-93A27E0D99DF}" type="datetimeFigureOut">
              <a:rPr lang="en-US" smtClean="0">
                <a:solidFill>
                  <a:prstClr val="black">
                    <a:tint val="75000"/>
                  </a:prstClr>
                </a:solidFill>
              </a:rPr>
              <a:pPr defTabSz="914400">
                <a:defRPr/>
              </a:pPr>
              <a:t>12/17/2023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914400">
              <a:defRPr/>
            </a:pPr>
            <a:fld id="{8D460F40-A937-4B7E-9807-91D849A62D36}" type="slidenum">
              <a:rPr lang="en-US" smtClean="0">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39409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12/17/2023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12/17/2023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12/17/2023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12/17/2023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hyperlink" Target="https://www.publicdomainpictures.net/en/view-image.php?image=160279&amp;picture=classic-cubes-background-8" TargetMode="External"/><Relationship Id="rId4"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12/17/2023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6000"/>
            <a:lum/>
            <a:extLst>
              <a:ext uri="{837473B0-CC2E-450A-ABE3-18F120FF3D39}">
                <a1611:picAttrSrcUrl xmlns:a1611="http://schemas.microsoft.com/office/drawing/2016/11/main" r:id="rId5"/>
              </a:ext>
            </a:extLst>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2D745-CCEB-4986-9C85-7EAB1BE0A491}" type="datetimeFigureOut">
              <a:rPr lang="en-US" smtClean="0"/>
              <a:t>12/17/2023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6A621-42D1-47C3-B198-8B4B55A117AC}" type="slidenum">
              <a:rPr lang="en-US" smtClean="0"/>
              <a:t>‹#›</a:t>
            </a:fld>
            <a:endParaRPr lang="en-US"/>
          </a:p>
        </p:txBody>
      </p:sp>
    </p:spTree>
    <p:extLst>
      <p:ext uri="{BB962C8B-B14F-4D97-AF65-F5344CB8AC3E}">
        <p14:creationId xmlns:p14="http://schemas.microsoft.com/office/powerpoint/2010/main" val="848398906"/>
      </p:ext>
    </p:extLst>
  </p:cSld>
  <p:clrMap bg1="lt1" tx1="dk1" bg2="lt2" tx2="dk2" accent1="accent1" accent2="accent2" accent3="accent3" accent4="accent4" accent5="accent5" accent6="accent6" hlink="hlink" folHlink="folHlink"/>
  <p:sldLayoutIdLst>
    <p:sldLayoutId id="2147484507" r:id="rId1"/>
    <p:sldLayoutId id="214748450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214A-7628-4067-998D-54CF564310BB}" type="datetimeFigureOut">
              <a:rPr lang="en-US" smtClean="0"/>
              <a:t>12/17/2023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0D7EB-9F43-4CA1-AFAA-DA48095EC27C}" type="slidenum">
              <a:rPr lang="en-US" smtClean="0"/>
              <a:t>‹#›</a:t>
            </a:fld>
            <a:endParaRPr lang="en-US"/>
          </a:p>
        </p:txBody>
      </p:sp>
    </p:spTree>
    <p:extLst>
      <p:ext uri="{BB962C8B-B14F-4D97-AF65-F5344CB8AC3E}">
        <p14:creationId xmlns:p14="http://schemas.microsoft.com/office/powerpoint/2010/main" val="2450246581"/>
      </p:ext>
    </p:extLst>
  </p:cSld>
  <p:clrMap bg1="lt1" tx1="dk1" bg2="lt2" tx2="dk2" accent1="accent1" accent2="accent2" accent3="accent3" accent4="accent4" accent5="accent5" accent6="accent6" hlink="hlink" folHlink="folHlink"/>
  <p:sldLayoutIdLst>
    <p:sldLayoutId id="2147484510" r:id="rId1"/>
    <p:sldLayoutId id="214748451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93000">
              <a:srgbClr val="FF0000"/>
            </a:gs>
            <a:gs pos="87000">
              <a:srgbClr val="E4F7FA"/>
            </a:gs>
            <a:gs pos="100000">
              <a:srgbClr val="95959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defRPr/>
            </a:pPr>
            <a:fld id="{9D1EB7F0-1600-4A2D-AD7E-F97C9D009CCB}" type="datetimeFigureOut">
              <a:rPr lang="en-US">
                <a:solidFill>
                  <a:prstClr val="black">
                    <a:tint val="75000"/>
                  </a:prstClr>
                </a:solidFill>
              </a:rPr>
              <a:pPr fontAlgn="base">
                <a:spcBef>
                  <a:spcPct val="0"/>
                </a:spcBef>
                <a:spcAft>
                  <a:spcPct val="0"/>
                </a:spcAft>
                <a:defRPr/>
              </a:pPr>
              <a:t>12/17/2023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fontAlgn="base">
              <a:spcBef>
                <a:spcPct val="0"/>
              </a:spcBef>
              <a:spcAft>
                <a:spcPct val="0"/>
              </a:spcAft>
              <a:defRPr/>
            </a:pPr>
            <a:fld id="{1D747B75-041B-4FDC-8265-F65BACECC058}"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86081832"/>
      </p:ext>
    </p:extLst>
  </p:cSld>
  <p:clrMap bg1="lt1" tx1="dk1" bg2="lt2" tx2="dk2" accent1="accent1" accent2="accent2" accent3="accent3" accent4="accent4" accent5="accent5" accent6="accent6" hlink="hlink" folHlink="folHlink"/>
  <p:sldLayoutIdLst>
    <p:sldLayoutId id="214748451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12/17/2023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12/17/2023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12/17/2023</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12/17/2023</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75B3A9-033F-F785-4C04-93ECF178E9A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2390F17-7137-A5A6-9C06-5FE0331707DB}"/>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824B0E9-A65E-254A-C7C6-E6FBF6921439}"/>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7818225B-ACBA-1BCE-D14F-B208EBADFE8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DD8895C-8313-E534-5114-305492312AD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1A49049-6A24-47A7-BC79-FCAC6FDCAC0C}" type="slidenum">
              <a:rPr lang="en-US" altLang="en-US"/>
              <a:pPr>
                <a:defRPr/>
              </a:pPr>
              <a:t>‹#›</a:t>
            </a:fld>
            <a:endParaRPr lang="en-US" altLang="en-US"/>
          </a:p>
        </p:txBody>
      </p:sp>
    </p:spTree>
    <p:extLst>
      <p:ext uri="{BB962C8B-B14F-4D97-AF65-F5344CB8AC3E}">
        <p14:creationId xmlns:p14="http://schemas.microsoft.com/office/powerpoint/2010/main" val="3915188267"/>
      </p:ext>
    </p:extLst>
  </p:cSld>
  <p:clrMap bg1="lt1" tx1="dk1" bg2="lt2" tx2="dk2" accent1="accent1" accent2="accent2" accent3="accent3" accent4="accent4" accent5="accent5" accent6="accent6" hlink="hlink" folHlink="folHlink"/>
  <p:sldLayoutIdLst>
    <p:sldLayoutId id="2147484498" r:id="rId1"/>
    <p:sldLayoutId id="2147484499"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F3EA"/>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0BCB7C9-34C6-FCB6-F4FE-233E31C6524B}"/>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90A222-F72A-046D-6BF4-6D452B6AA027}"/>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6A161F2-0B6F-9C97-8282-58E2540DE3F0}"/>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2CF38AE3-8599-DE32-DA56-7460B213134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137424CC-1BE6-7470-0EBD-B097F07D2B26}"/>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8FAECFB-3BAA-4FFA-988F-67A8AA116AA1}" type="slidenum">
              <a:rPr lang="en-US" altLang="en-US"/>
              <a:pPr>
                <a:defRPr/>
              </a:pPr>
              <a:t>‹#›</a:t>
            </a:fld>
            <a:endParaRPr lang="en-US" altLang="en-US"/>
          </a:p>
        </p:txBody>
      </p:sp>
    </p:spTree>
    <p:extLst>
      <p:ext uri="{BB962C8B-B14F-4D97-AF65-F5344CB8AC3E}">
        <p14:creationId xmlns:p14="http://schemas.microsoft.com/office/powerpoint/2010/main" val="71397191"/>
      </p:ext>
    </p:extLst>
  </p:cSld>
  <p:clrMap bg1="lt1" tx1="dk1" bg2="lt2" tx2="dk2" accent1="accent1" accent2="accent2" accent3="accent3" accent4="accent4" accent5="accent5" accent6="accent6" hlink="hlink" folHlink="folHlink"/>
  <p:sldLayoutIdLst>
    <p:sldLayoutId id="2147484501" r:id="rId1"/>
    <p:sldLayoutId id="214748450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573ED4-753E-4359-5953-917A4117DC0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6D31333-D808-F6C6-A196-7F2A57EE5069}"/>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3A3BC89-86E1-8D7A-D66A-173E6589F4DA}"/>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a:extLst>
              <a:ext uri="{FF2B5EF4-FFF2-40B4-BE49-F238E27FC236}">
                <a16:creationId xmlns:a16="http://schemas.microsoft.com/office/drawing/2014/main" id="{A19BD081-A2F6-73E0-EF69-DADBAC38B19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a:extLst>
              <a:ext uri="{FF2B5EF4-FFF2-40B4-BE49-F238E27FC236}">
                <a16:creationId xmlns:a16="http://schemas.microsoft.com/office/drawing/2014/main" id="{1720E8C7-A110-31E7-34D2-1799FCAD7D9F}"/>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E03D72F-6A57-4799-87CA-96C404FCA18F}" type="slidenum">
              <a:rPr lang="en-US" altLang="en-US"/>
              <a:pPr/>
              <a:t>‹#›</a:t>
            </a:fld>
            <a:endParaRPr lang="en-US" altLang="en-US"/>
          </a:p>
        </p:txBody>
      </p:sp>
    </p:spTree>
    <p:extLst>
      <p:ext uri="{BB962C8B-B14F-4D97-AF65-F5344CB8AC3E}">
        <p14:creationId xmlns:p14="http://schemas.microsoft.com/office/powerpoint/2010/main" val="2968868369"/>
      </p:ext>
    </p:extLst>
  </p:cSld>
  <p:clrMap bg1="lt1" tx1="dk1" bg2="lt2" tx2="dk2" accent1="accent1" accent2="accent2" accent3="accent3" accent4="accent4" accent5="accent5" accent6="accent6" hlink="hlink" folHlink="folHlink"/>
  <p:sldLayoutIdLst>
    <p:sldLayoutId id="2147484504" r:id="rId1"/>
    <p:sldLayoutId id="214748450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hyperlink" Target="https://www.pickpik.com/candles-advent-wreath-advent-christmas-jewelry-candlelight-4-advent-12100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25D4331E-51D1-6782-4F39-145DBF29A729}"/>
              </a:ext>
            </a:extLst>
          </p:cNvPr>
          <p:cNvSpPr>
            <a:spLocks noGrp="1" noChangeArrowheads="1"/>
          </p:cNvSpPr>
          <p:nvPr>
            <p:ph type="ctrTitle"/>
          </p:nvPr>
        </p:nvSpPr>
        <p:spPr/>
        <p:txBody>
          <a:bodyPr/>
          <a:lstStyle/>
          <a:p>
            <a:pPr eaLnBrk="1" hangingPunct="1"/>
            <a:r>
              <a:rPr lang="en-US" altLang="en-US"/>
              <a:t>  </a:t>
            </a:r>
          </a:p>
        </p:txBody>
      </p:sp>
      <p:sp>
        <p:nvSpPr>
          <p:cNvPr id="13315" name="Rectangle 5">
            <a:extLst>
              <a:ext uri="{FF2B5EF4-FFF2-40B4-BE49-F238E27FC236}">
                <a16:creationId xmlns:a16="http://schemas.microsoft.com/office/drawing/2014/main" id="{A08B83AE-9D59-2ACF-A782-C76998C32A29}"/>
              </a:ext>
            </a:extLst>
          </p:cNvPr>
          <p:cNvSpPr>
            <a:spLocks noGrp="1" noChangeArrowheads="1"/>
          </p:cNvSpPr>
          <p:nvPr>
            <p:ph type="subTitle" idx="1"/>
          </p:nvPr>
        </p:nvSpPr>
        <p:spPr>
          <a:xfrm>
            <a:off x="2209800" y="228600"/>
            <a:ext cx="7848600" cy="6248400"/>
          </a:xfrm>
        </p:spPr>
        <p:txBody>
          <a:bodyPr/>
          <a:lstStyle/>
          <a:p>
            <a:pPr eaLnBrk="1" hangingPunct="1"/>
            <a:r>
              <a:rPr lang="en-US" altLang="en-US" sz="2800" b="1"/>
              <a:t>Verse 2</a:t>
            </a:r>
          </a:p>
          <a:p>
            <a:pPr eaLnBrk="1" hangingPunct="1"/>
            <a:r>
              <a:rPr lang="en-US" altLang="en-US" sz="5400" b="1"/>
              <a:t>The shepherds feared and trembled</a:t>
            </a:r>
          </a:p>
          <a:p>
            <a:pPr eaLnBrk="1" hangingPunct="1"/>
            <a:r>
              <a:rPr lang="en-US" altLang="en-US" sz="5400" b="1"/>
              <a:t>When lo! Above the earth</a:t>
            </a:r>
          </a:p>
          <a:p>
            <a:pPr eaLnBrk="1" hangingPunct="1"/>
            <a:r>
              <a:rPr lang="en-US" altLang="en-US" sz="5400" b="1"/>
              <a:t>Rang out the angel chorus</a:t>
            </a:r>
          </a:p>
          <a:p>
            <a:pPr eaLnBrk="1" hangingPunct="1"/>
            <a:r>
              <a:rPr lang="en-US" altLang="en-US" sz="5400" b="1"/>
              <a:t>That hailed our Savior’s birth.</a:t>
            </a:r>
          </a:p>
        </p:txBody>
      </p:sp>
    </p:spTree>
    <p:extLst>
      <p:ext uri="{BB962C8B-B14F-4D97-AF65-F5344CB8AC3E}">
        <p14:creationId xmlns:p14="http://schemas.microsoft.com/office/powerpoint/2010/main" val="77428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38AD67A-C01D-83DB-50D2-5CBBA2C6CC0B}"/>
              </a:ext>
            </a:extLst>
          </p:cNvPr>
          <p:cNvSpPr>
            <a:spLocks noGrp="1" noChangeArrowheads="1"/>
          </p:cNvSpPr>
          <p:nvPr>
            <p:ph type="ctrTitle"/>
          </p:nvPr>
        </p:nvSpPr>
        <p:spPr/>
        <p:txBody>
          <a:bodyPr/>
          <a:lstStyle/>
          <a:p>
            <a:pPr eaLnBrk="1" hangingPunct="1"/>
            <a:r>
              <a:rPr lang="en-US" altLang="en-US"/>
              <a:t>  </a:t>
            </a:r>
          </a:p>
        </p:txBody>
      </p:sp>
      <p:sp>
        <p:nvSpPr>
          <p:cNvPr id="15363" name="Rectangle 3">
            <a:extLst>
              <a:ext uri="{FF2B5EF4-FFF2-40B4-BE49-F238E27FC236}">
                <a16:creationId xmlns:a16="http://schemas.microsoft.com/office/drawing/2014/main" id="{B4BC1868-19F9-B771-EEB2-9E75919168C2}"/>
              </a:ext>
            </a:extLst>
          </p:cNvPr>
          <p:cNvSpPr>
            <a:spLocks noGrp="1" noChangeArrowheads="1"/>
          </p:cNvSpPr>
          <p:nvPr>
            <p:ph type="subTitle" idx="1"/>
          </p:nvPr>
        </p:nvSpPr>
        <p:spPr>
          <a:xfrm>
            <a:off x="2133600" y="304800"/>
            <a:ext cx="8077200" cy="6172200"/>
          </a:xfrm>
        </p:spPr>
        <p:txBody>
          <a:bodyPr/>
          <a:lstStyle/>
          <a:p>
            <a:pPr eaLnBrk="1" hangingPunct="1">
              <a:lnSpc>
                <a:spcPct val="80000"/>
              </a:lnSpc>
            </a:pPr>
            <a:r>
              <a:rPr lang="en-US" altLang="en-US" sz="6000" b="1"/>
              <a:t>Go tell it on the mountain, </a:t>
            </a:r>
          </a:p>
          <a:p>
            <a:pPr eaLnBrk="1" hangingPunct="1">
              <a:lnSpc>
                <a:spcPct val="80000"/>
              </a:lnSpc>
            </a:pPr>
            <a:r>
              <a:rPr lang="en-US" altLang="en-US" sz="6000" b="1"/>
              <a:t>Over the hills and everywhere;</a:t>
            </a:r>
          </a:p>
          <a:p>
            <a:pPr eaLnBrk="1" hangingPunct="1">
              <a:lnSpc>
                <a:spcPct val="80000"/>
              </a:lnSpc>
            </a:pPr>
            <a:r>
              <a:rPr lang="en-US" altLang="en-US" sz="6000" b="1"/>
              <a:t>Go tell it on the mountain,</a:t>
            </a:r>
          </a:p>
          <a:p>
            <a:pPr eaLnBrk="1" hangingPunct="1">
              <a:lnSpc>
                <a:spcPct val="80000"/>
              </a:lnSpc>
            </a:pPr>
            <a:r>
              <a:rPr lang="en-US" altLang="en-US" sz="6000" b="1"/>
              <a:t>That Jesus Christ is born.</a:t>
            </a:r>
          </a:p>
        </p:txBody>
      </p:sp>
    </p:spTree>
    <p:extLst>
      <p:ext uri="{BB962C8B-B14F-4D97-AF65-F5344CB8AC3E}">
        <p14:creationId xmlns:p14="http://schemas.microsoft.com/office/powerpoint/2010/main" val="133938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DECFAE7F-A952-47CC-95FC-FA84DF7D229E}"/>
              </a:ext>
            </a:extLst>
          </p:cNvPr>
          <p:cNvSpPr>
            <a:spLocks noGrp="1" noChangeArrowheads="1"/>
          </p:cNvSpPr>
          <p:nvPr>
            <p:ph type="ctrTitle"/>
          </p:nvPr>
        </p:nvSpPr>
        <p:spPr/>
        <p:txBody>
          <a:bodyPr/>
          <a:lstStyle/>
          <a:p>
            <a:pPr eaLnBrk="1" hangingPunct="1"/>
            <a:r>
              <a:rPr lang="en-US" altLang="en-US"/>
              <a:t>  </a:t>
            </a:r>
          </a:p>
        </p:txBody>
      </p:sp>
      <p:sp>
        <p:nvSpPr>
          <p:cNvPr id="17411" name="Rectangle 5">
            <a:extLst>
              <a:ext uri="{FF2B5EF4-FFF2-40B4-BE49-F238E27FC236}">
                <a16:creationId xmlns:a16="http://schemas.microsoft.com/office/drawing/2014/main" id="{63406A56-8D3F-C75B-E3C1-1A0C273A4E6C}"/>
              </a:ext>
            </a:extLst>
          </p:cNvPr>
          <p:cNvSpPr>
            <a:spLocks noGrp="1" noChangeArrowheads="1"/>
          </p:cNvSpPr>
          <p:nvPr>
            <p:ph type="subTitle" idx="1"/>
          </p:nvPr>
        </p:nvSpPr>
        <p:spPr>
          <a:xfrm>
            <a:off x="1752600" y="304800"/>
            <a:ext cx="8534400" cy="6248400"/>
          </a:xfrm>
        </p:spPr>
        <p:txBody>
          <a:bodyPr/>
          <a:lstStyle/>
          <a:p>
            <a:pPr eaLnBrk="1" hangingPunct="1"/>
            <a:r>
              <a:rPr lang="en-US" altLang="en-US" sz="2800" b="1"/>
              <a:t>Verse3</a:t>
            </a:r>
          </a:p>
          <a:p>
            <a:pPr eaLnBrk="1" hangingPunct="1"/>
            <a:r>
              <a:rPr lang="en-US" altLang="en-US" sz="5400" b="1"/>
              <a:t>Down in a lowly manger</a:t>
            </a:r>
          </a:p>
          <a:p>
            <a:pPr eaLnBrk="1" hangingPunct="1"/>
            <a:r>
              <a:rPr lang="en-US" altLang="en-US" sz="5400" b="1"/>
              <a:t>Our humble Christ was born,</a:t>
            </a:r>
          </a:p>
          <a:p>
            <a:pPr eaLnBrk="1" hangingPunct="1"/>
            <a:r>
              <a:rPr lang="en-US" altLang="en-US" sz="5400" b="1"/>
              <a:t>And God sent us salvation</a:t>
            </a:r>
          </a:p>
          <a:p>
            <a:pPr eaLnBrk="1" hangingPunct="1"/>
            <a:r>
              <a:rPr lang="en-US" altLang="en-US" sz="5400" b="1"/>
              <a:t>That blessed Christmas morn.</a:t>
            </a:r>
          </a:p>
        </p:txBody>
      </p:sp>
    </p:spTree>
    <p:extLst>
      <p:ext uri="{BB962C8B-B14F-4D97-AF65-F5344CB8AC3E}">
        <p14:creationId xmlns:p14="http://schemas.microsoft.com/office/powerpoint/2010/main" val="88316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0D3144A-C154-C7CE-F292-86E90E19EC25}"/>
              </a:ext>
            </a:extLst>
          </p:cNvPr>
          <p:cNvSpPr>
            <a:spLocks noGrp="1" noChangeArrowheads="1"/>
          </p:cNvSpPr>
          <p:nvPr>
            <p:ph type="ctrTitle"/>
          </p:nvPr>
        </p:nvSpPr>
        <p:spPr/>
        <p:txBody>
          <a:bodyPr/>
          <a:lstStyle/>
          <a:p>
            <a:pPr eaLnBrk="1" hangingPunct="1"/>
            <a:r>
              <a:rPr lang="en-US" altLang="en-US"/>
              <a:t>  </a:t>
            </a:r>
          </a:p>
        </p:txBody>
      </p:sp>
      <p:sp>
        <p:nvSpPr>
          <p:cNvPr id="19459" name="Rectangle 3">
            <a:extLst>
              <a:ext uri="{FF2B5EF4-FFF2-40B4-BE49-F238E27FC236}">
                <a16:creationId xmlns:a16="http://schemas.microsoft.com/office/drawing/2014/main" id="{76085FBC-382D-501E-9CCA-6E40C9B5C02E}"/>
              </a:ext>
            </a:extLst>
          </p:cNvPr>
          <p:cNvSpPr>
            <a:spLocks noGrp="1" noChangeArrowheads="1"/>
          </p:cNvSpPr>
          <p:nvPr>
            <p:ph type="subTitle" idx="1"/>
          </p:nvPr>
        </p:nvSpPr>
        <p:spPr>
          <a:xfrm>
            <a:off x="2133600" y="304800"/>
            <a:ext cx="8153400" cy="6248400"/>
          </a:xfrm>
        </p:spPr>
        <p:txBody>
          <a:bodyPr/>
          <a:lstStyle/>
          <a:p>
            <a:pPr eaLnBrk="1" hangingPunct="1">
              <a:lnSpc>
                <a:spcPct val="80000"/>
              </a:lnSpc>
            </a:pPr>
            <a:r>
              <a:rPr lang="en-US" altLang="en-US" sz="6000" b="1"/>
              <a:t>Go tell it on the mountain, </a:t>
            </a:r>
          </a:p>
          <a:p>
            <a:pPr eaLnBrk="1" hangingPunct="1">
              <a:lnSpc>
                <a:spcPct val="80000"/>
              </a:lnSpc>
            </a:pPr>
            <a:r>
              <a:rPr lang="en-US" altLang="en-US" sz="6000" b="1"/>
              <a:t>Over the hills and everywhere;</a:t>
            </a:r>
          </a:p>
          <a:p>
            <a:pPr eaLnBrk="1" hangingPunct="1">
              <a:lnSpc>
                <a:spcPct val="80000"/>
              </a:lnSpc>
            </a:pPr>
            <a:r>
              <a:rPr lang="en-US" altLang="en-US" sz="6000" b="1"/>
              <a:t>Go tell it on the mountain,</a:t>
            </a:r>
          </a:p>
          <a:p>
            <a:pPr eaLnBrk="1" hangingPunct="1">
              <a:lnSpc>
                <a:spcPct val="80000"/>
              </a:lnSpc>
            </a:pPr>
            <a:r>
              <a:rPr lang="en-US" altLang="en-US" sz="6000" b="1"/>
              <a:t>That Jesus Christ is born.</a:t>
            </a:r>
          </a:p>
        </p:txBody>
      </p:sp>
    </p:spTree>
    <p:extLst>
      <p:ext uri="{BB962C8B-B14F-4D97-AF65-F5344CB8AC3E}">
        <p14:creationId xmlns:p14="http://schemas.microsoft.com/office/powerpoint/2010/main" val="1480736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005D4A12-9A03-4359-73BB-B262EF3F7CB1}"/>
              </a:ext>
            </a:extLst>
          </p:cNvPr>
          <p:cNvSpPr>
            <a:spLocks noGrp="1" noChangeArrowheads="1"/>
          </p:cNvSpPr>
          <p:nvPr>
            <p:ph type="ctrTitle"/>
          </p:nvPr>
        </p:nvSpPr>
        <p:spPr/>
        <p:txBody>
          <a:bodyPr/>
          <a:lstStyle/>
          <a:p>
            <a:pPr eaLnBrk="1" hangingPunct="1"/>
            <a:r>
              <a:rPr lang="en-US" altLang="en-US"/>
              <a:t>   </a:t>
            </a:r>
          </a:p>
        </p:txBody>
      </p:sp>
      <p:sp>
        <p:nvSpPr>
          <p:cNvPr id="21507" name="Rectangle 5">
            <a:extLst>
              <a:ext uri="{FF2B5EF4-FFF2-40B4-BE49-F238E27FC236}">
                <a16:creationId xmlns:a16="http://schemas.microsoft.com/office/drawing/2014/main" id="{6486F6AF-49FA-668F-4DCB-34391736678F}"/>
              </a:ext>
            </a:extLst>
          </p:cNvPr>
          <p:cNvSpPr>
            <a:spLocks noGrp="1" noChangeArrowheads="1"/>
          </p:cNvSpPr>
          <p:nvPr>
            <p:ph type="subTitle" idx="1"/>
          </p:nvPr>
        </p:nvSpPr>
        <p:spPr>
          <a:xfrm>
            <a:off x="2133600" y="304800"/>
            <a:ext cx="8001000" cy="6096000"/>
          </a:xfrm>
        </p:spPr>
        <p:txBody>
          <a:bodyPr/>
          <a:lstStyle/>
          <a:p>
            <a:pPr eaLnBrk="1" hangingPunct="1">
              <a:lnSpc>
                <a:spcPct val="80000"/>
              </a:lnSpc>
            </a:pPr>
            <a:r>
              <a:rPr lang="en-US" altLang="en-US" sz="6000" b="1"/>
              <a:t>Go tell it on the mountain, </a:t>
            </a:r>
          </a:p>
          <a:p>
            <a:pPr eaLnBrk="1" hangingPunct="1">
              <a:lnSpc>
                <a:spcPct val="80000"/>
              </a:lnSpc>
            </a:pPr>
            <a:r>
              <a:rPr lang="en-US" altLang="en-US" sz="6000" b="1"/>
              <a:t>Over the hills and everywhere;</a:t>
            </a:r>
          </a:p>
          <a:p>
            <a:pPr eaLnBrk="1" hangingPunct="1">
              <a:lnSpc>
                <a:spcPct val="80000"/>
              </a:lnSpc>
            </a:pPr>
            <a:r>
              <a:rPr lang="en-US" altLang="en-US" sz="6000" b="1"/>
              <a:t>Go tell it on the mountain,</a:t>
            </a:r>
          </a:p>
          <a:p>
            <a:pPr eaLnBrk="1" hangingPunct="1">
              <a:lnSpc>
                <a:spcPct val="80000"/>
              </a:lnSpc>
            </a:pPr>
            <a:r>
              <a:rPr lang="en-US" altLang="en-US" sz="6000" b="1"/>
              <a:t>That Jesus Christ is born.</a:t>
            </a:r>
          </a:p>
        </p:txBody>
      </p:sp>
    </p:spTree>
    <p:extLst>
      <p:ext uri="{BB962C8B-B14F-4D97-AF65-F5344CB8AC3E}">
        <p14:creationId xmlns:p14="http://schemas.microsoft.com/office/powerpoint/2010/main" val="403524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634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76F5-922F-4688-9815-F359E78B52D0}"/>
              </a:ext>
            </a:extLst>
          </p:cNvPr>
          <p:cNvSpPr>
            <a:spLocks noGrp="1"/>
          </p:cNvSpPr>
          <p:nvPr>
            <p:ph type="title"/>
          </p:nvPr>
        </p:nvSpPr>
        <p:spPr>
          <a:xfrm>
            <a:off x="0" y="0"/>
            <a:ext cx="12192000" cy="6858000"/>
          </a:xfrm>
          <a:blipFill>
            <a:blip r:embed="rId3">
              <a:extLst>
                <a:ext uri="{837473B0-CC2E-450A-ABE3-18F120FF3D39}">
                  <a1611:picAttrSrcUrl xmlns:a1611="http://schemas.microsoft.com/office/drawing/2016/11/main" r:id="rId4"/>
                </a:ext>
              </a:extLst>
            </a:blip>
            <a:stretch>
              <a:fillRect/>
            </a:stretch>
          </a:blipFill>
        </p:spPr>
        <p:txBody>
          <a:bodyPr/>
          <a:lstStyle/>
          <a:p>
            <a:br>
              <a:rPr lang="en-US" sz="6600" dirty="0">
                <a:solidFill>
                  <a:schemeClr val="bg1"/>
                </a:solidFill>
              </a:rPr>
            </a:br>
            <a:br>
              <a:rPr lang="en-US" sz="6600" dirty="0">
                <a:solidFill>
                  <a:schemeClr val="bg1"/>
                </a:solidFill>
              </a:rPr>
            </a:br>
            <a:br>
              <a:rPr lang="en-US" sz="6600" dirty="0">
                <a:solidFill>
                  <a:schemeClr val="bg1"/>
                </a:solidFill>
              </a:rPr>
            </a:br>
            <a:br>
              <a:rPr lang="en-US" sz="6600" dirty="0">
                <a:solidFill>
                  <a:schemeClr val="bg1"/>
                </a:solidFill>
              </a:rPr>
            </a:br>
            <a:r>
              <a:rPr lang="en-US" sz="7200" b="1" dirty="0">
                <a:solidFill>
                  <a:schemeClr val="bg1"/>
                </a:solidFill>
              </a:rPr>
              <a:t>Lighting the Advent Candles</a:t>
            </a:r>
            <a:endParaRPr lang="en-US" sz="6600" b="1" dirty="0">
              <a:solidFill>
                <a:schemeClr val="bg1"/>
              </a:solidFill>
            </a:endParaRPr>
          </a:p>
        </p:txBody>
      </p:sp>
    </p:spTree>
    <p:extLst>
      <p:ext uri="{BB962C8B-B14F-4D97-AF65-F5344CB8AC3E}">
        <p14:creationId xmlns:p14="http://schemas.microsoft.com/office/powerpoint/2010/main" val="2384515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609600" y="274638"/>
            <a:ext cx="10972800" cy="6248082"/>
          </a:xfrm>
        </p:spPr>
        <p:txBody>
          <a:bodyPr/>
          <a:lstStyle/>
          <a:p>
            <a:r>
              <a:rPr lang="en-US" sz="8000" b="1" dirty="0"/>
              <a:t>CHOIR</a:t>
            </a:r>
            <a:br>
              <a:rPr lang="en-US" sz="8000" b="1" dirty="0"/>
            </a:br>
            <a:br>
              <a:rPr lang="en-US" sz="8000" b="1" dirty="0"/>
            </a:br>
            <a:r>
              <a:rPr lang="en-US" sz="8000" b="1" dirty="0"/>
              <a:t>“Birthday of a King”</a:t>
            </a:r>
          </a:p>
        </p:txBody>
      </p:sp>
    </p:spTree>
    <p:extLst>
      <p:ext uri="{BB962C8B-B14F-4D97-AF65-F5344CB8AC3E}">
        <p14:creationId xmlns:p14="http://schemas.microsoft.com/office/powerpoint/2010/main" val="3222625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4480560"/>
            <a:ext cx="12192000" cy="237743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br>
            <a:br>
              <a:rPr lang="en-US" sz="6600" b="1" dirty="0"/>
            </a:br>
            <a:r>
              <a:rPr lang="en-US" sz="6600" b="1" dirty="0"/>
              <a:t>Elder Sondra Jester</a:t>
            </a:r>
            <a:br>
              <a:rPr lang="en-US" sz="6600" b="1" dirty="0"/>
            </a:br>
            <a:r>
              <a:rPr lang="en-US" sz="6600" b="1" dirty="0"/>
              <a:t>Liturgist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400801"/>
          </a:xfrm>
        </p:spPr>
        <p:txBody>
          <a:bodyPr/>
          <a:lstStyle/>
          <a:p>
            <a:r>
              <a:rPr lang="en-US" sz="7200" b="1" u="sng" dirty="0"/>
              <a:t>Reader</a:t>
            </a:r>
            <a:r>
              <a:rPr lang="en-US" sz="7200" b="1" dirty="0"/>
              <a:t>: </a:t>
            </a:r>
            <a:br>
              <a:rPr lang="en-US" sz="7200" b="1" dirty="0"/>
            </a:br>
            <a:r>
              <a:rPr lang="en-US" sz="5400" b="1" dirty="0"/>
              <a:t>My soul magnifies the Lord, and my spirit rejoices in God my Savior . . . for He who is mighty has done great things for me, and holy is His name.</a:t>
            </a:r>
          </a:p>
        </p:txBody>
      </p:sp>
    </p:spTree>
    <p:extLst>
      <p:ext uri="{BB962C8B-B14F-4D97-AF65-F5344CB8AC3E}">
        <p14:creationId xmlns:p14="http://schemas.microsoft.com/office/powerpoint/2010/main" val="164044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644639"/>
          </a:xfrm>
        </p:spPr>
        <p:txBody>
          <a:bodyPr/>
          <a:lstStyle/>
          <a:p>
            <a:r>
              <a:rPr lang="en-US" sz="6600" b="1" u="sng" dirty="0">
                <a:solidFill>
                  <a:srgbClr val="FF0000"/>
                </a:solidFill>
              </a:rPr>
              <a:t>People:</a:t>
            </a:r>
            <a:br>
              <a:rPr lang="en-US" sz="6600" b="1" u="sng" dirty="0">
                <a:solidFill>
                  <a:srgbClr val="FF0000"/>
                </a:solidFill>
              </a:rPr>
            </a:br>
            <a:r>
              <a:rPr lang="en-US" sz="5400" b="1" dirty="0">
                <a:solidFill>
                  <a:srgbClr val="FF0000"/>
                </a:solidFill>
              </a:rPr>
              <a:t>And His mercy is for those who fear Him from generation to generation . . . He has helped His servant Israel, in remembrance of His mercy, as He spoke to our fathers, to Abraham and to His offspring forever.</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579F1C7-E7EF-AD09-204D-7C9136BDE594}"/>
              </a:ext>
            </a:extLst>
          </p:cNvPr>
          <p:cNvSpPr>
            <a:spLocks noGrp="1" noChangeArrowheads="1"/>
          </p:cNvSpPr>
          <p:nvPr>
            <p:ph type="title"/>
          </p:nvPr>
        </p:nvSpPr>
        <p:spPr>
          <a:xfrm>
            <a:off x="1828800" y="457200"/>
            <a:ext cx="4800600" cy="5715000"/>
          </a:xfrm>
        </p:spPr>
        <p:txBody>
          <a:bodyPr/>
          <a:lstStyle/>
          <a:p>
            <a:pPr eaLnBrk="1" hangingPunct="1"/>
            <a:r>
              <a:rPr lang="en-US" altLang="en-US" sz="7200" i="1">
                <a:solidFill>
                  <a:schemeClr val="bg1"/>
                </a:solidFill>
                <a:latin typeface="Arial Rounded MT Bold" panose="020F0704030504030204" pitchFamily="34" charset="0"/>
              </a:rPr>
              <a:t>Angels We Have Heard on High</a:t>
            </a:r>
          </a:p>
        </p:txBody>
      </p:sp>
      <p:sp>
        <p:nvSpPr>
          <p:cNvPr id="2051" name="Text Box 3">
            <a:extLst>
              <a:ext uri="{FF2B5EF4-FFF2-40B4-BE49-F238E27FC236}">
                <a16:creationId xmlns:a16="http://schemas.microsoft.com/office/drawing/2014/main" id="{B8109D7B-139B-A8CA-1BEB-E482E7C1F270}"/>
              </a:ext>
            </a:extLst>
          </p:cNvPr>
          <p:cNvSpPr txBox="1">
            <a:spLocks noChangeArrowheads="1"/>
          </p:cNvSpPr>
          <p:nvPr/>
        </p:nvSpPr>
        <p:spPr bwMode="auto">
          <a:xfrm>
            <a:off x="4267200" y="4114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en-US">
                <a:solidFill>
                  <a:srgbClr val="000000"/>
                </a:solidFill>
              </a:rPr>
              <a:t>Hymn 113</a:t>
            </a:r>
          </a:p>
        </p:txBody>
      </p:sp>
    </p:spTree>
    <p:extLst>
      <p:ext uri="{BB962C8B-B14F-4D97-AF65-F5344CB8AC3E}">
        <p14:creationId xmlns:p14="http://schemas.microsoft.com/office/powerpoint/2010/main" val="3510214028"/>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9093CA99-BBAD-3C8F-3E92-5C3DA4E7C1CE}"/>
              </a:ext>
            </a:extLst>
          </p:cNvPr>
          <p:cNvSpPr txBox="1">
            <a:spLocks noChangeArrowheads="1"/>
          </p:cNvSpPr>
          <p:nvPr/>
        </p:nvSpPr>
        <p:spPr bwMode="auto">
          <a:xfrm>
            <a:off x="1524000" y="0"/>
            <a:ext cx="5334000" cy="901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fontAlgn="base">
              <a:spcBef>
                <a:spcPct val="0"/>
              </a:spcBef>
              <a:spcAft>
                <a:spcPct val="0"/>
              </a:spcAft>
            </a:pPr>
            <a:r>
              <a:rPr lang="en-US" altLang="en-US" sz="3600" b="1">
                <a:solidFill>
                  <a:srgbClr val="FFFFFF"/>
                </a:solidFill>
                <a:latin typeface="Arial Rounded MT Bold" panose="020F0704030504030204" pitchFamily="34" charset="0"/>
              </a:rPr>
              <a:t>Angels we have heard on high,</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Sweetly singing o’er the plains,</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And the mountains in reply</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Echo back their joyous strains.</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28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1600">
              <a:solidFill>
                <a:srgbClr val="FFFFFF"/>
              </a:solidFill>
              <a:latin typeface="Arial Rounded MT Bold" panose="020F0704030504030204" pitchFamily="34" charset="0"/>
            </a:endParaRPr>
          </a:p>
          <a:p>
            <a:pPr defTabSz="914400" fontAlgn="base">
              <a:spcBef>
                <a:spcPct val="0"/>
              </a:spcBef>
              <a:spcAft>
                <a:spcPct val="0"/>
              </a:spcAft>
            </a:pPr>
            <a:r>
              <a:rPr lang="en-US" altLang="en-US" sz="1800">
                <a:solidFill>
                  <a:srgbClr val="FFFFFF"/>
                </a:solidFill>
                <a:latin typeface="Times" panose="02020603050405020304" pitchFamily="18" charset="0"/>
              </a:rPr>
              <a:t>						        	     </a:t>
            </a:r>
          </a:p>
        </p:txBody>
      </p:sp>
    </p:spTree>
    <p:extLst>
      <p:ext uri="{BB962C8B-B14F-4D97-AF65-F5344CB8AC3E}">
        <p14:creationId xmlns:p14="http://schemas.microsoft.com/office/powerpoint/2010/main" val="2923134556"/>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715E10E0-51BB-D689-1895-6A6A96685D93}"/>
              </a:ext>
            </a:extLst>
          </p:cNvPr>
          <p:cNvSpPr txBox="1">
            <a:spLocks noChangeArrowheads="1"/>
          </p:cNvSpPr>
          <p:nvPr/>
        </p:nvSpPr>
        <p:spPr bwMode="auto">
          <a:xfrm>
            <a:off x="1524000" y="1"/>
            <a:ext cx="5105400" cy="911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fontAlgn="base">
              <a:spcBef>
                <a:spcPct val="0"/>
              </a:spcBef>
              <a:spcAft>
                <a:spcPct val="0"/>
              </a:spcAft>
            </a:pPr>
            <a:r>
              <a:rPr lang="en-US" altLang="en-US" sz="3600" b="1">
                <a:solidFill>
                  <a:srgbClr val="FFFFFF"/>
                </a:solidFill>
                <a:latin typeface="Arial Rounded MT Bold" panose="020F0704030504030204" pitchFamily="34" charset="0"/>
              </a:rPr>
              <a:t>Shepherds, why this jubilee?</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Why your joyous strains prolong?</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Say what may the tidings be,</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Which inspire your heav’nly song?</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1800">
              <a:solidFill>
                <a:srgbClr val="000000"/>
              </a:solidFill>
              <a:latin typeface="Times" panose="02020603050405020304" pitchFamily="18" charset="0"/>
            </a:endParaRPr>
          </a:p>
          <a:p>
            <a:pPr defTabSz="914400" fontAlgn="base">
              <a:spcBef>
                <a:spcPct val="0"/>
              </a:spcBef>
              <a:spcAft>
                <a:spcPct val="0"/>
              </a:spcAft>
            </a:pPr>
            <a:r>
              <a:rPr lang="en-US" altLang="en-US" sz="2000">
                <a:solidFill>
                  <a:srgbClr val="000000"/>
                </a:solidFill>
                <a:latin typeface="Times" panose="02020603050405020304" pitchFamily="18" charset="0"/>
              </a:rPr>
              <a:t>						       	      verse 2 &amp; refrain</a:t>
            </a:r>
          </a:p>
        </p:txBody>
      </p:sp>
    </p:spTree>
    <p:extLst>
      <p:ext uri="{BB962C8B-B14F-4D97-AF65-F5344CB8AC3E}">
        <p14:creationId xmlns:p14="http://schemas.microsoft.com/office/powerpoint/2010/main" val="3126638650"/>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DACBBE3A-3F8A-E4C0-E9E7-7E340CE11F3C}"/>
              </a:ext>
            </a:extLst>
          </p:cNvPr>
          <p:cNvSpPr txBox="1">
            <a:spLocks noChangeArrowheads="1"/>
          </p:cNvSpPr>
          <p:nvPr/>
        </p:nvSpPr>
        <p:spPr bwMode="auto">
          <a:xfrm>
            <a:off x="1524000" y="1"/>
            <a:ext cx="5334000" cy="911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fontAlgn="base">
              <a:spcBef>
                <a:spcPct val="0"/>
              </a:spcBef>
              <a:spcAft>
                <a:spcPct val="0"/>
              </a:spcAft>
            </a:pPr>
            <a:r>
              <a:rPr lang="en-US" altLang="en-US" sz="3600" b="1">
                <a:solidFill>
                  <a:srgbClr val="FFFFFF"/>
                </a:solidFill>
                <a:latin typeface="Arial Rounded MT Bold" panose="020F0704030504030204" pitchFamily="34" charset="0"/>
              </a:rPr>
              <a:t>Come to Bethlehem, and see</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Him whose birth the angels sing;</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Come, adore on bended knee</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Christ the Lord, the newborn King.</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1800">
              <a:solidFill>
                <a:srgbClr val="FFFFFF"/>
              </a:solidFill>
              <a:latin typeface="Times" panose="02020603050405020304" pitchFamily="18" charset="0"/>
            </a:endParaRPr>
          </a:p>
          <a:p>
            <a:pPr defTabSz="914400" fontAlgn="base">
              <a:spcBef>
                <a:spcPct val="0"/>
              </a:spcBef>
              <a:spcAft>
                <a:spcPct val="0"/>
              </a:spcAft>
            </a:pPr>
            <a:r>
              <a:rPr lang="en-US" altLang="en-US" sz="2000">
                <a:solidFill>
                  <a:srgbClr val="FFFFFF"/>
                </a:solidFill>
                <a:latin typeface="Times" panose="02020603050405020304" pitchFamily="18" charset="0"/>
              </a:rPr>
              <a:t>						       	      verse 3 &amp; refrain</a:t>
            </a:r>
          </a:p>
        </p:txBody>
      </p:sp>
    </p:spTree>
    <p:extLst>
      <p:ext uri="{BB962C8B-B14F-4D97-AF65-F5344CB8AC3E}">
        <p14:creationId xmlns:p14="http://schemas.microsoft.com/office/powerpoint/2010/main" val="2822384578"/>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0392E873-5CAC-CC7F-281B-C10C5FB64789}"/>
              </a:ext>
            </a:extLst>
          </p:cNvPr>
          <p:cNvSpPr txBox="1">
            <a:spLocks noChangeArrowheads="1"/>
          </p:cNvSpPr>
          <p:nvPr/>
        </p:nvSpPr>
        <p:spPr bwMode="auto">
          <a:xfrm>
            <a:off x="1524000" y="0"/>
            <a:ext cx="5334000"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fontAlgn="base">
              <a:spcBef>
                <a:spcPct val="0"/>
              </a:spcBef>
              <a:spcAft>
                <a:spcPct val="0"/>
              </a:spcAft>
            </a:pPr>
            <a:r>
              <a:rPr lang="en-US" altLang="en-US" sz="3600" b="1">
                <a:solidFill>
                  <a:srgbClr val="FFFFFF"/>
                </a:solidFill>
                <a:latin typeface="Arial Rounded MT Bold" panose="020F0704030504030204" pitchFamily="34" charset="0"/>
              </a:rPr>
              <a:t>See within a manger laid</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Jesus, Lord of heav’n and earth!</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Mary, Joseph, lend your aid,</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With us sing our savior’s birth.</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2000">
              <a:solidFill>
                <a:srgbClr val="FFFFFF"/>
              </a:solidFill>
              <a:latin typeface="Times" panose="02020603050405020304" pitchFamily="18" charset="0"/>
            </a:endParaRPr>
          </a:p>
          <a:p>
            <a:pPr defTabSz="914400" fontAlgn="base">
              <a:spcBef>
                <a:spcPct val="0"/>
              </a:spcBef>
              <a:spcAft>
                <a:spcPct val="0"/>
              </a:spcAft>
            </a:pPr>
            <a:r>
              <a:rPr lang="en-US" altLang="en-US">
                <a:solidFill>
                  <a:srgbClr val="FFFFFF"/>
                </a:solidFill>
                <a:latin typeface="Times" panose="02020603050405020304" pitchFamily="18" charset="0"/>
              </a:rPr>
              <a:t>*						       	      verse 4 &amp; refrain</a:t>
            </a:r>
          </a:p>
        </p:txBody>
      </p:sp>
    </p:spTree>
    <p:extLst>
      <p:ext uri="{BB962C8B-B14F-4D97-AF65-F5344CB8AC3E}">
        <p14:creationId xmlns:p14="http://schemas.microsoft.com/office/powerpoint/2010/main" val="4044615261"/>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F07D924-2A16-3683-0172-32B83250DFA9}"/>
              </a:ext>
            </a:extLst>
          </p:cNvPr>
          <p:cNvSpPr>
            <a:spLocks noGrp="1" noChangeArrowheads="1"/>
          </p:cNvSpPr>
          <p:nvPr>
            <p:ph type="title" idx="4294967295"/>
          </p:nvPr>
        </p:nvSpPr>
        <p:spPr/>
        <p:txBody>
          <a:bodyPr/>
          <a:lstStyle/>
          <a:p>
            <a:pPr eaLnBrk="1" hangingPunct="1"/>
            <a:r>
              <a:rPr lang="en-US" altLang="en-US"/>
              <a:t>  </a:t>
            </a:r>
          </a:p>
        </p:txBody>
      </p:sp>
    </p:spTree>
    <p:extLst>
      <p:ext uri="{BB962C8B-B14F-4D97-AF65-F5344CB8AC3E}">
        <p14:creationId xmlns:p14="http://schemas.microsoft.com/office/powerpoint/2010/main" val="785876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4754880"/>
            <a:ext cx="12192000" cy="2103120"/>
          </a:xfrm>
        </p:spPr>
        <p:txBody>
          <a:bodyPr>
            <a:normAutofit fontScale="90000"/>
          </a:bodyPr>
          <a:lstStyle/>
          <a:p>
            <a:r>
              <a:rPr lang="en-US" sz="7200" b="1" dirty="0"/>
              <a:t>Advent Prayer</a:t>
            </a:r>
            <a:br>
              <a:rPr lang="en-US" sz="7200" b="1" dirty="0"/>
            </a:br>
            <a:br>
              <a:rPr lang="en-US" sz="8800" dirty="0"/>
            </a:br>
            <a:br>
              <a:rPr lang="en-US" sz="8800" dirty="0"/>
            </a:br>
            <a:endParaRPr lang="en-US" sz="8800" b="1" dirty="0"/>
          </a:p>
        </p:txBody>
      </p:sp>
    </p:spTree>
    <p:extLst>
      <p:ext uri="{BB962C8B-B14F-4D97-AF65-F5344CB8AC3E}">
        <p14:creationId xmlns:p14="http://schemas.microsoft.com/office/powerpoint/2010/main" val="19661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731520"/>
            <a:ext cx="12192000" cy="6126480"/>
          </a:xfrm>
        </p:spPr>
        <p:txBody>
          <a:bodyPr>
            <a:normAutofit fontScale="90000"/>
          </a:bodyPr>
          <a:lstStyle/>
          <a:p>
            <a:r>
              <a:rPr lang="en-US" sz="6000" b="1" u="sng" dirty="0"/>
              <a:t>ALL:</a:t>
            </a:r>
            <a:br>
              <a:rPr lang="en-US" sz="6000" b="1" u="sng" dirty="0"/>
            </a:br>
            <a:r>
              <a:rPr lang="en-US" sz="6600" b="1" dirty="0"/>
              <a:t>Dear Heavenly Father,</a:t>
            </a:r>
            <a:br>
              <a:rPr lang="en-US" sz="6600" b="1" dirty="0"/>
            </a:br>
            <a:r>
              <a:rPr lang="en-US" sz="6600" b="1" dirty="0"/>
              <a:t>	Help me to hear your voice.</a:t>
            </a:r>
            <a:br>
              <a:rPr lang="en-US" sz="6600" b="1" dirty="0"/>
            </a:br>
            <a:r>
              <a:rPr lang="en-US" sz="6600" b="1" dirty="0"/>
              <a:t>	Send your Presence to me once again.</a:t>
            </a:r>
            <a:br>
              <a:rPr lang="en-US" sz="6600" b="1" dirty="0"/>
            </a:br>
            <a:r>
              <a:rPr lang="en-US" sz="6600" b="1" dirty="0"/>
              <a:t>	Give me the courage to accept being your beloved.</a:t>
            </a:r>
            <a:br>
              <a:rPr lang="en-US" sz="6600" b="1" dirty="0"/>
            </a:br>
            <a:r>
              <a:rPr lang="en-US" sz="6600" b="1" dirty="0"/>
              <a:t>	</a:t>
            </a:r>
            <a:endParaRPr lang="en-US" sz="7200" b="1" dirty="0"/>
          </a:p>
        </p:txBody>
      </p:sp>
    </p:spTree>
    <p:extLst>
      <p:ext uri="{BB962C8B-B14F-4D97-AF65-F5344CB8AC3E}">
        <p14:creationId xmlns:p14="http://schemas.microsoft.com/office/powerpoint/2010/main" val="208279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2103120"/>
            <a:ext cx="12192000" cy="3444240"/>
          </a:xfrm>
        </p:spPr>
        <p:txBody>
          <a:bodyPr>
            <a:noAutofit/>
          </a:bodyPr>
          <a:lstStyle/>
          <a:p>
            <a:r>
              <a:rPr lang="en-US" sz="6000" b="1" u="sng" dirty="0"/>
              <a:t>ALL:</a:t>
            </a:r>
            <a:br>
              <a:rPr lang="en-US" sz="6000" b="1" u="sng" dirty="0"/>
            </a:br>
            <a:r>
              <a:rPr lang="en-US" sz="6000" b="1" dirty="0"/>
              <a:t>Give me courage to choose joy.</a:t>
            </a:r>
            <a:br>
              <a:rPr lang="en-US" sz="6000" b="1" dirty="0"/>
            </a:br>
            <a:r>
              <a:rPr lang="en-US" sz="6000" b="1" dirty="0"/>
              <a:t>	I need you now this Christmas season.</a:t>
            </a:r>
            <a:br>
              <a:rPr lang="en-US" sz="6000" b="1" dirty="0"/>
            </a:br>
            <a:r>
              <a:rPr lang="en-US" sz="6000" b="1" dirty="0"/>
              <a:t>	Be born in me again. Today.</a:t>
            </a:r>
            <a:br>
              <a:rPr lang="en-US" sz="6000" b="1" dirty="0"/>
            </a:br>
            <a:r>
              <a:rPr lang="en-US" sz="6000" b="1" dirty="0"/>
              <a:t>	In Jesus' name I pray…</a:t>
            </a:r>
            <a:br>
              <a:rPr lang="en-US" sz="6000" b="1" dirty="0"/>
            </a:br>
            <a:r>
              <a:rPr lang="en-US" sz="6000" b="1" dirty="0"/>
              <a:t>	Lord, hear our prayers.</a:t>
            </a:r>
            <a:br>
              <a:rPr lang="en-US" sz="6000" b="1" dirty="0"/>
            </a:br>
            <a:endParaRPr lang="en-US" sz="6600" b="1" dirty="0"/>
          </a:p>
        </p:txBody>
      </p:sp>
    </p:spTree>
    <p:extLst>
      <p:ext uri="{BB962C8B-B14F-4D97-AF65-F5344CB8AC3E}">
        <p14:creationId xmlns:p14="http://schemas.microsoft.com/office/powerpoint/2010/main" val="2556881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498B-F976-2B33-EB7D-A41B327361F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0942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5947184"/>
          </a:xfrm>
        </p:spPr>
        <p:txBody>
          <a:bodyPr>
            <a:normAutofit/>
          </a:bodyPr>
          <a:lstStyle/>
          <a:p>
            <a:pPr algn="ctr"/>
            <a:r>
              <a:rPr lang="en-US" sz="8800" b="1" i="1" dirty="0"/>
              <a:t>A moment for meditation and silent confession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1143000"/>
            <a:ext cx="12192000"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Marilyn List, Liturgist</a:t>
            </a:r>
            <a:endParaRPr lang="en-US" sz="8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12192000" cy="6858000"/>
          </a:xfrm>
        </p:spPr>
        <p:txBody>
          <a:bodyPr/>
          <a:lstStyle/>
          <a:p>
            <a:r>
              <a:rPr lang="en-US" sz="6600" b="1" u="sng" dirty="0"/>
              <a:t>Liturgist: </a:t>
            </a:r>
            <a:br>
              <a:rPr lang="en-US" sz="6600" b="1" u="sng" dirty="0"/>
            </a:br>
            <a:r>
              <a:rPr lang="en-US" sz="4800" b="1" dirty="0"/>
              <a:t>In Him was life, and the life was the light of men. The light shines in the darkness, 	and the darkness has not overcome it. (John 1.4-5)</a:t>
            </a:r>
            <a:endParaRPr lang="en-US" sz="66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6919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49962"/>
          </a:xfrm>
        </p:spPr>
        <p:txBody>
          <a:bodyPr/>
          <a:lstStyle/>
          <a:p>
            <a:r>
              <a:rPr lang="en-US" sz="8800" b="1" i="1" dirty="0">
                <a:solidFill>
                  <a:srgbClr val="000000"/>
                </a:solidFill>
                <a:latin typeface="Arial Rounded MT Bold" pitchFamily="34" charset="0"/>
              </a:rPr>
              <a:t>Joyful, Joyful, </a:t>
            </a:r>
            <a:br>
              <a:rPr lang="en-US" sz="8800" b="1" i="1" dirty="0">
                <a:solidFill>
                  <a:srgbClr val="000000"/>
                </a:solidFill>
                <a:latin typeface="Arial Rounded MT Bold" pitchFamily="34" charset="0"/>
              </a:rPr>
            </a:br>
            <a:r>
              <a:rPr lang="en-US" sz="8800" b="1" i="1" dirty="0">
                <a:solidFill>
                  <a:srgbClr val="000000"/>
                </a:solidFill>
                <a:latin typeface="Arial Rounded MT Bold" pitchFamily="34" charset="0"/>
              </a:rPr>
              <a:t>We </a:t>
            </a:r>
            <a:r>
              <a:rPr lang="en-US" sz="8800" b="1" i="1">
                <a:solidFill>
                  <a:srgbClr val="000000"/>
                </a:solidFill>
                <a:latin typeface="Arial Rounded MT Bold" pitchFamily="34" charset="0"/>
              </a:rPr>
              <a:t>Adore You</a:t>
            </a:r>
            <a:br>
              <a:rPr lang="en-US" sz="8800" b="1" i="1">
                <a:solidFill>
                  <a:srgbClr val="000000"/>
                </a:solidFill>
                <a:latin typeface="Arial Rounded MT Bold" pitchFamily="34" charset="0"/>
              </a:rPr>
            </a:br>
            <a:br>
              <a:rPr lang="en-US" sz="8800" b="1" i="1">
                <a:solidFill>
                  <a:srgbClr val="000000"/>
                </a:solidFill>
                <a:latin typeface="Arial Rounded MT Bold" pitchFamily="34" charset="0"/>
              </a:rPr>
            </a:br>
            <a:r>
              <a:rPr lang="en-US" sz="8800" b="1" i="1">
                <a:solidFill>
                  <a:srgbClr val="000000"/>
                </a:solidFill>
                <a:latin typeface="Arial Rounded MT Bold" pitchFamily="34" charset="0"/>
              </a:rPr>
              <a:t>Hymn # 271</a:t>
            </a:r>
            <a:endParaRPr lang="en-US" dirty="0"/>
          </a:p>
        </p:txBody>
      </p:sp>
    </p:spTree>
    <p:extLst>
      <p:ext uri="{BB962C8B-B14F-4D97-AF65-F5344CB8AC3E}">
        <p14:creationId xmlns:p14="http://schemas.microsoft.com/office/powerpoint/2010/main" val="1499888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9144000" cy="5791200"/>
          </a:xfrm>
        </p:spPr>
        <p:txBody>
          <a:bodyPr>
            <a:normAutofit/>
          </a:bodyPr>
          <a:lstStyle/>
          <a:p>
            <a:pPr eaLnBrk="0" hangingPunct="0"/>
            <a:r>
              <a:rPr lang="en-US" sz="4000" b="1" dirty="0">
                <a:solidFill>
                  <a:srgbClr val="000000"/>
                </a:solidFill>
                <a:latin typeface="Arial Rounded MT Bold" pitchFamily="34" charset="0"/>
              </a:rPr>
              <a:t>Joyful, joyful, we adore Thee,</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God of glory, Lord of light;</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Angels lifting praise before you</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Sing </a:t>
            </a:r>
            <a:r>
              <a:rPr lang="en-US" sz="4000" b="1" dirty="0" err="1">
                <a:solidFill>
                  <a:srgbClr val="000000"/>
                </a:solidFill>
                <a:latin typeface="Arial Rounded MT Bold" pitchFamily="34" charset="0"/>
              </a:rPr>
              <a:t>thro’out</a:t>
            </a:r>
            <a:r>
              <a:rPr lang="en-US" sz="4000" b="1" dirty="0">
                <a:solidFill>
                  <a:srgbClr val="000000"/>
                </a:solidFill>
                <a:latin typeface="Arial Rounded MT Bold" pitchFamily="34" charset="0"/>
              </a:rPr>
              <a:t> this holy night.</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In a manger lies a Baby-</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Child of Mary, Son of God.</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Voices joined in joyful chorus</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Praise You for Your gift of love.</a:t>
            </a:r>
            <a:endParaRPr lang="en-US" sz="3200" dirty="0"/>
          </a:p>
        </p:txBody>
      </p:sp>
    </p:spTree>
    <p:extLst>
      <p:ext uri="{BB962C8B-B14F-4D97-AF65-F5344CB8AC3E}">
        <p14:creationId xmlns:p14="http://schemas.microsoft.com/office/powerpoint/2010/main" val="1251346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583362"/>
          </a:xfrm>
        </p:spPr>
        <p:txBody>
          <a:bodyPr>
            <a:normAutofit/>
          </a:bodyPr>
          <a:lstStyle/>
          <a:p>
            <a:pPr eaLnBrk="0" hangingPunct="0"/>
            <a:r>
              <a:rPr lang="en-US" sz="4000" b="1" dirty="0">
                <a:solidFill>
                  <a:srgbClr val="000000"/>
                </a:solidFill>
                <a:latin typeface="Arial Rounded MT Bold" pitchFamily="34" charset="0"/>
              </a:rPr>
              <a:t>All Your works declare Your Glory;</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All creation joins to sing.</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Praise resounds as earth rejoices</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In the birth of Christ the King.</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Shepards kneel before the infant,</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Trumpets sound and anthems raise</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As with joy our hearts are lifted,</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Joined in wonder, love, and praise</a:t>
            </a:r>
            <a:endParaRPr lang="en-US" sz="3600" dirty="0"/>
          </a:p>
        </p:txBody>
      </p:sp>
    </p:spTree>
    <p:extLst>
      <p:ext uri="{BB962C8B-B14F-4D97-AF65-F5344CB8AC3E}">
        <p14:creationId xmlns:p14="http://schemas.microsoft.com/office/powerpoint/2010/main" val="239253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144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49962"/>
          </a:xfrm>
        </p:spPr>
        <p:txBody>
          <a:bodyPr>
            <a:normAutofit/>
          </a:bodyPr>
          <a:lstStyle/>
          <a:p>
            <a:r>
              <a:rPr lang="en-US" sz="7200" b="1" i="1" dirty="0">
                <a:latin typeface="Arial Rounded MT Bold" pitchFamily="34" charset="0"/>
              </a:rPr>
              <a:t>Angels from the Realms of Glory</a:t>
            </a:r>
            <a:br>
              <a:rPr lang="en-US" sz="7200" b="1" i="1" dirty="0">
                <a:latin typeface="Arial Rounded MT Bold" pitchFamily="34" charset="0"/>
              </a:rPr>
            </a:br>
            <a:br>
              <a:rPr lang="en-US" sz="7200" b="1" i="1" dirty="0">
                <a:latin typeface="Arial Rounded MT Bold" pitchFamily="34" charset="0"/>
              </a:rPr>
            </a:br>
            <a:r>
              <a:rPr lang="en-US" sz="6000" b="1" i="1" dirty="0">
                <a:latin typeface="Arial Rounded MT Bold" pitchFamily="34" charset="0"/>
              </a:rPr>
              <a:t>Hymn # 259</a:t>
            </a:r>
            <a:endParaRPr lang="en-US" sz="7200" dirty="0"/>
          </a:p>
        </p:txBody>
      </p:sp>
    </p:spTree>
    <p:extLst>
      <p:ext uri="{BB962C8B-B14F-4D97-AF65-F5344CB8AC3E}">
        <p14:creationId xmlns:p14="http://schemas.microsoft.com/office/powerpoint/2010/main" val="138688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6096000"/>
          </a:xfrm>
        </p:spPr>
        <p:txBody>
          <a:bodyPr>
            <a:normAutofit fontScale="90000"/>
          </a:bodyPr>
          <a:lstStyle/>
          <a:p>
            <a:pPr eaLnBrk="0" hangingPunct="0"/>
            <a:r>
              <a:rPr lang="en-US" b="1" dirty="0">
                <a:latin typeface="Arial Rounded MT Bold" pitchFamily="34" charset="0"/>
              </a:rPr>
              <a:t>Angels from the realms of glory, </a:t>
            </a:r>
            <a:br>
              <a:rPr lang="en-US" b="1" dirty="0">
                <a:latin typeface="Arial Rounded MT Bold" pitchFamily="34" charset="0"/>
              </a:rPr>
            </a:br>
            <a:r>
              <a:rPr lang="en-US" b="1" dirty="0">
                <a:latin typeface="Arial Rounded MT Bold" pitchFamily="34" charset="0"/>
              </a:rPr>
              <a:t>Wing your flight o’er all the earth;</a:t>
            </a:r>
            <a:br>
              <a:rPr lang="en-US" b="1" dirty="0">
                <a:latin typeface="Arial Rounded MT Bold" pitchFamily="34" charset="0"/>
              </a:rPr>
            </a:br>
            <a:r>
              <a:rPr lang="en-US" b="1" dirty="0">
                <a:latin typeface="Arial Rounded MT Bold" pitchFamily="34" charset="0"/>
              </a:rPr>
              <a:t>Ye who sang creation’s story,</a:t>
            </a:r>
            <a:br>
              <a:rPr lang="en-US" b="1" dirty="0">
                <a:latin typeface="Arial Rounded MT Bold" pitchFamily="34" charset="0"/>
              </a:rPr>
            </a:br>
            <a:r>
              <a:rPr lang="en-US" b="1" dirty="0">
                <a:latin typeface="Arial Rounded MT Bold" pitchFamily="34" charset="0"/>
              </a:rPr>
              <a:t>Now proclaim Messiah’s birth:</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639346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324600"/>
          </a:xfrm>
        </p:spPr>
        <p:txBody>
          <a:bodyPr>
            <a:normAutofit fontScale="90000"/>
          </a:bodyPr>
          <a:lstStyle/>
          <a:p>
            <a:pPr eaLnBrk="0" hangingPunct="0"/>
            <a:r>
              <a:rPr lang="en-US" b="1" dirty="0">
                <a:latin typeface="Arial Rounded MT Bold" pitchFamily="34" charset="0"/>
              </a:rPr>
              <a:t>Shepherds in the fields abiding,</a:t>
            </a:r>
            <a:br>
              <a:rPr lang="en-US" b="1" dirty="0">
                <a:latin typeface="Arial Rounded MT Bold" pitchFamily="34" charset="0"/>
              </a:rPr>
            </a:br>
            <a:r>
              <a:rPr lang="en-US" b="1" dirty="0">
                <a:latin typeface="Arial Rounded MT Bold" pitchFamily="34" charset="0"/>
              </a:rPr>
              <a:t>Watching o’er your flocks by night,</a:t>
            </a:r>
            <a:br>
              <a:rPr lang="en-US" b="1" dirty="0">
                <a:latin typeface="Arial Rounded MT Bold" pitchFamily="34" charset="0"/>
              </a:rPr>
            </a:br>
            <a:r>
              <a:rPr lang="en-US" b="1" dirty="0">
                <a:latin typeface="Arial Rounded MT Bold" pitchFamily="34" charset="0"/>
              </a:rPr>
              <a:t>God with man is now residing,</a:t>
            </a:r>
            <a:br>
              <a:rPr lang="en-US" b="1" dirty="0">
                <a:latin typeface="Arial Rounded MT Bold" pitchFamily="34" charset="0"/>
              </a:rPr>
            </a:br>
            <a:r>
              <a:rPr lang="en-US" b="1" dirty="0">
                <a:latin typeface="Arial Rounded MT Bold" pitchFamily="34" charset="0"/>
              </a:rPr>
              <a:t>Yonder shines the infant Light:</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2046289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324600"/>
          </a:xfrm>
        </p:spPr>
        <p:txBody>
          <a:bodyPr>
            <a:normAutofit fontScale="90000"/>
          </a:bodyPr>
          <a:lstStyle/>
          <a:p>
            <a:pPr eaLnBrk="0" hangingPunct="0"/>
            <a:r>
              <a:rPr lang="en-US" b="1" dirty="0">
                <a:latin typeface="Arial Rounded MT Bold" pitchFamily="34" charset="0"/>
              </a:rPr>
              <a:t>Sages, leave your contemplations,</a:t>
            </a:r>
            <a:br>
              <a:rPr lang="en-US" b="1" dirty="0">
                <a:latin typeface="Arial Rounded MT Bold" pitchFamily="34" charset="0"/>
              </a:rPr>
            </a:br>
            <a:r>
              <a:rPr lang="en-US" b="1" dirty="0">
                <a:latin typeface="Arial Rounded MT Bold" pitchFamily="34" charset="0"/>
              </a:rPr>
              <a:t>Brighter visions beam afar;</a:t>
            </a:r>
            <a:br>
              <a:rPr lang="en-US" b="1" dirty="0">
                <a:latin typeface="Arial Rounded MT Bold" pitchFamily="34" charset="0"/>
              </a:rPr>
            </a:br>
            <a:r>
              <a:rPr lang="en-US" b="1" dirty="0">
                <a:latin typeface="Arial Rounded MT Bold" pitchFamily="34" charset="0"/>
              </a:rPr>
              <a:t>Seek the great Desire of nations,</a:t>
            </a:r>
            <a:br>
              <a:rPr lang="en-US" b="1" dirty="0">
                <a:latin typeface="Arial Rounded MT Bold" pitchFamily="34" charset="0"/>
              </a:rPr>
            </a:br>
            <a:r>
              <a:rPr lang="en-US" b="1" dirty="0">
                <a:latin typeface="Arial Rounded MT Bold" pitchFamily="34" charset="0"/>
              </a:rPr>
              <a:t>Ye have seen his natal star:</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1114597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6248400"/>
          </a:xfrm>
        </p:spPr>
        <p:txBody>
          <a:bodyPr>
            <a:normAutofit fontScale="90000"/>
          </a:bodyPr>
          <a:lstStyle/>
          <a:p>
            <a:pPr eaLnBrk="0" hangingPunct="0"/>
            <a:r>
              <a:rPr lang="en-US" b="1" dirty="0">
                <a:latin typeface="Arial Rounded MT Bold" pitchFamily="34" charset="0"/>
              </a:rPr>
              <a:t>Saints before the altar bending,</a:t>
            </a:r>
            <a:br>
              <a:rPr lang="en-US" b="1" dirty="0">
                <a:latin typeface="Arial Rounded MT Bold" pitchFamily="34" charset="0"/>
              </a:rPr>
            </a:br>
            <a:r>
              <a:rPr lang="en-US" b="1" dirty="0">
                <a:latin typeface="Arial Rounded MT Bold" pitchFamily="34" charset="0"/>
              </a:rPr>
              <a:t>Watching long in hope and fear,</a:t>
            </a:r>
            <a:br>
              <a:rPr lang="en-US" b="1" dirty="0">
                <a:latin typeface="Arial Rounded MT Bold" pitchFamily="34" charset="0"/>
              </a:rPr>
            </a:br>
            <a:r>
              <a:rPr lang="en-US" b="1" dirty="0">
                <a:latin typeface="Arial Rounded MT Bold" pitchFamily="34" charset="0"/>
              </a:rPr>
              <a:t>Suddenly the Lord, descending,</a:t>
            </a:r>
            <a:br>
              <a:rPr lang="en-US" b="1" dirty="0">
                <a:latin typeface="Arial Rounded MT Bold" pitchFamily="34" charset="0"/>
              </a:rPr>
            </a:br>
            <a:r>
              <a:rPr lang="en-US" b="1" dirty="0">
                <a:latin typeface="Arial Rounded MT Bold" pitchFamily="34" charset="0"/>
              </a:rPr>
              <a:t>In his temple shall appear:</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3091274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b="1" dirty="0" err="1"/>
              <a:t>Tho</a:t>
            </a:r>
            <a:r>
              <a:rPr lang="en-US" b="1" dirty="0"/>
              <a:t>’  an infant now we view Him,</a:t>
            </a:r>
            <a:br>
              <a:rPr lang="en-US" b="1" dirty="0"/>
            </a:br>
            <a:r>
              <a:rPr lang="en-US" b="1" dirty="0"/>
              <a:t>He will share His Father’s throne;</a:t>
            </a:r>
            <a:br>
              <a:rPr lang="en-US" b="1" dirty="0"/>
            </a:br>
            <a:r>
              <a:rPr lang="en-US" b="1" dirty="0"/>
              <a:t>Gather all the nations to Him;</a:t>
            </a:r>
            <a:br>
              <a:rPr lang="en-US" b="1" dirty="0"/>
            </a:br>
            <a:r>
              <a:rPr lang="en-US" b="1" dirty="0"/>
              <a:t>Every knee shall then bow down.</a:t>
            </a:r>
            <a:br>
              <a:rPr lang="en-US" b="1" dirty="0"/>
            </a:br>
            <a:br>
              <a:rPr lang="en-US" b="1" dirty="0"/>
            </a:br>
            <a:r>
              <a:rPr lang="en-US" b="1" dirty="0"/>
              <a:t>Come and worship, come and worship</a:t>
            </a:r>
            <a:br>
              <a:rPr lang="en-US" b="1" dirty="0"/>
            </a:br>
            <a:r>
              <a:rPr lang="en-US" b="1" dirty="0"/>
              <a:t>Worship Christ the new born king</a:t>
            </a:r>
          </a:p>
        </p:txBody>
      </p:sp>
    </p:spTree>
    <p:extLst>
      <p:ext uri="{BB962C8B-B14F-4D97-AF65-F5344CB8AC3E}">
        <p14:creationId xmlns:p14="http://schemas.microsoft.com/office/powerpoint/2010/main" val="4008138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193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670560"/>
            <a:ext cx="12192000" cy="6216937"/>
          </a:xfrm>
        </p:spPr>
        <p:txBody>
          <a:bodyPr/>
          <a:lstStyle/>
          <a:p>
            <a:r>
              <a:rPr lang="en-US" sz="8000" u="sng" dirty="0"/>
              <a:t>Teaching Moment</a:t>
            </a:r>
            <a:br>
              <a:rPr lang="en-US" sz="6000" u="sng" dirty="0"/>
            </a:br>
            <a:br>
              <a:rPr lang="en-US" sz="6000" u="sng"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Pastor Dustin </a:t>
            </a:r>
            <a:br>
              <a:rPr lang="en-US" sz="6600" b="1" dirty="0">
                <a:latin typeface="ADLaM Display" panose="02010000000000000000" pitchFamily="2" charset="0"/>
                <a:ea typeface="ADLaM Display" panose="02010000000000000000" pitchFamily="2" charset="0"/>
                <a:cs typeface="ADLaM Display" panose="02010000000000000000" pitchFamily="2" charset="0"/>
              </a:rPr>
            </a:br>
            <a:r>
              <a:rPr lang="en-US" sz="66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r>
              <a:rPr lang="en-US" sz="6600" b="1" u="sng" dirty="0"/>
              <a:t>“Joy FULL Joy FULL, We Adore Thee” </a:t>
            </a: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AF0BC87-6B6D-1447-132D-C43BC9B75585}"/>
              </a:ext>
            </a:extLst>
          </p:cNvPr>
          <p:cNvSpPr>
            <a:spLocks noGrp="1" noChangeArrowheads="1"/>
          </p:cNvSpPr>
          <p:nvPr>
            <p:ph type="ctrTitle"/>
          </p:nvPr>
        </p:nvSpPr>
        <p:spPr>
          <a:xfrm>
            <a:off x="2209800" y="762000"/>
            <a:ext cx="7772400" cy="5029200"/>
          </a:xfrm>
        </p:spPr>
        <p:txBody>
          <a:bodyPr/>
          <a:lstStyle/>
          <a:p>
            <a:pPr eaLnBrk="1" hangingPunct="1"/>
            <a:r>
              <a:rPr lang="en-US" altLang="en-US" sz="8000" b="1"/>
              <a:t>Go Tell It on the Mountain</a:t>
            </a:r>
            <a:br>
              <a:rPr lang="en-US" altLang="en-US" sz="7200" b="1"/>
            </a:br>
            <a:br>
              <a:rPr lang="en-US" altLang="en-US" sz="7200" b="1"/>
            </a:br>
            <a:r>
              <a:rPr lang="en-US" altLang="en-US" b="1"/>
              <a:t>HYMN 258</a:t>
            </a:r>
            <a:endParaRPr lang="en-US" altLang="en-US" sz="7200" b="1"/>
          </a:p>
        </p:txBody>
      </p:sp>
      <p:sp>
        <p:nvSpPr>
          <p:cNvPr id="3075" name="Rectangle 3">
            <a:extLst>
              <a:ext uri="{FF2B5EF4-FFF2-40B4-BE49-F238E27FC236}">
                <a16:creationId xmlns:a16="http://schemas.microsoft.com/office/drawing/2014/main" id="{65307136-882A-4A49-DDB0-57D64B6D0DA9}"/>
              </a:ext>
            </a:extLst>
          </p:cNvPr>
          <p:cNvSpPr>
            <a:spLocks noGrp="1" noChangeArrowheads="1"/>
          </p:cNvSpPr>
          <p:nvPr>
            <p:ph type="subTitle" idx="1"/>
          </p:nvPr>
        </p:nvSpPr>
        <p:spPr>
          <a:xfrm>
            <a:off x="2971800" y="4648200"/>
            <a:ext cx="6400800" cy="1752600"/>
          </a:xfrm>
        </p:spPr>
        <p:txBody>
          <a:bodyPr/>
          <a:lstStyle/>
          <a:p>
            <a:pPr eaLnBrk="1" hangingPunct="1"/>
            <a:r>
              <a:rPr lang="en-US" altLang="en-US"/>
              <a:t>   </a:t>
            </a:r>
          </a:p>
        </p:txBody>
      </p:sp>
    </p:spTree>
    <p:extLst>
      <p:ext uri="{BB962C8B-B14F-4D97-AF65-F5344CB8AC3E}">
        <p14:creationId xmlns:p14="http://schemas.microsoft.com/office/powerpoint/2010/main" val="1835806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3E0D9C1-4612-267D-BECC-DDFCB6BC8E9C}"/>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983066813"/>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1B2D19B-417E-FEB6-28A3-D734A889DCC5}"/>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770866619"/>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241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5132"/>
            <a:ext cx="8534400" cy="5262979"/>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228600" algn="l"/>
                <a:tab pos="457200" algn="l"/>
                <a:tab pos="685800" algn="l"/>
              </a:tabLst>
            </a:pPr>
            <a:endParaRPr lang="en-US" sz="4800" b="1" i="1" dirty="0">
              <a:solidFill>
                <a:srgbClr val="660066"/>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r>
              <a:rPr lang="en-US" sz="7200" b="1" i="1" dirty="0">
                <a:solidFill>
                  <a:srgbClr val="660066"/>
                </a:solidFill>
                <a:latin typeface="Arial" pitchFamily="34" charset="0"/>
                <a:cs typeface="Arial" pitchFamily="34" charset="0"/>
              </a:rPr>
              <a:t>‘JOY TO THE WORLD’</a:t>
            </a:r>
          </a:p>
          <a:p>
            <a:pPr algn="ctr" defTabSz="914400" fontAlgn="base">
              <a:spcBef>
                <a:spcPct val="0"/>
              </a:spcBef>
              <a:spcAft>
                <a:spcPct val="0"/>
              </a:spcAft>
              <a:tabLst>
                <a:tab pos="0" algn="l"/>
                <a:tab pos="228600" algn="l"/>
                <a:tab pos="457200" algn="l"/>
                <a:tab pos="685800" algn="l"/>
              </a:tabLst>
            </a:pPr>
            <a:endParaRPr lang="en-US" sz="7200" b="1" i="1" dirty="0">
              <a:solidFill>
                <a:srgbClr val="660066"/>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r>
              <a:rPr lang="en-US" sz="7200" b="1" i="1" dirty="0">
                <a:solidFill>
                  <a:prstClr val="black"/>
                </a:solidFill>
                <a:latin typeface="Arial" pitchFamily="34" charset="0"/>
                <a:cs typeface="Arial" pitchFamily="34" charset="0"/>
              </a:rPr>
              <a:t>#270</a:t>
            </a:r>
            <a:endParaRPr lang="en-US" sz="4800" b="1"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98639727"/>
      </p:ext>
    </p:extLst>
  </p:cSld>
  <p:clrMapOvr>
    <a:masterClrMapping/>
  </p:clrMapOvr>
  <p:transition spd="slow">
    <p:plus/>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828800" y="381001"/>
            <a:ext cx="8458200" cy="6186309"/>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3600" b="1" dirty="0">
                <a:solidFill>
                  <a:prstClr val="black"/>
                </a:solidFill>
                <a:latin typeface="Arial" pitchFamily="34" charset="0"/>
                <a:cs typeface="Arial" pitchFamily="34" charset="0"/>
              </a:rPr>
              <a:t>(1)</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Joy to the world! The Lord is come;</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Let earth receive her King.</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Let every heart, prepare Him room,</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heaven and nature sing,</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heaven and nature sing,</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heaven,</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heaven and nature sing.</a:t>
            </a:r>
          </a:p>
        </p:txBody>
      </p:sp>
    </p:spTree>
    <p:extLst>
      <p:ext uri="{BB962C8B-B14F-4D97-AF65-F5344CB8AC3E}">
        <p14:creationId xmlns:p14="http://schemas.microsoft.com/office/powerpoint/2010/main" val="3833815787"/>
      </p:ext>
    </p:extLst>
  </p:cSld>
  <p:clrMapOvr>
    <a:masterClrMapping/>
  </p:clrMapOvr>
  <p:transition spd="slow">
    <p:plus/>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828800" y="457201"/>
            <a:ext cx="8458200" cy="6186309"/>
          </a:xfrm>
          <a:prstGeom prst="rect">
            <a:avLst/>
          </a:prstGeom>
          <a:noFill/>
          <a:ln w="9525">
            <a:noFill/>
            <a:miter lim="800000"/>
            <a:headEnd/>
            <a:tailEnd/>
          </a:ln>
        </p:spPr>
        <p:txBody>
          <a:bodyPr>
            <a:spAutoFit/>
          </a:bodyPr>
          <a:lstStyle/>
          <a:p>
            <a:pPr defTabSz="914400" fontAlgn="base">
              <a:spcBef>
                <a:spcPct val="0"/>
              </a:spcBef>
              <a:spcAft>
                <a:spcPct val="0"/>
              </a:spcAft>
            </a:pPr>
            <a:r>
              <a:rPr lang="en-US" sz="3200" b="1" dirty="0">
                <a:solidFill>
                  <a:prstClr val="black"/>
                </a:solidFill>
                <a:latin typeface="Arial" pitchFamily="34" charset="0"/>
                <a:cs typeface="Arial" pitchFamily="34" charset="0"/>
              </a:rPr>
              <a:t>			</a:t>
            </a:r>
            <a:r>
              <a:rPr lang="en-US" sz="3600" b="1" dirty="0">
                <a:solidFill>
                  <a:prstClr val="black"/>
                </a:solidFill>
                <a:latin typeface="Arial" pitchFamily="34" charset="0"/>
                <a:cs typeface="Arial" pitchFamily="34" charset="0"/>
              </a:rPr>
              <a:t>(2)</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Joy to the world! The Savior reigns;</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Let men their songs employ;</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While fields and floods,</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rocks, hills and plains,</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Repeat the sounding joy,</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Repeat the sounding joy,</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Repeat,</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Repeat the sounding joy.</a:t>
            </a:r>
          </a:p>
        </p:txBody>
      </p:sp>
    </p:spTree>
    <p:extLst>
      <p:ext uri="{BB962C8B-B14F-4D97-AF65-F5344CB8AC3E}">
        <p14:creationId xmlns:p14="http://schemas.microsoft.com/office/powerpoint/2010/main" val="1961121932"/>
      </p:ext>
    </p:extLst>
  </p:cSld>
  <p:clrMapOvr>
    <a:masterClrMapping/>
  </p:clrMapOvr>
  <p:transition spd="slow">
    <p:plus/>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1524000" y="629738"/>
            <a:ext cx="9144000" cy="6186309"/>
          </a:xfrm>
          <a:prstGeom prst="rect">
            <a:avLst/>
          </a:prstGeom>
          <a:noFill/>
          <a:ln w="9525">
            <a:noFill/>
            <a:miter lim="800000"/>
            <a:headEnd/>
            <a:tailEnd/>
          </a:ln>
        </p:spPr>
        <p:txBody>
          <a:bodyPr wrap="square" anchor="ctr">
            <a:spAutoFit/>
          </a:bodyPr>
          <a:lstStyle/>
          <a:p>
            <a:pPr algn="ctr" defTabSz="914400" eaLnBrk="0" fontAlgn="base" hangingPunct="0">
              <a:spcBef>
                <a:spcPct val="0"/>
              </a:spcBef>
              <a:spcAft>
                <a:spcPct val="0"/>
              </a:spcAft>
            </a:pPr>
            <a:r>
              <a:rPr lang="en-US" sz="4400" b="1" dirty="0">
                <a:solidFill>
                  <a:prstClr val="black"/>
                </a:solidFill>
                <a:latin typeface="Arial" pitchFamily="34" charset="0"/>
                <a:cs typeface="Arial" pitchFamily="34" charset="0"/>
              </a:rPr>
              <a:t>(3)</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No more let sin and sorrow grow,</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Nor thorns infest the ground.</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He comes to make His blessings flow</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Far as the curse is found,</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Far as the curse is found,</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Far as,</a:t>
            </a:r>
          </a:p>
          <a:p>
            <a:pPr algn="ctr" defTabSz="914400" eaLnBrk="0" fontAlgn="base" hangingPunct="0">
              <a:spcBef>
                <a:spcPct val="0"/>
              </a:spcBef>
              <a:spcAft>
                <a:spcPct val="0"/>
              </a:spcAft>
            </a:pPr>
            <a:r>
              <a:rPr lang="en-US" sz="4000" b="1" dirty="0">
                <a:solidFill>
                  <a:prstClr val="black"/>
                </a:solidFill>
                <a:latin typeface="Arial" pitchFamily="34" charset="0"/>
                <a:cs typeface="Arial" pitchFamily="34" charset="0"/>
              </a:rPr>
              <a:t>far as the curse is found.</a:t>
            </a:r>
          </a:p>
          <a:p>
            <a:pPr defTabSz="914400" eaLnBrk="0" fontAlgn="base" hangingPunct="0">
              <a:spcBef>
                <a:spcPct val="0"/>
              </a:spcBef>
              <a:spcAft>
                <a:spcPct val="0"/>
              </a:spcAft>
            </a:pPr>
            <a:endParaRPr lang="en-US" sz="3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83504151"/>
      </p:ext>
    </p:extLst>
  </p:cSld>
  <p:clrMapOvr>
    <a:masterClrMapping/>
  </p:clrMapOvr>
  <p:transition spd="slow">
    <p:plus/>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1524000" y="228600"/>
            <a:ext cx="9144000" cy="5693866"/>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4400" b="1" dirty="0">
                <a:solidFill>
                  <a:prstClr val="black"/>
                </a:solidFill>
                <a:latin typeface="Arial" pitchFamily="34" charset="0"/>
                <a:cs typeface="Arial" pitchFamily="34" charset="0"/>
              </a:rPr>
              <a:t>(4)</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He rules the world</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with truth and grace,</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makes the nations prove</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The glories of His righteousness</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wonders of His love,</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wonders of His love,</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And wonders,</a:t>
            </a:r>
          </a:p>
          <a:p>
            <a:pPr algn="ctr" defTabSz="914400" fontAlgn="base">
              <a:spcBef>
                <a:spcPct val="0"/>
              </a:spcBef>
              <a:spcAft>
                <a:spcPct val="0"/>
              </a:spcAft>
            </a:pPr>
            <a:r>
              <a:rPr lang="en-US" sz="4000" b="1" dirty="0">
                <a:solidFill>
                  <a:prstClr val="black"/>
                </a:solidFill>
                <a:latin typeface="Arial" pitchFamily="34" charset="0"/>
                <a:cs typeface="Arial" pitchFamily="34" charset="0"/>
              </a:rPr>
              <a:t>wonders of His love.</a:t>
            </a:r>
          </a:p>
        </p:txBody>
      </p:sp>
    </p:spTree>
    <p:extLst>
      <p:ext uri="{BB962C8B-B14F-4D97-AF65-F5344CB8AC3E}">
        <p14:creationId xmlns:p14="http://schemas.microsoft.com/office/powerpoint/2010/main" val="911975384"/>
      </p:ext>
    </p:extLst>
  </p:cSld>
  <p:clrMapOvr>
    <a:masterClrMapping/>
  </p:clrMapOvr>
  <p:transition spd="slow">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E6F0D807-27A1-7913-C7A0-655A7FCB9261}"/>
              </a:ext>
            </a:extLst>
          </p:cNvPr>
          <p:cNvSpPr>
            <a:spLocks noGrp="1" noChangeArrowheads="1"/>
          </p:cNvSpPr>
          <p:nvPr>
            <p:ph type="ctrTitle"/>
          </p:nvPr>
        </p:nvSpPr>
        <p:spPr/>
        <p:txBody>
          <a:bodyPr/>
          <a:lstStyle/>
          <a:p>
            <a:pPr eaLnBrk="1" hangingPunct="1"/>
            <a:r>
              <a:rPr lang="en-US" altLang="en-US"/>
              <a:t>   </a:t>
            </a:r>
          </a:p>
        </p:txBody>
      </p:sp>
      <p:sp>
        <p:nvSpPr>
          <p:cNvPr id="5123" name="Rectangle 5">
            <a:extLst>
              <a:ext uri="{FF2B5EF4-FFF2-40B4-BE49-F238E27FC236}">
                <a16:creationId xmlns:a16="http://schemas.microsoft.com/office/drawing/2014/main" id="{168AFC70-383D-5ABD-CA2F-46D1DE57800D}"/>
              </a:ext>
            </a:extLst>
          </p:cNvPr>
          <p:cNvSpPr>
            <a:spLocks noGrp="1" noChangeArrowheads="1"/>
          </p:cNvSpPr>
          <p:nvPr>
            <p:ph type="subTitle" idx="1"/>
          </p:nvPr>
        </p:nvSpPr>
        <p:spPr>
          <a:xfrm>
            <a:off x="2133600" y="304800"/>
            <a:ext cx="8001000" cy="6096000"/>
          </a:xfrm>
        </p:spPr>
        <p:txBody>
          <a:bodyPr/>
          <a:lstStyle/>
          <a:p>
            <a:pPr eaLnBrk="1" hangingPunct="1">
              <a:lnSpc>
                <a:spcPct val="80000"/>
              </a:lnSpc>
            </a:pPr>
            <a:r>
              <a:rPr lang="en-US" altLang="en-US" sz="6000" b="1"/>
              <a:t>Go tell it on the mountain, </a:t>
            </a:r>
          </a:p>
          <a:p>
            <a:pPr eaLnBrk="1" hangingPunct="1">
              <a:lnSpc>
                <a:spcPct val="80000"/>
              </a:lnSpc>
            </a:pPr>
            <a:r>
              <a:rPr lang="en-US" altLang="en-US" sz="6000" b="1"/>
              <a:t>Over the hills and everywhere;</a:t>
            </a:r>
          </a:p>
          <a:p>
            <a:pPr eaLnBrk="1" hangingPunct="1">
              <a:lnSpc>
                <a:spcPct val="80000"/>
              </a:lnSpc>
            </a:pPr>
            <a:r>
              <a:rPr lang="en-US" altLang="en-US" sz="6000" b="1"/>
              <a:t>Go tell it on the mountain,</a:t>
            </a:r>
          </a:p>
          <a:p>
            <a:pPr eaLnBrk="1" hangingPunct="1">
              <a:lnSpc>
                <a:spcPct val="80000"/>
              </a:lnSpc>
            </a:pPr>
            <a:r>
              <a:rPr lang="en-US" altLang="en-US" sz="6000" b="1"/>
              <a:t>That Jesus Christ is born.</a:t>
            </a:r>
          </a:p>
        </p:txBody>
      </p:sp>
    </p:spTree>
    <p:extLst>
      <p:ext uri="{BB962C8B-B14F-4D97-AF65-F5344CB8AC3E}">
        <p14:creationId xmlns:p14="http://schemas.microsoft.com/office/powerpoint/2010/main" val="4737794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768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261BCA1C-214E-44F7-EABF-36E61F4B0192}"/>
              </a:ext>
            </a:extLst>
          </p:cNvPr>
          <p:cNvSpPr>
            <a:spLocks noGrp="1" noChangeArrowheads="1"/>
          </p:cNvSpPr>
          <p:nvPr>
            <p:ph type="ctrTitle"/>
          </p:nvPr>
        </p:nvSpPr>
        <p:spPr/>
        <p:txBody>
          <a:bodyPr/>
          <a:lstStyle/>
          <a:p>
            <a:pPr eaLnBrk="1" hangingPunct="1"/>
            <a:r>
              <a:rPr lang="en-US" altLang="en-US"/>
              <a:t>   </a:t>
            </a:r>
          </a:p>
        </p:txBody>
      </p:sp>
      <p:sp>
        <p:nvSpPr>
          <p:cNvPr id="7171" name="Rectangle 5">
            <a:extLst>
              <a:ext uri="{FF2B5EF4-FFF2-40B4-BE49-F238E27FC236}">
                <a16:creationId xmlns:a16="http://schemas.microsoft.com/office/drawing/2014/main" id="{B7216FA6-0AB0-862C-A18E-717B2982B63B}"/>
              </a:ext>
            </a:extLst>
          </p:cNvPr>
          <p:cNvSpPr>
            <a:spLocks noGrp="1" noChangeArrowheads="1"/>
          </p:cNvSpPr>
          <p:nvPr>
            <p:ph type="subTitle" idx="1"/>
          </p:nvPr>
        </p:nvSpPr>
        <p:spPr>
          <a:xfrm>
            <a:off x="2133600" y="304800"/>
            <a:ext cx="8001000" cy="6096000"/>
          </a:xfrm>
        </p:spPr>
        <p:txBody>
          <a:bodyPr/>
          <a:lstStyle/>
          <a:p>
            <a:pPr eaLnBrk="1" hangingPunct="1">
              <a:lnSpc>
                <a:spcPct val="80000"/>
              </a:lnSpc>
            </a:pPr>
            <a:r>
              <a:rPr lang="en-US" altLang="en-US" sz="6000" b="1"/>
              <a:t>Go tell it on the mountain, </a:t>
            </a:r>
          </a:p>
          <a:p>
            <a:pPr eaLnBrk="1" hangingPunct="1">
              <a:lnSpc>
                <a:spcPct val="80000"/>
              </a:lnSpc>
            </a:pPr>
            <a:r>
              <a:rPr lang="en-US" altLang="en-US" sz="6000" b="1"/>
              <a:t>Over the hills and everywhere;</a:t>
            </a:r>
          </a:p>
          <a:p>
            <a:pPr eaLnBrk="1" hangingPunct="1">
              <a:lnSpc>
                <a:spcPct val="80000"/>
              </a:lnSpc>
            </a:pPr>
            <a:r>
              <a:rPr lang="en-US" altLang="en-US" sz="6000" b="1"/>
              <a:t>Go tell it on the mountain,</a:t>
            </a:r>
          </a:p>
          <a:p>
            <a:pPr eaLnBrk="1" hangingPunct="1">
              <a:lnSpc>
                <a:spcPct val="80000"/>
              </a:lnSpc>
            </a:pPr>
            <a:r>
              <a:rPr lang="en-US" altLang="en-US" sz="6000" b="1"/>
              <a:t>That Jesus Christ is born.</a:t>
            </a:r>
          </a:p>
        </p:txBody>
      </p:sp>
    </p:spTree>
    <p:extLst>
      <p:ext uri="{BB962C8B-B14F-4D97-AF65-F5344CB8AC3E}">
        <p14:creationId xmlns:p14="http://schemas.microsoft.com/office/powerpoint/2010/main" val="191259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EC9AAAA4-9F40-3C0F-EB0F-CBFFAA7D24CC}"/>
              </a:ext>
            </a:extLst>
          </p:cNvPr>
          <p:cNvSpPr>
            <a:spLocks noGrp="1" noChangeArrowheads="1"/>
          </p:cNvSpPr>
          <p:nvPr>
            <p:ph type="ctrTitle"/>
          </p:nvPr>
        </p:nvSpPr>
        <p:spPr/>
        <p:txBody>
          <a:bodyPr/>
          <a:lstStyle/>
          <a:p>
            <a:pPr eaLnBrk="1" hangingPunct="1"/>
            <a:r>
              <a:rPr lang="en-US" altLang="en-US"/>
              <a:t>  </a:t>
            </a:r>
          </a:p>
        </p:txBody>
      </p:sp>
      <p:sp>
        <p:nvSpPr>
          <p:cNvPr id="9219" name="Rectangle 5">
            <a:extLst>
              <a:ext uri="{FF2B5EF4-FFF2-40B4-BE49-F238E27FC236}">
                <a16:creationId xmlns:a16="http://schemas.microsoft.com/office/drawing/2014/main" id="{B7AAC145-D7A3-32C0-E7FE-4D3C753A5771}"/>
              </a:ext>
            </a:extLst>
          </p:cNvPr>
          <p:cNvSpPr>
            <a:spLocks noGrp="1" noChangeArrowheads="1"/>
          </p:cNvSpPr>
          <p:nvPr>
            <p:ph type="subTitle" idx="1"/>
          </p:nvPr>
        </p:nvSpPr>
        <p:spPr>
          <a:xfrm>
            <a:off x="2057400" y="381000"/>
            <a:ext cx="8153400" cy="6172200"/>
          </a:xfrm>
        </p:spPr>
        <p:txBody>
          <a:bodyPr/>
          <a:lstStyle/>
          <a:p>
            <a:pPr eaLnBrk="1" hangingPunct="1"/>
            <a:r>
              <a:rPr lang="en-US" altLang="en-US" sz="3600" b="1"/>
              <a:t>Verse 1</a:t>
            </a:r>
          </a:p>
          <a:p>
            <a:pPr eaLnBrk="1" hangingPunct="1"/>
            <a:r>
              <a:rPr lang="en-US" altLang="en-US" sz="5400" b="1"/>
              <a:t>While shepherds kept their watching O’er silent flocks by night,</a:t>
            </a:r>
          </a:p>
          <a:p>
            <a:pPr eaLnBrk="1" hangingPunct="1"/>
            <a:r>
              <a:rPr lang="en-US" altLang="en-US" sz="5400" b="1"/>
              <a:t>Behold, throughout the heavens</a:t>
            </a:r>
          </a:p>
          <a:p>
            <a:pPr eaLnBrk="1" hangingPunct="1"/>
            <a:r>
              <a:rPr lang="en-US" altLang="en-US" sz="5400" b="1"/>
              <a:t>There shone a holy light</a:t>
            </a:r>
          </a:p>
        </p:txBody>
      </p:sp>
    </p:spTree>
    <p:extLst>
      <p:ext uri="{BB962C8B-B14F-4D97-AF65-F5344CB8AC3E}">
        <p14:creationId xmlns:p14="http://schemas.microsoft.com/office/powerpoint/2010/main" val="80936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F4ACA65-351F-4D8F-C5ED-34A3983970D7}"/>
              </a:ext>
            </a:extLst>
          </p:cNvPr>
          <p:cNvSpPr>
            <a:spLocks noGrp="1" noChangeArrowheads="1"/>
          </p:cNvSpPr>
          <p:nvPr>
            <p:ph type="ctrTitle"/>
          </p:nvPr>
        </p:nvSpPr>
        <p:spPr/>
        <p:txBody>
          <a:bodyPr/>
          <a:lstStyle/>
          <a:p>
            <a:pPr eaLnBrk="1" hangingPunct="1"/>
            <a:r>
              <a:rPr lang="en-US" altLang="en-US"/>
              <a:t>  </a:t>
            </a:r>
          </a:p>
        </p:txBody>
      </p:sp>
      <p:sp>
        <p:nvSpPr>
          <p:cNvPr id="11267" name="Rectangle 3">
            <a:extLst>
              <a:ext uri="{FF2B5EF4-FFF2-40B4-BE49-F238E27FC236}">
                <a16:creationId xmlns:a16="http://schemas.microsoft.com/office/drawing/2014/main" id="{0456EFC9-16DA-E650-7C11-2A1F13183373}"/>
              </a:ext>
            </a:extLst>
          </p:cNvPr>
          <p:cNvSpPr>
            <a:spLocks noGrp="1" noChangeArrowheads="1"/>
          </p:cNvSpPr>
          <p:nvPr>
            <p:ph type="subTitle" idx="1"/>
          </p:nvPr>
        </p:nvSpPr>
        <p:spPr>
          <a:xfrm>
            <a:off x="2133600" y="304800"/>
            <a:ext cx="8001000" cy="6248400"/>
          </a:xfrm>
        </p:spPr>
        <p:txBody>
          <a:bodyPr/>
          <a:lstStyle/>
          <a:p>
            <a:pPr eaLnBrk="1" hangingPunct="1">
              <a:lnSpc>
                <a:spcPct val="80000"/>
              </a:lnSpc>
            </a:pPr>
            <a:r>
              <a:rPr lang="en-US" altLang="en-US" sz="6000" b="1"/>
              <a:t>Go tell it on the mountain, </a:t>
            </a:r>
          </a:p>
          <a:p>
            <a:pPr eaLnBrk="1" hangingPunct="1">
              <a:lnSpc>
                <a:spcPct val="80000"/>
              </a:lnSpc>
            </a:pPr>
            <a:r>
              <a:rPr lang="en-US" altLang="en-US" sz="6000" b="1"/>
              <a:t>Over the hills and everywhere;</a:t>
            </a:r>
          </a:p>
          <a:p>
            <a:pPr eaLnBrk="1" hangingPunct="1">
              <a:lnSpc>
                <a:spcPct val="80000"/>
              </a:lnSpc>
            </a:pPr>
            <a:r>
              <a:rPr lang="en-US" altLang="en-US" sz="6000" b="1"/>
              <a:t>Go tell it on the mountain,</a:t>
            </a:r>
          </a:p>
          <a:p>
            <a:pPr eaLnBrk="1" hangingPunct="1">
              <a:lnSpc>
                <a:spcPct val="80000"/>
              </a:lnSpc>
            </a:pPr>
            <a:r>
              <a:rPr lang="en-US" altLang="en-US" sz="6000" b="1"/>
              <a:t>That Jesus Christ is born.</a:t>
            </a:r>
          </a:p>
        </p:txBody>
      </p:sp>
    </p:spTree>
    <p:extLst>
      <p:ext uri="{BB962C8B-B14F-4D97-AF65-F5344CB8AC3E}">
        <p14:creationId xmlns:p14="http://schemas.microsoft.com/office/powerpoint/2010/main" val="3213634482"/>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4875</TotalTime>
  <Words>1601</Words>
  <Application>Microsoft Office PowerPoint</Application>
  <PresentationFormat>Widescreen</PresentationFormat>
  <Paragraphs>224</Paragraphs>
  <Slides>61</Slides>
  <Notes>23</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61</vt:i4>
      </vt:variant>
    </vt:vector>
  </HeadingPairs>
  <TitlesOfParts>
    <vt:vector size="82" baseType="lpstr">
      <vt:lpstr>ADLaM Display</vt:lpstr>
      <vt:lpstr>Amasis MT Pro Black</vt:lpstr>
      <vt:lpstr>Arial</vt:lpstr>
      <vt:lpstr>Arial Rounded MT Bold</vt:lpstr>
      <vt:lpstr>Baguet Script</vt:lpstr>
      <vt:lpstr>Calibri</vt:lpstr>
      <vt:lpstr>Calibri Light</vt:lpstr>
      <vt:lpstr>Times</vt:lpstr>
      <vt:lpstr>Times New Roman</vt:lpstr>
      <vt:lpstr>3_Office Theme</vt:lpstr>
      <vt:lpstr>4_Office Theme</vt:lpstr>
      <vt:lpstr>8_Office Theme</vt:lpstr>
      <vt:lpstr>6_Office Theme</vt:lpstr>
      <vt:lpstr>7_Office Theme</vt:lpstr>
      <vt:lpstr>2_Office Theme</vt:lpstr>
      <vt:lpstr>2_Default Design</vt:lpstr>
      <vt:lpstr>1_Default Design</vt:lpstr>
      <vt:lpstr>3_Default Design</vt:lpstr>
      <vt:lpstr>Office Theme</vt:lpstr>
      <vt:lpstr>1_Office Theme</vt:lpstr>
      <vt:lpstr>5_Office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Go Tell It on the Mountain  HYMN 258</vt:lpstr>
      <vt:lpstr>   </vt:lpstr>
      <vt:lpstr>   </vt:lpstr>
      <vt:lpstr>  </vt:lpstr>
      <vt:lpstr>  </vt:lpstr>
      <vt:lpstr>  </vt:lpstr>
      <vt:lpstr>  </vt:lpstr>
      <vt:lpstr>  </vt:lpstr>
      <vt:lpstr>  </vt:lpstr>
      <vt:lpstr>   </vt:lpstr>
      <vt:lpstr>PowerPoint Presentation</vt:lpstr>
      <vt:lpstr>WELCOME</vt:lpstr>
      <vt:lpstr>    Lighting the Advent Candles</vt:lpstr>
      <vt:lpstr>CHOIR  “Birthday of a King”</vt:lpstr>
      <vt:lpstr>Call To  Worship   Elder Sondra Jester Liturgist    </vt:lpstr>
      <vt:lpstr>Reader:  My soul magnifies the Lord, and my spirit rejoices in God my Savior . . . for He who is mighty has done great things for me, and holy is His name.</vt:lpstr>
      <vt:lpstr>People: And His mercy is for those who fear Him from generation to generation . . . He has helped His servant Israel, in remembrance of His mercy, as He spoke to our fathers, to Abraham and to His offspring forever.</vt:lpstr>
      <vt:lpstr>PowerPoint Presentation</vt:lpstr>
      <vt:lpstr>Angels We Have Heard on High</vt:lpstr>
      <vt:lpstr>PowerPoint Presentation</vt:lpstr>
      <vt:lpstr>PowerPoint Presentation</vt:lpstr>
      <vt:lpstr>PowerPoint Presentation</vt:lpstr>
      <vt:lpstr>PowerPoint Presentation</vt:lpstr>
      <vt:lpstr>  </vt:lpstr>
      <vt:lpstr>Advent Prayer   </vt:lpstr>
      <vt:lpstr>ALL: Dear Heavenly Father,  Help me to hear your voice.  Send your Presence to me once again.  Give me the courage to accept being your beloved.  </vt:lpstr>
      <vt:lpstr>ALL: Give me courage to choose joy.  I need you now this Christmas season.  Be born in me again. Today.  In Jesus' name I pray…  Lord, hear our prayers. </vt:lpstr>
      <vt:lpstr>PowerPoint Presentation</vt:lpstr>
      <vt:lpstr>A moment for meditation and silent confession</vt:lpstr>
      <vt:lpstr>Words of Assurance and Pardon of the Gospel   Marilyn List, Liturgist</vt:lpstr>
      <vt:lpstr>Liturgist:  In Him was life, and the life was the light of men. The light shines in the darkness,  and the darkness has not overcome it. (John 1.4-5)</vt:lpstr>
      <vt:lpstr>PowerPoint Presentation</vt:lpstr>
      <vt:lpstr>Joyful, Joyful,  We Adore You  Hymn # 271</vt:lpstr>
      <vt:lpstr>Joyful, joyful, we adore Thee, God of glory, Lord of light; Angels lifting praise before you Sing thro’out this holy night. In a manger lies a Baby- Child of Mary, Son of God. Voices joined in joyful chorus Praise You for Your gift of love.</vt:lpstr>
      <vt:lpstr>All Your works declare Your Glory; All creation joins to sing. Praise resounds as earth rejoices In the birth of Christ the King. Shepards kneel before the infant, Trumpets sound and anthems raise As with joy our hearts are lifted, Joined in wonder, love, and praise</vt:lpstr>
      <vt:lpstr>PowerPoint Presentation</vt:lpstr>
      <vt:lpstr>Angels from the Realms of Glory  Hymn # 259</vt:lpstr>
      <vt:lpstr>Angels from the realms of glory,  Wing your flight o’er all the earth; Ye who sang creation’s story, Now proclaim Messiah’s birth:  Come and worship, come and worship, Worship Christ , the newborn King. </vt:lpstr>
      <vt:lpstr>Shepherds in the fields abiding, Watching o’er your flocks by night, God with man is now residing, Yonder shines the infant Light:  Come and worship, come and worship, Worship Christ , the newborn King. </vt:lpstr>
      <vt:lpstr>Sages, leave your contemplations, Brighter visions beam afar; Seek the great Desire of nations, Ye have seen his natal star:  Come and worship, come and worship, Worship Christ , the newborn King. </vt:lpstr>
      <vt:lpstr>Saints before the altar bending, Watching long in hope and fear, Suddenly the Lord, descending, In his temple shall appear:  Come and worship, come and worship, Worship Christ , the newborn King. </vt:lpstr>
      <vt:lpstr>Tho’  an infant now we view Him, He will share His Father’s throne; Gather all the nations to Him; Every knee shall then bow down.  Come and worship, come and worship Worship Christ the new born king</vt:lpstr>
      <vt:lpstr>PowerPoint Presentation</vt:lpstr>
      <vt:lpstr>Teaching Moment  Pastor Dustin     “Joy FULL Joy FULL, We Adore Thee”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258</cp:revision>
  <dcterms:created xsi:type="dcterms:W3CDTF">2021-03-31T13:56:44Z</dcterms:created>
  <dcterms:modified xsi:type="dcterms:W3CDTF">2023-12-17T14:04:18Z</dcterms:modified>
</cp:coreProperties>
</file>