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theme/theme1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189" r:id="rId6"/>
    <p:sldMasterId id="2147484497" r:id="rId7"/>
    <p:sldMasterId id="2147484509" r:id="rId8"/>
    <p:sldMasterId id="2147484512" r:id="rId9"/>
    <p:sldMasterId id="2147484515" r:id="rId10"/>
    <p:sldMasterId id="2147484517" r:id="rId11"/>
    <p:sldMasterId id="2147484520" r:id="rId12"/>
    <p:sldMasterId id="2147484522" r:id="rId13"/>
  </p:sldMasterIdLst>
  <p:notesMasterIdLst>
    <p:notesMasterId r:id="rId78"/>
  </p:notesMasterIdLst>
  <p:sldIdLst>
    <p:sldId id="2920" r:id="rId14"/>
    <p:sldId id="610" r:id="rId15"/>
    <p:sldId id="469" r:id="rId16"/>
    <p:sldId id="470" r:id="rId17"/>
    <p:sldId id="3092" r:id="rId18"/>
    <p:sldId id="3093" r:id="rId19"/>
    <p:sldId id="3094" r:id="rId20"/>
    <p:sldId id="3095" r:id="rId21"/>
    <p:sldId id="3096" r:id="rId22"/>
    <p:sldId id="3097" r:id="rId23"/>
    <p:sldId id="1986" r:id="rId24"/>
    <p:sldId id="3039" r:id="rId25"/>
    <p:sldId id="3073" r:id="rId26"/>
    <p:sldId id="427" r:id="rId27"/>
    <p:sldId id="639" r:id="rId28"/>
    <p:sldId id="2778" r:id="rId29"/>
    <p:sldId id="3100" r:id="rId30"/>
    <p:sldId id="3101" r:id="rId31"/>
    <p:sldId id="3099" r:id="rId32"/>
    <p:sldId id="3102" r:id="rId33"/>
    <p:sldId id="3098" r:id="rId34"/>
    <p:sldId id="3103" r:id="rId35"/>
    <p:sldId id="2693" r:id="rId36"/>
    <p:sldId id="3104" r:id="rId37"/>
    <p:sldId id="3105" r:id="rId38"/>
    <p:sldId id="3106" r:id="rId39"/>
    <p:sldId id="3107" r:id="rId40"/>
    <p:sldId id="261" r:id="rId41"/>
    <p:sldId id="2472" r:id="rId42"/>
    <p:sldId id="2474" r:id="rId43"/>
    <p:sldId id="2604" r:id="rId44"/>
    <p:sldId id="3108" r:id="rId45"/>
    <p:sldId id="3109" r:id="rId46"/>
    <p:sldId id="2588" r:id="rId47"/>
    <p:sldId id="582" r:id="rId48"/>
    <p:sldId id="447" r:id="rId49"/>
    <p:sldId id="448" r:id="rId50"/>
    <p:sldId id="2546" r:id="rId51"/>
    <p:sldId id="256" r:id="rId52"/>
    <p:sldId id="3110" r:id="rId53"/>
    <p:sldId id="3111" r:id="rId54"/>
    <p:sldId id="258" r:id="rId55"/>
    <p:sldId id="3084" r:id="rId56"/>
    <p:sldId id="454" r:id="rId57"/>
    <p:sldId id="455" r:id="rId58"/>
    <p:sldId id="1001" r:id="rId59"/>
    <p:sldId id="1943" r:id="rId60"/>
    <p:sldId id="257" r:id="rId61"/>
    <p:sldId id="3064" r:id="rId62"/>
    <p:sldId id="3065" r:id="rId63"/>
    <p:sldId id="3112" r:id="rId64"/>
    <p:sldId id="3113" r:id="rId65"/>
    <p:sldId id="259" r:id="rId66"/>
    <p:sldId id="260" r:id="rId67"/>
    <p:sldId id="3114" r:id="rId68"/>
    <p:sldId id="262" r:id="rId69"/>
    <p:sldId id="264" r:id="rId70"/>
    <p:sldId id="265" r:id="rId71"/>
    <p:sldId id="267" r:id="rId72"/>
    <p:sldId id="266" r:id="rId73"/>
    <p:sldId id="263" r:id="rId74"/>
    <p:sldId id="268" r:id="rId75"/>
    <p:sldId id="464" r:id="rId76"/>
    <p:sldId id="3091"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32" d="100"/>
          <a:sy n="32" d="100"/>
        </p:scale>
        <p:origin x="60" y="9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tableStyles" Target="tableStyle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12/24/2023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72492-C05F-46D8-A083-361F07EB36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44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63</a:t>
            </a:fld>
            <a:endParaRPr lang="en-US" dirty="0">
              <a:solidFill>
                <a:prstClr val="black"/>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9039F-80BE-44CD-A5A5-CA251A5391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404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7E59E-44E8-4D3E-BEED-8B0CBE6B9D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399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D7AF2-BB41-4638-B06B-3EC09D500D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04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1200F-95D2-4ACB-A3C9-0D5C8EC180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168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719D66-C6BC-4884-B69C-7CCC69E932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51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3FAE3-B8A1-4006-9D56-E2CD88420E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253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C754-A230-412C-B487-6807271E18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25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3E1CA-954A-4E8F-94E6-12AD79466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374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12/24/2023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12/24/2023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12/24/2023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12/24/2023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7CC462-A051-384D-3D82-DA5D9ACACFD7}"/>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78E3FDAC-E596-542C-AFFE-0B902716CF08}"/>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7B3B099D-CA2D-0F26-259E-F7D449416ADE}"/>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0EBE7EF-91F6-4814-8EAC-9F4DE70729F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64165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F65316F-3AE9-601C-5873-37A3CD273ED6}"/>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F7449782-74B9-CD95-5182-F0BE471CDE5B}"/>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E1B4E08B-3191-7DEF-B1FD-024521B6012F}"/>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C982B154-FCD6-44D8-AF9A-9BCF1A694AC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8664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12/24/2023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4FC214A-7628-4067-998D-54CF564310BB}" type="datetimeFigureOut">
              <a:rPr lang="en-US" smtClean="0">
                <a:solidFill>
                  <a:prstClr val="black">
                    <a:tint val="75000"/>
                  </a:prstClr>
                </a:solidFill>
              </a:rPr>
              <a:pPr defTabSz="914400"/>
              <a:t>12/24/2023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7050D7EB-9F43-4CA1-AFAA-DA48095EC27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014778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a:defRPr/>
            </a:pPr>
            <a:fld id="{0A61F533-3FF8-439F-BA0F-93A27E0D99DF}" type="datetimeFigureOut">
              <a:rPr lang="en-US" smtClean="0">
                <a:solidFill>
                  <a:prstClr val="black">
                    <a:tint val="75000"/>
                  </a:prstClr>
                </a:solidFill>
              </a:rPr>
              <a:pPr defTabSz="914400">
                <a:defRPr/>
              </a:pPr>
              <a:t>12/24/2023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914400">
              <a:defRPr/>
            </a:pPr>
            <a:fld id="{8D460F40-A937-4B7E-9807-91D849A62D36}" type="slidenum">
              <a:rPr lang="en-US" smtClean="0">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394094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a:defRPr/>
            </a:pPr>
            <a:fld id="{6C7E479B-BCDF-4F99-A0D6-A8BBB0B48EC6}" type="datetimeFigureOut">
              <a:rPr lang="en-US" smtClean="0">
                <a:solidFill>
                  <a:prstClr val="black">
                    <a:tint val="75000"/>
                  </a:prstClr>
                </a:solidFill>
              </a:rPr>
              <a:pPr defTabSz="914400">
                <a:defRPr/>
              </a:pPr>
              <a:t>12/24/2023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914400">
              <a:defRPr/>
            </a:pPr>
            <a:fld id="{2B6A73FA-7C98-48C3-B7B3-07E50E980D15}" type="slidenum">
              <a:rPr lang="en-US" smtClean="0">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2265509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400"/>
            <a:fld id="{79605B42-3B2D-44C8-A7AA-0C3647B7AD2C}" type="datetimeFigureOut">
              <a:rPr lang="en-US" smtClean="0">
                <a:solidFill>
                  <a:prstClr val="black">
                    <a:tint val="75000"/>
                  </a:prstClr>
                </a:solidFill>
              </a:rPr>
              <a:pPr defTabSz="914400"/>
              <a:t>12/24/2023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CDB9DF99-567D-4FC2-BEED-2F16A7E5AA2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31305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79605B42-3B2D-44C8-A7AA-0C3647B7AD2C}" type="datetimeFigureOut">
              <a:rPr lang="en-US" smtClean="0">
                <a:solidFill>
                  <a:prstClr val="black">
                    <a:tint val="75000"/>
                  </a:prstClr>
                </a:solidFill>
              </a:rPr>
              <a:pPr defTabSz="914400"/>
              <a:t>12/24/2023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CDB9DF99-567D-4FC2-BEED-2F16A7E5AA2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6725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35D40FA-0DBB-F08C-7D33-DBE776138F7B}"/>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73313DC2-E3B9-7D9C-63AB-6B60DF6D9D3D}"/>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C60D7C54-3B2B-2763-FE86-2E5B0ACB6C1F}"/>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6DB302A3-5471-4804-8FC4-D6D6BE1ED8E4}"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83678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C0259AF9-B2CB-426D-87BC-DBCC5391FE01}" type="datetimeFigureOut">
              <a:rPr lang="en-US" smtClean="0">
                <a:solidFill>
                  <a:prstClr val="black">
                    <a:tint val="75000"/>
                  </a:prstClr>
                </a:solidFill>
              </a:rPr>
              <a:pPr defTabSz="914400"/>
              <a:t>12/24/2023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83157CFF-368E-4128-8CEE-1F78B0FA71D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93151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C0259AF9-B2CB-426D-87BC-DBCC5391FE01}" type="datetimeFigureOut">
              <a:rPr lang="en-US" smtClean="0">
                <a:solidFill>
                  <a:prstClr val="black">
                    <a:tint val="75000"/>
                  </a:prstClr>
                </a:solidFill>
              </a:rPr>
              <a:pPr defTabSz="914400"/>
              <a:t>12/24/2023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83157CFF-368E-4128-8CEE-1F78B0FA71D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7624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12/24/2023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12/24/2023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12/24/2023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12/24/2023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2.xml"/><Relationship Id="rId1" Type="http://schemas.openxmlformats.org/officeDocument/2006/relationships/slideLayout" Target="../slideLayouts/slideLayout2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hyperlink" Target="https://1001bestwp.blogspot.com/2012/12/wallpapers-hq-white-christmas-part-4.html" TargetMode="External"/><Relationship Id="rId4"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12/24/2023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E4F7FA"/>
            </a:gs>
            <a:gs pos="87000">
              <a:srgbClr val="E4F7FA"/>
            </a:gs>
            <a:gs pos="100000">
              <a:srgbClr val="959595"/>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defRPr/>
            </a:pPr>
            <a:fld id="{B7F39EDD-289B-4F3B-9ACA-242DBA19566E}" type="datetimeFigureOut">
              <a:rPr lang="en-US">
                <a:solidFill>
                  <a:prstClr val="black">
                    <a:tint val="75000"/>
                  </a:prstClr>
                </a:solidFill>
              </a:rPr>
              <a:pPr fontAlgn="base">
                <a:spcBef>
                  <a:spcPct val="0"/>
                </a:spcBef>
                <a:spcAft>
                  <a:spcPct val="0"/>
                </a:spcAft>
                <a:defRPr/>
              </a:pPr>
              <a:t>12/24/2023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fontAlgn="base">
              <a:spcBef>
                <a:spcPct val="0"/>
              </a:spcBef>
              <a:spcAft>
                <a:spcPct val="0"/>
              </a:spcAft>
              <a:defRPr/>
            </a:pPr>
            <a:fld id="{F0CC68BD-7842-472D-A125-DB99C5CC4C89}"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1203805237"/>
      </p:ext>
    </p:extLst>
  </p:cSld>
  <p:clrMap bg1="lt1" tx1="dk1" bg2="lt2" tx2="dk2" accent1="accent1" accent2="accent2" accent3="accent3" accent4="accent4" accent5="accent5" accent6="accent6" hlink="hlink" folHlink="folHlink"/>
  <p:sldLayoutIdLst>
    <p:sldLayoutId id="214748451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5B42-3B2D-44C8-A7AA-0C3647B7AD2C}" type="datetimeFigureOut">
              <a:rPr lang="en-US" smtClean="0"/>
              <a:t>12/24/2023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9DF99-567D-4FC2-BEED-2F16A7E5AA26}" type="slidenum">
              <a:rPr lang="en-US" smtClean="0"/>
              <a:t>‹#›</a:t>
            </a:fld>
            <a:endParaRPr lang="en-US"/>
          </a:p>
        </p:txBody>
      </p:sp>
    </p:spTree>
    <p:extLst>
      <p:ext uri="{BB962C8B-B14F-4D97-AF65-F5344CB8AC3E}">
        <p14:creationId xmlns:p14="http://schemas.microsoft.com/office/powerpoint/2010/main" val="3058154087"/>
      </p:ext>
    </p:extLst>
  </p:cSld>
  <p:clrMap bg1="lt1" tx1="dk1" bg2="lt2" tx2="dk2" accent1="accent1" accent2="accent2" accent3="accent3" accent4="accent4" accent5="accent5" accent6="accent6" hlink="hlink" folHlink="folHlink"/>
  <p:sldLayoutIdLst>
    <p:sldLayoutId id="2147484518" r:id="rId1"/>
    <p:sldLayoutId id="214748451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FF124E-808A-6A29-E6B9-1D87A959A7A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1E4D9EF-FBD0-486D-3EB9-178F0A6C749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5166471-E19A-8E7B-DB96-965869FBDA49}"/>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endParaRPr lang="en-US"/>
          </a:p>
        </p:txBody>
      </p:sp>
      <p:sp>
        <p:nvSpPr>
          <p:cNvPr id="1029" name="Rectangle 5">
            <a:extLst>
              <a:ext uri="{FF2B5EF4-FFF2-40B4-BE49-F238E27FC236}">
                <a16:creationId xmlns:a16="http://schemas.microsoft.com/office/drawing/2014/main" id="{7712BDB9-21CA-70F1-BD2F-9E591CBCEF8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defRPr>
            </a:lvl1pPr>
          </a:lstStyle>
          <a:p>
            <a:pPr>
              <a:defRPr/>
            </a:pPr>
            <a:endParaRPr lang="en-US"/>
          </a:p>
        </p:txBody>
      </p:sp>
      <p:sp>
        <p:nvSpPr>
          <p:cNvPr id="1030" name="Rectangle 6">
            <a:extLst>
              <a:ext uri="{FF2B5EF4-FFF2-40B4-BE49-F238E27FC236}">
                <a16:creationId xmlns:a16="http://schemas.microsoft.com/office/drawing/2014/main" id="{C5904030-95F8-6D80-EBF2-212EB3B6543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694E6538-1596-48A2-867B-E2F63BEA8FEB}" type="slidenum">
              <a:rPr lang="en-US" altLang="en-US"/>
              <a:pPr/>
              <a:t>‹#›</a:t>
            </a:fld>
            <a:endParaRPr lang="en-US" altLang="en-US"/>
          </a:p>
        </p:txBody>
      </p:sp>
    </p:spTree>
    <p:extLst>
      <p:ext uri="{BB962C8B-B14F-4D97-AF65-F5344CB8AC3E}">
        <p14:creationId xmlns:p14="http://schemas.microsoft.com/office/powerpoint/2010/main" val="2414532281"/>
      </p:ext>
    </p:extLst>
  </p:cSld>
  <p:clrMap bg1="lt1" tx1="dk1" bg2="lt2" tx2="dk2" accent1="accent1" accent2="accent2" accent3="accent3" accent4="accent4" accent5="accent5" accent6="accent6" hlink="hlink" folHlink="folHlink"/>
  <p:sldLayoutIdLst>
    <p:sldLayoutId id="214748452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28000"/>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59AF9-B2CB-426D-87BC-DBCC5391FE01}" type="datetimeFigureOut">
              <a:rPr lang="en-US" smtClean="0"/>
              <a:pPr/>
              <a:t>12/24/2023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57CFF-368E-4128-8CEE-1F78B0FA71D3}" type="slidenum">
              <a:rPr lang="en-US" smtClean="0"/>
              <a:pPr/>
              <a:t>‹#›</a:t>
            </a:fld>
            <a:endParaRPr lang="en-US"/>
          </a:p>
        </p:txBody>
      </p:sp>
    </p:spTree>
    <p:extLst>
      <p:ext uri="{BB962C8B-B14F-4D97-AF65-F5344CB8AC3E}">
        <p14:creationId xmlns:p14="http://schemas.microsoft.com/office/powerpoint/2010/main" val="235096985"/>
      </p:ext>
    </p:extLst>
  </p:cSld>
  <p:clrMap bg1="lt1" tx1="dk1" bg2="lt2" tx2="dk2" accent1="accent1" accent2="accent2" accent3="accent3" accent4="accent4" accent5="accent5" accent6="accent6" hlink="hlink" folHlink="folHlink"/>
  <p:sldLayoutIdLst>
    <p:sldLayoutId id="2147484523" r:id="rId1"/>
    <p:sldLayoutId id="214748452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12/24/2023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12/24/2023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12/24/2023</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12/24/2023</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75B3A9-033F-F785-4C04-93ECF178E9A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2390F17-7137-A5A6-9C06-5FE0331707DB}"/>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824B0E9-A65E-254A-C7C6-E6FBF6921439}"/>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7818225B-ACBA-1BCE-D14F-B208EBADFE8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DD8895C-8313-E534-5114-305492312AD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1A49049-6A24-47A7-BC79-FCAC6FDCAC0C}" type="slidenum">
              <a:rPr lang="en-US" altLang="en-US"/>
              <a:pPr>
                <a:defRPr/>
              </a:pPr>
              <a:t>‹#›</a:t>
            </a:fld>
            <a:endParaRPr lang="en-US" altLang="en-US"/>
          </a:p>
        </p:txBody>
      </p:sp>
    </p:spTree>
    <p:extLst>
      <p:ext uri="{BB962C8B-B14F-4D97-AF65-F5344CB8AC3E}">
        <p14:creationId xmlns:p14="http://schemas.microsoft.com/office/powerpoint/2010/main" val="3915188267"/>
      </p:ext>
    </p:extLst>
  </p:cSld>
  <p:clrMap bg1="lt1" tx1="dk1" bg2="lt2" tx2="dk2" accent1="accent1" accent2="accent2" accent3="accent3" accent4="accent4" accent5="accent5" accent6="accent6" hlink="hlink" folHlink="folHlink"/>
  <p:sldLayoutIdLst>
    <p:sldLayoutId id="2147484498" r:id="rId1"/>
    <p:sldLayoutId id="2147484499"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214A-7628-4067-998D-54CF564310BB}" type="datetimeFigureOut">
              <a:rPr lang="en-US" smtClean="0"/>
              <a:t>12/24/2023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0D7EB-9F43-4CA1-AFAA-DA48095EC27C}" type="slidenum">
              <a:rPr lang="en-US" smtClean="0"/>
              <a:t>‹#›</a:t>
            </a:fld>
            <a:endParaRPr lang="en-US"/>
          </a:p>
        </p:txBody>
      </p:sp>
    </p:spTree>
    <p:extLst>
      <p:ext uri="{BB962C8B-B14F-4D97-AF65-F5344CB8AC3E}">
        <p14:creationId xmlns:p14="http://schemas.microsoft.com/office/powerpoint/2010/main" val="2450246581"/>
      </p:ext>
    </p:extLst>
  </p:cSld>
  <p:clrMap bg1="lt1" tx1="dk1" bg2="lt2" tx2="dk2" accent1="accent1" accent2="accent2" accent3="accent3" accent4="accent4" accent5="accent5" accent6="accent6" hlink="hlink" folHlink="folHlink"/>
  <p:sldLayoutIdLst>
    <p:sldLayoutId id="21474845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93000">
              <a:srgbClr val="FF0000"/>
            </a:gs>
            <a:gs pos="87000">
              <a:srgbClr val="E4F7FA"/>
            </a:gs>
            <a:gs pos="100000">
              <a:srgbClr val="95959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defRPr/>
            </a:pPr>
            <a:fld id="{9D1EB7F0-1600-4A2D-AD7E-F97C9D009CCB}" type="datetimeFigureOut">
              <a:rPr lang="en-US">
                <a:solidFill>
                  <a:prstClr val="black">
                    <a:tint val="75000"/>
                  </a:prstClr>
                </a:solidFill>
              </a:rPr>
              <a:pPr fontAlgn="base">
                <a:spcBef>
                  <a:spcPct val="0"/>
                </a:spcBef>
                <a:spcAft>
                  <a:spcPct val="0"/>
                </a:spcAft>
                <a:defRPr/>
              </a:pPr>
              <a:t>12/24/2023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fontAlgn="base">
              <a:spcBef>
                <a:spcPct val="0"/>
              </a:spcBef>
              <a:spcAft>
                <a:spcPct val="0"/>
              </a:spcAft>
              <a:defRPr/>
            </a:pPr>
            <a:fld id="{1D747B75-041B-4FDC-8265-F65BACECC058}"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86081832"/>
      </p:ext>
    </p:extLst>
  </p:cSld>
  <p:clrMap bg1="lt1" tx1="dk1" bg2="lt2" tx2="dk2" accent1="accent1" accent2="accent2" accent3="accent3" accent4="accent4" accent5="accent5" accent6="accent6" hlink="hlink" folHlink="folHlink"/>
  <p:sldLayoutIdLst>
    <p:sldLayoutId id="214748451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hyperlink" Target="https://www.pickpik.com/candles-advent-wreath-advent-christmas-jewelry-candlelight-4-advent-12100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hyperlink" Target="https://1001bestwp.blogspot.com/2012/12/wallpapers-hq-white-christmas-part-4.html" TargetMode="External"/><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66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76F5-922F-4688-9815-F359E78B52D0}"/>
              </a:ext>
            </a:extLst>
          </p:cNvPr>
          <p:cNvSpPr>
            <a:spLocks noGrp="1"/>
          </p:cNvSpPr>
          <p:nvPr>
            <p:ph type="title"/>
          </p:nvPr>
        </p:nvSpPr>
        <p:spPr>
          <a:xfrm>
            <a:off x="0" y="0"/>
            <a:ext cx="12192000" cy="6858000"/>
          </a:xfrm>
          <a:blipFill>
            <a:blip r:embed="rId3">
              <a:extLst>
                <a:ext uri="{837473B0-CC2E-450A-ABE3-18F120FF3D39}">
                  <a1611:picAttrSrcUrl xmlns:a1611="http://schemas.microsoft.com/office/drawing/2016/11/main" r:id="rId4"/>
                </a:ext>
              </a:extLst>
            </a:blip>
            <a:stretch>
              <a:fillRect/>
            </a:stretch>
          </a:blipFill>
        </p:spPr>
        <p:txBody>
          <a:bodyPr/>
          <a:lstStyle/>
          <a:p>
            <a:br>
              <a:rPr lang="en-US" sz="6600" dirty="0">
                <a:solidFill>
                  <a:schemeClr val="bg1"/>
                </a:solidFill>
              </a:rPr>
            </a:br>
            <a:br>
              <a:rPr lang="en-US" sz="6600" dirty="0">
                <a:solidFill>
                  <a:schemeClr val="bg1"/>
                </a:solidFill>
              </a:rPr>
            </a:br>
            <a:br>
              <a:rPr lang="en-US" sz="6600" dirty="0">
                <a:solidFill>
                  <a:schemeClr val="bg1"/>
                </a:solidFill>
              </a:rPr>
            </a:br>
            <a:br>
              <a:rPr lang="en-US" sz="6600" dirty="0">
                <a:solidFill>
                  <a:schemeClr val="bg1"/>
                </a:solidFill>
              </a:rPr>
            </a:br>
            <a:r>
              <a:rPr lang="en-US" sz="7200" b="1" dirty="0">
                <a:solidFill>
                  <a:schemeClr val="bg1"/>
                </a:solidFill>
              </a:rPr>
              <a:t>Lighting the Advent Candles</a:t>
            </a:r>
            <a:endParaRPr lang="en-US" sz="6600" b="1" dirty="0">
              <a:solidFill>
                <a:schemeClr val="bg1"/>
              </a:solidFill>
            </a:endParaRPr>
          </a:p>
        </p:txBody>
      </p:sp>
    </p:spTree>
    <p:extLst>
      <p:ext uri="{BB962C8B-B14F-4D97-AF65-F5344CB8AC3E}">
        <p14:creationId xmlns:p14="http://schemas.microsoft.com/office/powerpoint/2010/main" val="238451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213360" y="274638"/>
            <a:ext cx="11765280" cy="6248082"/>
          </a:xfrm>
        </p:spPr>
        <p:txBody>
          <a:bodyPr/>
          <a:lstStyle/>
          <a:p>
            <a:r>
              <a:rPr lang="en-US" sz="8000" b="1" dirty="0"/>
              <a:t>CHOIR</a:t>
            </a:r>
            <a:br>
              <a:rPr lang="en-US" sz="8000" b="1" dirty="0"/>
            </a:br>
            <a:br>
              <a:rPr lang="en-US" sz="8000" b="1" dirty="0"/>
            </a:br>
            <a:r>
              <a:rPr lang="en-US" sz="8000" b="1" dirty="0"/>
              <a:t>“Born Tonight in Bethlehem”</a:t>
            </a:r>
          </a:p>
        </p:txBody>
      </p:sp>
    </p:spTree>
    <p:extLst>
      <p:ext uri="{BB962C8B-B14F-4D97-AF65-F5344CB8AC3E}">
        <p14:creationId xmlns:p14="http://schemas.microsoft.com/office/powerpoint/2010/main" val="322262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4480560"/>
            <a:ext cx="12192000" cy="237743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br>
            <a:br>
              <a:rPr lang="en-US" sz="6600" b="1" dirty="0"/>
            </a:br>
            <a:r>
              <a:rPr lang="en-US" sz="6600" i="1" dirty="0"/>
              <a:t>(Adapted from Psalm 36:5-7)   </a:t>
            </a:r>
            <a:r>
              <a:rPr lang="en-US" sz="6600" b="1" dirty="0"/>
              <a:t>Deacon David </a:t>
            </a:r>
            <a:r>
              <a:rPr lang="en-US" sz="6600" b="1" dirty="0" err="1"/>
              <a:t>Smukala</a:t>
            </a:r>
            <a:r>
              <a:rPr lang="en-US" sz="6600" b="1" dirty="0"/>
              <a:t>, Liturgist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4910667"/>
          </a:xfrm>
        </p:spPr>
        <p:txBody>
          <a:bodyPr/>
          <a:lstStyle/>
          <a:p>
            <a:r>
              <a:rPr lang="en-US" sz="7200" b="1" u="sng" dirty="0"/>
              <a:t>Reader</a:t>
            </a:r>
            <a:r>
              <a:rPr lang="en-US" sz="7200" b="1" dirty="0"/>
              <a:t>: </a:t>
            </a:r>
            <a:br>
              <a:rPr lang="en-US" sz="7200" b="1" dirty="0"/>
            </a:br>
            <a:r>
              <a:rPr lang="en-US" sz="7200" b="1" dirty="0"/>
              <a:t>Your love, Lord, reaches to the heavens, </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4639732"/>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Your faithfulness to the skies. </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5080000"/>
          </a:xfrm>
        </p:spPr>
        <p:txBody>
          <a:bodyPr/>
          <a:lstStyle/>
          <a:p>
            <a:r>
              <a:rPr lang="en-US" sz="7200" b="1" u="sng" dirty="0"/>
              <a:t>Reader</a:t>
            </a:r>
            <a:r>
              <a:rPr lang="en-US" sz="7200" b="1" dirty="0"/>
              <a:t>: </a:t>
            </a:r>
            <a:br>
              <a:rPr lang="en-US" sz="7200" b="1" dirty="0"/>
            </a:br>
            <a:r>
              <a:rPr lang="en-US" sz="7200" b="1" dirty="0"/>
              <a:t>Your righteousness is like the highest mountains, </a:t>
            </a:r>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4809066"/>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Your justice like the great deep. </a:t>
            </a:r>
            <a:endParaRPr lang="en-US" sz="4800" b="1" dirty="0">
              <a:solidFill>
                <a:srgbClr val="FF0000"/>
              </a:solidFill>
            </a:endParaRPr>
          </a:p>
        </p:txBody>
      </p:sp>
    </p:spTree>
    <p:extLst>
      <p:ext uri="{BB962C8B-B14F-4D97-AF65-F5344CB8AC3E}">
        <p14:creationId xmlns:p14="http://schemas.microsoft.com/office/powerpoint/2010/main" val="3665677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4741333"/>
          </a:xfrm>
        </p:spPr>
        <p:txBody>
          <a:bodyPr/>
          <a:lstStyle/>
          <a:p>
            <a:r>
              <a:rPr lang="en-US" sz="7200" b="1" u="sng" dirty="0"/>
              <a:t>Reader</a:t>
            </a:r>
            <a:r>
              <a:rPr lang="en-US" sz="7200" b="1" dirty="0"/>
              <a:t>:</a:t>
            </a:r>
            <a:br>
              <a:rPr lang="en-US" sz="7200" b="1" dirty="0"/>
            </a:br>
            <a:r>
              <a:rPr lang="en-US" sz="7200" b="1" dirty="0"/>
              <a:t> </a:t>
            </a:r>
            <a:br>
              <a:rPr lang="en-US" sz="7200" b="1" dirty="0"/>
            </a:br>
            <a:r>
              <a:rPr lang="en-US" sz="7200" b="1" dirty="0"/>
              <a:t>You, Lord, preserve both people and animals.</a:t>
            </a:r>
            <a:endParaRPr lang="en-US" sz="5400" b="1" dirty="0"/>
          </a:p>
        </p:txBody>
      </p:sp>
    </p:spTree>
    <p:extLst>
      <p:ext uri="{BB962C8B-B14F-4D97-AF65-F5344CB8AC3E}">
        <p14:creationId xmlns:p14="http://schemas.microsoft.com/office/powerpoint/2010/main" val="342233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4707466"/>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How priceless is your unfailing love, O God! </a:t>
            </a:r>
            <a:endParaRPr lang="en-US" sz="4800" b="1" dirty="0">
              <a:solidFill>
                <a:srgbClr val="FF0000"/>
              </a:solidFill>
            </a:endParaRPr>
          </a:p>
        </p:txBody>
      </p:sp>
    </p:spTree>
    <p:extLst>
      <p:ext uri="{BB962C8B-B14F-4D97-AF65-F5344CB8AC3E}">
        <p14:creationId xmlns:p14="http://schemas.microsoft.com/office/powerpoint/2010/main" val="2915785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4605867"/>
          </a:xfrm>
        </p:spPr>
        <p:txBody>
          <a:bodyPr/>
          <a:lstStyle/>
          <a:p>
            <a:r>
              <a:rPr lang="en-US" sz="7200" b="1" u="sng" dirty="0"/>
              <a:t>Reader</a:t>
            </a:r>
            <a:r>
              <a:rPr lang="en-US" sz="7200" b="1" dirty="0"/>
              <a:t>: </a:t>
            </a:r>
            <a:br>
              <a:rPr lang="en-US" sz="7200" b="1" dirty="0"/>
            </a:br>
            <a:br>
              <a:rPr lang="en-US" sz="7200" b="1" dirty="0"/>
            </a:br>
            <a:r>
              <a:rPr lang="en-US" sz="7200" b="1" dirty="0"/>
              <a:t>People take refuge in the shadow of your wings.</a:t>
            </a:r>
            <a:endParaRPr lang="en-US" sz="5400" b="1" dirty="0"/>
          </a:p>
        </p:txBody>
      </p:sp>
    </p:spTree>
    <p:extLst>
      <p:ext uri="{BB962C8B-B14F-4D97-AF65-F5344CB8AC3E}">
        <p14:creationId xmlns:p14="http://schemas.microsoft.com/office/powerpoint/2010/main" val="4189653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4910666"/>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We celebrate your incredible love today.</a:t>
            </a:r>
            <a:endParaRPr lang="en-US" sz="4800" b="1" dirty="0">
              <a:solidFill>
                <a:srgbClr val="FF0000"/>
              </a:solidFill>
            </a:endParaRPr>
          </a:p>
        </p:txBody>
      </p:sp>
    </p:spTree>
    <p:extLst>
      <p:ext uri="{BB962C8B-B14F-4D97-AF65-F5344CB8AC3E}">
        <p14:creationId xmlns:p14="http://schemas.microsoft.com/office/powerpoint/2010/main" val="56533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828800" y="639764"/>
            <a:ext cx="8534400" cy="5292725"/>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228600" algn="l"/>
                <a:tab pos="457200" algn="l"/>
                <a:tab pos="685800" algn="l"/>
              </a:tabLst>
            </a:pPr>
            <a:r>
              <a:rPr lang="en-US" sz="4800" b="1" i="1">
                <a:solidFill>
                  <a:srgbClr val="660066"/>
                </a:solidFill>
                <a:latin typeface="Arial" pitchFamily="34" charset="0"/>
                <a:cs typeface="Arial" pitchFamily="34" charset="0"/>
              </a:rPr>
              <a:t>‘O COME, ALL YE FAITHFUL’</a:t>
            </a:r>
          </a:p>
          <a:p>
            <a:pPr algn="ctr" defTabSz="914400" fontAlgn="base">
              <a:spcBef>
                <a:spcPct val="0"/>
              </a:spcBef>
              <a:spcAft>
                <a:spcPct val="0"/>
              </a:spcAft>
              <a:tabLst>
                <a:tab pos="0" algn="l"/>
                <a:tab pos="228600" algn="l"/>
                <a:tab pos="457200" algn="l"/>
                <a:tab pos="685800" algn="l"/>
              </a:tabLst>
            </a:pPr>
            <a:r>
              <a:rPr lang="en-US" sz="4800" b="1" i="1">
                <a:solidFill>
                  <a:srgbClr val="660066"/>
                </a:solidFill>
                <a:latin typeface="Arial" pitchFamily="34" charset="0"/>
                <a:cs typeface="Arial" pitchFamily="34" charset="0"/>
              </a:rPr>
              <a:t>#249</a:t>
            </a:r>
          </a:p>
          <a:p>
            <a:pPr algn="ctr" defTabSz="914400" fontAlgn="base">
              <a:spcBef>
                <a:spcPct val="0"/>
              </a:spcBef>
              <a:spcAft>
                <a:spcPct val="0"/>
              </a:spcAft>
              <a:tabLst>
                <a:tab pos="0" algn="l"/>
                <a:tab pos="228600" algn="l"/>
                <a:tab pos="457200" algn="l"/>
                <a:tab pos="685800" algn="l"/>
              </a:tabLst>
            </a:pPr>
            <a:endParaRPr lang="en-US" sz="2400" b="1" i="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b="1" i="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20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r>
              <a:rPr lang="en-US" sz="3200" b="1">
                <a:solidFill>
                  <a:prstClr val="black"/>
                </a:solidFill>
                <a:latin typeface="Arial" pitchFamily="34" charset="0"/>
                <a:cs typeface="Arial" pitchFamily="34" charset="0"/>
              </a:rPr>
              <a:t>[ All who are able please stand ]</a:t>
            </a:r>
            <a:endParaRPr lang="en-US" sz="3200">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r>
              <a:rPr lang="en-US" sz="2000" i="1">
                <a:solidFill>
                  <a:prstClr val="black"/>
                </a:solidFill>
                <a:latin typeface="Arial" pitchFamily="34" charset="0"/>
                <a:cs typeface="Arial" pitchFamily="34" charset="0"/>
              </a:rPr>
              <a:t> </a:t>
            </a:r>
            <a:endParaRPr lang="en-US" sz="2000">
              <a:solidFill>
                <a:prstClr val="black"/>
              </a:solidFill>
              <a:latin typeface="Arial" pitchFamily="34" charset="0"/>
              <a:cs typeface="Arial" pitchFamily="34" charset="0"/>
            </a:endParaRPr>
          </a:p>
        </p:txBody>
      </p:sp>
      <p:sp>
        <p:nvSpPr>
          <p:cNvPr id="4" name="Bent Arrow 3"/>
          <p:cNvSpPr/>
          <p:nvPr/>
        </p:nvSpPr>
        <p:spPr>
          <a:xfrm rot="5400000">
            <a:off x="9486901" y="5981701"/>
            <a:ext cx="536575" cy="4603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black"/>
              </a:solidFill>
              <a:latin typeface="Calibri"/>
            </a:endParaRPr>
          </a:p>
        </p:txBody>
      </p:sp>
      <p:pic>
        <p:nvPicPr>
          <p:cNvPr id="26628" name="Picture 2" descr="C:\Users\Pastor Dan\Pictures\praise2.JPG"/>
          <p:cNvPicPr>
            <a:picLocks noChangeAspect="1" noChangeArrowheads="1"/>
          </p:cNvPicPr>
          <p:nvPr/>
        </p:nvPicPr>
        <p:blipFill>
          <a:blip r:embed="rId3" cstate="print"/>
          <a:srcRect/>
          <a:stretch>
            <a:fillRect/>
          </a:stretch>
        </p:blipFill>
        <p:spPr bwMode="auto">
          <a:xfrm>
            <a:off x="4953000" y="2133601"/>
            <a:ext cx="2133600" cy="2265363"/>
          </a:xfrm>
          <a:prstGeom prst="rect">
            <a:avLst/>
          </a:prstGeom>
          <a:noFill/>
          <a:ln w="9525">
            <a:noFill/>
            <a:miter lim="800000"/>
            <a:headEnd/>
            <a:tailEnd/>
          </a:ln>
        </p:spPr>
      </p:pic>
    </p:spTree>
    <p:extLst>
      <p:ext uri="{BB962C8B-B14F-4D97-AF65-F5344CB8AC3E}">
        <p14:creationId xmlns:p14="http://schemas.microsoft.com/office/powerpoint/2010/main" val="903473357"/>
      </p:ext>
    </p:extLst>
  </p:cSld>
  <p:clrMapOvr>
    <a:masterClrMapping/>
  </p:clrMapOvr>
  <p:transition spd="slow">
    <p:strip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905000" y="381000"/>
            <a:ext cx="8305800" cy="5632450"/>
          </a:xfrm>
          <a:prstGeom prst="rect">
            <a:avLst/>
          </a:prstGeom>
          <a:noFill/>
          <a:ln w="9525">
            <a:noFill/>
            <a:miter lim="800000"/>
            <a:headEnd/>
            <a:tailEnd/>
          </a:ln>
        </p:spPr>
        <p:txBody>
          <a:bodyPr>
            <a:spAutoFit/>
          </a:bodyPr>
          <a:lstStyle/>
          <a:p>
            <a:pPr algn="just" defTabSz="914400" fontAlgn="base">
              <a:spcBef>
                <a:spcPct val="0"/>
              </a:spcBef>
              <a:spcAft>
                <a:spcPct val="0"/>
              </a:spcAft>
            </a:pPr>
            <a:r>
              <a:rPr lang="en-US" sz="3600" b="1">
                <a:solidFill>
                  <a:prstClr val="black"/>
                </a:solidFill>
                <a:latin typeface="Arial" pitchFamily="34" charset="0"/>
                <a:cs typeface="Arial" pitchFamily="34" charset="0"/>
              </a:rPr>
              <a:t>		(1)</a:t>
            </a:r>
          </a:p>
          <a:p>
            <a:pPr defTabSz="914400" fontAlgn="base">
              <a:spcBef>
                <a:spcPct val="0"/>
              </a:spcBef>
              <a:spcAft>
                <a:spcPct val="0"/>
              </a:spcAft>
            </a:pPr>
            <a:r>
              <a:rPr lang="en-US" sz="3600" b="1">
                <a:solidFill>
                  <a:prstClr val="black"/>
                </a:solidFill>
                <a:latin typeface="Arial" pitchFamily="34" charset="0"/>
                <a:cs typeface="Arial" pitchFamily="34" charset="0"/>
              </a:rPr>
              <a:t>O come all ye faithful,</a:t>
            </a:r>
          </a:p>
          <a:p>
            <a:pPr defTabSz="914400" fontAlgn="base">
              <a:spcBef>
                <a:spcPct val="0"/>
              </a:spcBef>
              <a:spcAft>
                <a:spcPct val="0"/>
              </a:spcAft>
            </a:pPr>
            <a:r>
              <a:rPr lang="en-US" sz="3600" b="1">
                <a:solidFill>
                  <a:prstClr val="black"/>
                </a:solidFill>
                <a:latin typeface="Arial" pitchFamily="34" charset="0"/>
                <a:cs typeface="Arial" pitchFamily="34" charset="0"/>
              </a:rPr>
              <a:t>joyful and triumphant,</a:t>
            </a:r>
          </a:p>
          <a:p>
            <a:pPr defTabSz="914400" fontAlgn="base">
              <a:spcBef>
                <a:spcPct val="0"/>
              </a:spcBef>
              <a:spcAft>
                <a:spcPct val="0"/>
              </a:spcAft>
            </a:pPr>
            <a:r>
              <a:rPr lang="en-US" sz="3600" b="1">
                <a:solidFill>
                  <a:prstClr val="black"/>
                </a:solidFill>
                <a:latin typeface="Arial" pitchFamily="34" charset="0"/>
                <a:cs typeface="Arial" pitchFamily="34" charset="0"/>
              </a:rPr>
              <a:t>O come ye, O come ye to Bethlehem!</a:t>
            </a:r>
          </a:p>
          <a:p>
            <a:pPr defTabSz="914400" fontAlgn="base">
              <a:spcBef>
                <a:spcPct val="0"/>
              </a:spcBef>
              <a:spcAft>
                <a:spcPct val="0"/>
              </a:spcAft>
            </a:pPr>
            <a:r>
              <a:rPr lang="en-US" sz="3600" b="1">
                <a:solidFill>
                  <a:prstClr val="black"/>
                </a:solidFill>
                <a:latin typeface="Arial" pitchFamily="34" charset="0"/>
                <a:cs typeface="Arial" pitchFamily="34" charset="0"/>
              </a:rPr>
              <a:t>Come and behold Him, </a:t>
            </a:r>
          </a:p>
          <a:p>
            <a:pPr defTabSz="914400" fontAlgn="base">
              <a:spcBef>
                <a:spcPct val="0"/>
              </a:spcBef>
              <a:spcAft>
                <a:spcPct val="0"/>
              </a:spcAft>
            </a:pPr>
            <a:r>
              <a:rPr lang="en-US" sz="3600" b="1">
                <a:solidFill>
                  <a:prstClr val="black"/>
                </a:solidFill>
                <a:latin typeface="Arial" pitchFamily="34" charset="0"/>
                <a:cs typeface="Arial" pitchFamily="34" charset="0"/>
              </a:rPr>
              <a:t>born the King of angels.</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Christ, the Lord.</a:t>
            </a:r>
          </a:p>
        </p:txBody>
      </p:sp>
      <p:sp>
        <p:nvSpPr>
          <p:cNvPr id="4" name="Bent Arrow 3"/>
          <p:cNvSpPr/>
          <p:nvPr/>
        </p:nvSpPr>
        <p:spPr>
          <a:xfrm rot="5400000">
            <a:off x="9258301" y="5981701"/>
            <a:ext cx="536575" cy="4603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black"/>
              </a:solidFill>
              <a:latin typeface="Calibri"/>
            </a:endParaRPr>
          </a:p>
        </p:txBody>
      </p:sp>
      <p:pic>
        <p:nvPicPr>
          <p:cNvPr id="12292" name="Picture 5" descr="C:\Users\Pastor Dan\Pictures\Charistmas decor.jpg"/>
          <p:cNvPicPr>
            <a:picLocks noChangeAspect="1" noChangeArrowheads="1"/>
          </p:cNvPicPr>
          <p:nvPr/>
        </p:nvPicPr>
        <p:blipFill>
          <a:blip r:embed="rId3" cstate="print"/>
          <a:srcRect/>
          <a:stretch>
            <a:fillRect/>
          </a:stretch>
        </p:blipFill>
        <p:spPr bwMode="auto">
          <a:xfrm>
            <a:off x="7848600" y="4114800"/>
            <a:ext cx="2514600" cy="1631950"/>
          </a:xfrm>
          <a:prstGeom prst="rect">
            <a:avLst/>
          </a:prstGeom>
          <a:noFill/>
          <a:ln w="9525">
            <a:noFill/>
            <a:miter lim="800000"/>
            <a:headEnd/>
            <a:tailEnd/>
          </a:ln>
        </p:spPr>
      </p:pic>
    </p:spTree>
    <p:extLst>
      <p:ext uri="{BB962C8B-B14F-4D97-AF65-F5344CB8AC3E}">
        <p14:creationId xmlns:p14="http://schemas.microsoft.com/office/powerpoint/2010/main" val="208026923"/>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2000" fill="hold"/>
                                        <p:tgtEl>
                                          <p:spTgt spid="12292"/>
                                        </p:tgtEl>
                                        <p:attrNameLst>
                                          <p:attrName>ppt_w</p:attrName>
                                        </p:attrNameLst>
                                      </p:cBhvr>
                                      <p:tavLst>
                                        <p:tav tm="0">
                                          <p:val>
                                            <p:fltVal val="0"/>
                                          </p:val>
                                        </p:tav>
                                        <p:tav tm="100000">
                                          <p:val>
                                            <p:strVal val="#ppt_w"/>
                                          </p:val>
                                        </p:tav>
                                      </p:tavLst>
                                    </p:anim>
                                    <p:anim calcmode="lin" valueType="num">
                                      <p:cBhvr>
                                        <p:cTn id="8" dur="2000" fill="hold"/>
                                        <p:tgtEl>
                                          <p:spTgt spid="12292"/>
                                        </p:tgtEl>
                                        <p:attrNameLst>
                                          <p:attrName>ppt_h</p:attrName>
                                        </p:attrNameLst>
                                      </p:cBhvr>
                                      <p:tavLst>
                                        <p:tav tm="0">
                                          <p:val>
                                            <p:fltVal val="0"/>
                                          </p:val>
                                        </p:tav>
                                        <p:tav tm="100000">
                                          <p:val>
                                            <p:strVal val="#ppt_h"/>
                                          </p:val>
                                        </p:tav>
                                      </p:tavLst>
                                    </p:anim>
                                    <p:anim calcmode="lin" valueType="num">
                                      <p:cBhvr>
                                        <p:cTn id="9" dur="2000" fill="hold"/>
                                        <p:tgtEl>
                                          <p:spTgt spid="1229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22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828800" y="304800"/>
            <a:ext cx="8610600" cy="5632450"/>
          </a:xfrm>
          <a:prstGeom prst="rect">
            <a:avLst/>
          </a:prstGeom>
          <a:noFill/>
          <a:ln w="9525">
            <a:noFill/>
            <a:miter lim="800000"/>
            <a:headEnd/>
            <a:tailEnd/>
          </a:ln>
        </p:spPr>
        <p:txBody>
          <a:bodyPr>
            <a:spAutoFit/>
          </a:bodyPr>
          <a:lstStyle/>
          <a:p>
            <a:pPr defTabSz="914400" fontAlgn="base">
              <a:spcBef>
                <a:spcPct val="0"/>
              </a:spcBef>
              <a:spcAft>
                <a:spcPct val="0"/>
              </a:spcAft>
              <a:defRPr/>
            </a:pPr>
            <a:r>
              <a:rPr lang="en-US" sz="3200" b="1" dirty="0">
                <a:solidFill>
                  <a:prstClr val="black"/>
                </a:solidFill>
                <a:latin typeface="Arial" charset="0"/>
                <a:cs typeface="Arial" charset="0"/>
              </a:rPr>
              <a:t>		</a:t>
            </a:r>
            <a:r>
              <a:rPr lang="en-US" sz="3600" b="1" dirty="0">
                <a:solidFill>
                  <a:prstClr val="black"/>
                </a:solidFill>
                <a:latin typeface="Arial" charset="0"/>
                <a:cs typeface="Arial" charset="0"/>
              </a:rPr>
              <a:t>(2)</a:t>
            </a:r>
          </a:p>
          <a:p>
            <a:pPr defTabSz="914400" fontAlgn="base">
              <a:spcBef>
                <a:spcPct val="0"/>
              </a:spcBef>
              <a:spcAft>
                <a:spcPct val="0"/>
              </a:spcAft>
              <a:defRPr/>
            </a:pPr>
            <a:r>
              <a:rPr lang="en-US" sz="3600" b="1" dirty="0">
                <a:solidFill>
                  <a:prstClr val="black"/>
                </a:solidFill>
                <a:latin typeface="Arial" charset="0"/>
                <a:cs typeface="Arial" charset="0"/>
              </a:rPr>
              <a:t>Sing, choirs of angels,</a:t>
            </a:r>
          </a:p>
          <a:p>
            <a:pPr defTabSz="914400" fontAlgn="base">
              <a:spcBef>
                <a:spcPct val="0"/>
              </a:spcBef>
              <a:spcAft>
                <a:spcPct val="0"/>
              </a:spcAft>
              <a:defRPr/>
            </a:pPr>
            <a:r>
              <a:rPr lang="en-US" sz="3600" b="1" dirty="0">
                <a:solidFill>
                  <a:prstClr val="black"/>
                </a:solidFill>
                <a:latin typeface="Arial" charset="0"/>
                <a:cs typeface="Arial" charset="0"/>
              </a:rPr>
              <a:t>sing in exultation;</a:t>
            </a:r>
          </a:p>
          <a:p>
            <a:pPr defTabSz="914400" fontAlgn="base">
              <a:spcBef>
                <a:spcPct val="0"/>
              </a:spcBef>
              <a:spcAft>
                <a:spcPct val="0"/>
              </a:spcAft>
              <a:defRPr/>
            </a:pPr>
            <a:r>
              <a:rPr lang="en-US" sz="3600" b="1" spc="-170" dirty="0">
                <a:solidFill>
                  <a:prstClr val="black"/>
                </a:solidFill>
                <a:latin typeface="Arial" charset="0"/>
                <a:cs typeface="Arial" charset="0"/>
              </a:rPr>
              <a:t>O sing all ye bright hosts of heaven above!</a:t>
            </a:r>
          </a:p>
          <a:p>
            <a:pPr defTabSz="914400" fontAlgn="base">
              <a:spcBef>
                <a:spcPct val="0"/>
              </a:spcBef>
              <a:spcAft>
                <a:spcPct val="0"/>
              </a:spcAft>
              <a:defRPr/>
            </a:pPr>
            <a:r>
              <a:rPr lang="en-US" sz="3600" b="1" dirty="0">
                <a:solidFill>
                  <a:prstClr val="black"/>
                </a:solidFill>
                <a:latin typeface="Arial" charset="0"/>
                <a:cs typeface="Arial" charset="0"/>
              </a:rPr>
              <a:t>Glory to God, </a:t>
            </a:r>
          </a:p>
          <a:p>
            <a:pPr defTabSz="914400" fontAlgn="base">
              <a:spcBef>
                <a:spcPct val="0"/>
              </a:spcBef>
              <a:spcAft>
                <a:spcPct val="0"/>
              </a:spcAft>
              <a:defRPr/>
            </a:pPr>
            <a:r>
              <a:rPr lang="en-US" sz="3600" b="1" dirty="0">
                <a:solidFill>
                  <a:prstClr val="black"/>
                </a:solidFill>
                <a:latin typeface="Arial" charset="0"/>
                <a:cs typeface="Arial" charset="0"/>
              </a:rPr>
              <a:t>all glory in the highest.</a:t>
            </a:r>
          </a:p>
          <a:p>
            <a:pPr defTabSz="914400" fontAlgn="base">
              <a:spcBef>
                <a:spcPct val="0"/>
              </a:spcBef>
              <a:spcAft>
                <a:spcPct val="0"/>
              </a:spcAft>
              <a:defRPr/>
            </a:pPr>
            <a:r>
              <a:rPr lang="en-US" sz="3600" b="1" dirty="0">
                <a:solidFill>
                  <a:prstClr val="black"/>
                </a:solidFill>
                <a:latin typeface="Arial" charset="0"/>
                <a:cs typeface="Arial" charset="0"/>
              </a:rPr>
              <a:t>O come, let us adore Him,</a:t>
            </a:r>
          </a:p>
          <a:p>
            <a:pPr defTabSz="914400" fontAlgn="base">
              <a:spcBef>
                <a:spcPct val="0"/>
              </a:spcBef>
              <a:spcAft>
                <a:spcPct val="0"/>
              </a:spcAft>
              <a:defRPr/>
            </a:pPr>
            <a:r>
              <a:rPr lang="en-US" sz="3600" b="1" dirty="0">
                <a:solidFill>
                  <a:prstClr val="black"/>
                </a:solidFill>
                <a:latin typeface="Arial" charset="0"/>
                <a:cs typeface="Arial" charset="0"/>
              </a:rPr>
              <a:t>O come, let us adore Him,</a:t>
            </a:r>
          </a:p>
          <a:p>
            <a:pPr defTabSz="914400" fontAlgn="base">
              <a:spcBef>
                <a:spcPct val="0"/>
              </a:spcBef>
              <a:spcAft>
                <a:spcPct val="0"/>
              </a:spcAft>
              <a:defRPr/>
            </a:pPr>
            <a:r>
              <a:rPr lang="en-US" sz="3600" b="1" dirty="0">
                <a:solidFill>
                  <a:prstClr val="black"/>
                </a:solidFill>
                <a:latin typeface="Arial" charset="0"/>
                <a:cs typeface="Arial" charset="0"/>
              </a:rPr>
              <a:t>O come, let us adore Him,</a:t>
            </a:r>
          </a:p>
          <a:p>
            <a:pPr defTabSz="914400" fontAlgn="base">
              <a:spcBef>
                <a:spcPct val="0"/>
              </a:spcBef>
              <a:spcAft>
                <a:spcPct val="0"/>
              </a:spcAft>
              <a:defRPr/>
            </a:pPr>
            <a:r>
              <a:rPr lang="en-US" sz="3600" b="1" dirty="0">
                <a:solidFill>
                  <a:prstClr val="black"/>
                </a:solidFill>
                <a:latin typeface="Arial" charset="0"/>
                <a:cs typeface="Arial" charset="0"/>
              </a:rPr>
              <a:t>Christ, the Lord.</a:t>
            </a:r>
          </a:p>
        </p:txBody>
      </p:sp>
      <p:sp>
        <p:nvSpPr>
          <p:cNvPr id="4" name="Bent Arrow 3"/>
          <p:cNvSpPr/>
          <p:nvPr/>
        </p:nvSpPr>
        <p:spPr>
          <a:xfrm rot="5400000">
            <a:off x="9258301" y="5981701"/>
            <a:ext cx="536575" cy="4603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black"/>
              </a:solidFill>
              <a:latin typeface="Calibri"/>
            </a:endParaRPr>
          </a:p>
        </p:txBody>
      </p:sp>
      <p:pic>
        <p:nvPicPr>
          <p:cNvPr id="13316" name="Picture 5" descr="C:\Users\Pastor Dan\Pictures\Christmas Bulb.jpg"/>
          <p:cNvPicPr>
            <a:picLocks noChangeAspect="1" noChangeArrowheads="1"/>
          </p:cNvPicPr>
          <p:nvPr/>
        </p:nvPicPr>
        <p:blipFill>
          <a:blip r:embed="rId3" cstate="print"/>
          <a:srcRect/>
          <a:stretch>
            <a:fillRect/>
          </a:stretch>
        </p:blipFill>
        <p:spPr bwMode="auto">
          <a:xfrm>
            <a:off x="8077200" y="3429001"/>
            <a:ext cx="1981200" cy="1992313"/>
          </a:xfrm>
          <a:prstGeom prst="rect">
            <a:avLst/>
          </a:prstGeom>
          <a:noFill/>
          <a:ln w="9525">
            <a:noFill/>
            <a:miter lim="800000"/>
            <a:headEnd/>
            <a:tailEnd/>
          </a:ln>
        </p:spPr>
      </p:pic>
    </p:spTree>
    <p:extLst>
      <p:ext uri="{BB962C8B-B14F-4D97-AF65-F5344CB8AC3E}">
        <p14:creationId xmlns:p14="http://schemas.microsoft.com/office/powerpoint/2010/main" val="2230368291"/>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2000" fill="hold"/>
                                        <p:tgtEl>
                                          <p:spTgt spid="13316"/>
                                        </p:tgtEl>
                                        <p:attrNameLst>
                                          <p:attrName>ppt_w</p:attrName>
                                        </p:attrNameLst>
                                      </p:cBhvr>
                                      <p:tavLst>
                                        <p:tav tm="0">
                                          <p:val>
                                            <p:fltVal val="0"/>
                                          </p:val>
                                        </p:tav>
                                        <p:tav tm="100000">
                                          <p:val>
                                            <p:strVal val="#ppt_w"/>
                                          </p:val>
                                        </p:tav>
                                      </p:tavLst>
                                    </p:anim>
                                    <p:anim calcmode="lin" valueType="num">
                                      <p:cBhvr>
                                        <p:cTn id="8" dur="2000" fill="hold"/>
                                        <p:tgtEl>
                                          <p:spTgt spid="13316"/>
                                        </p:tgtEl>
                                        <p:attrNameLst>
                                          <p:attrName>ppt_h</p:attrName>
                                        </p:attrNameLst>
                                      </p:cBhvr>
                                      <p:tavLst>
                                        <p:tav tm="0">
                                          <p:val>
                                            <p:fltVal val="0"/>
                                          </p:val>
                                        </p:tav>
                                        <p:tav tm="100000">
                                          <p:val>
                                            <p:strVal val="#ppt_h"/>
                                          </p:val>
                                        </p:tav>
                                      </p:tavLst>
                                    </p:anim>
                                    <p:anim calcmode="lin" valueType="num">
                                      <p:cBhvr>
                                        <p:cTn id="9" dur="2000" fill="hold"/>
                                        <p:tgtEl>
                                          <p:spTgt spid="1331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33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981200" y="304800"/>
            <a:ext cx="8382000" cy="5632450"/>
          </a:xfrm>
          <a:prstGeom prst="rect">
            <a:avLst/>
          </a:prstGeom>
          <a:noFill/>
          <a:ln w="9525">
            <a:noFill/>
            <a:miter lim="800000"/>
            <a:headEnd/>
            <a:tailEnd/>
          </a:ln>
        </p:spPr>
        <p:txBody>
          <a:bodyPr>
            <a:spAutoFit/>
          </a:bodyPr>
          <a:lstStyle/>
          <a:p>
            <a:pPr defTabSz="914400" fontAlgn="base">
              <a:spcBef>
                <a:spcPct val="0"/>
              </a:spcBef>
              <a:spcAft>
                <a:spcPct val="0"/>
              </a:spcAft>
            </a:pPr>
            <a:r>
              <a:rPr lang="en-US" sz="3200" b="1">
                <a:solidFill>
                  <a:prstClr val="black"/>
                </a:solidFill>
                <a:latin typeface="Arial" pitchFamily="34" charset="0"/>
                <a:cs typeface="Arial" pitchFamily="34" charset="0"/>
              </a:rPr>
              <a:t>			</a:t>
            </a:r>
            <a:r>
              <a:rPr lang="en-US" sz="3600" b="1">
                <a:solidFill>
                  <a:prstClr val="black"/>
                </a:solidFill>
                <a:latin typeface="Arial" pitchFamily="34" charset="0"/>
                <a:cs typeface="Arial" pitchFamily="34" charset="0"/>
              </a:rPr>
              <a:t>(3)</a:t>
            </a:r>
          </a:p>
          <a:p>
            <a:pPr defTabSz="914400" fontAlgn="base">
              <a:spcBef>
                <a:spcPct val="0"/>
              </a:spcBef>
              <a:spcAft>
                <a:spcPct val="0"/>
              </a:spcAft>
            </a:pPr>
            <a:r>
              <a:rPr lang="en-US" sz="3600" b="1">
                <a:solidFill>
                  <a:prstClr val="black"/>
                </a:solidFill>
                <a:latin typeface="Arial" pitchFamily="34" charset="0"/>
                <a:cs typeface="Arial" pitchFamily="34" charset="0"/>
              </a:rPr>
              <a:t>Yea, Lord, we greet Thee,</a:t>
            </a:r>
          </a:p>
          <a:p>
            <a:pPr defTabSz="914400" fontAlgn="base">
              <a:spcBef>
                <a:spcPct val="0"/>
              </a:spcBef>
              <a:spcAft>
                <a:spcPct val="0"/>
              </a:spcAft>
            </a:pPr>
            <a:r>
              <a:rPr lang="en-US" sz="3600" b="1">
                <a:solidFill>
                  <a:prstClr val="black"/>
                </a:solidFill>
                <a:latin typeface="Arial" pitchFamily="34" charset="0"/>
                <a:cs typeface="Arial" pitchFamily="34" charset="0"/>
              </a:rPr>
              <a:t>born this happy morning;</a:t>
            </a:r>
          </a:p>
          <a:p>
            <a:pPr defTabSz="914400" fontAlgn="base">
              <a:spcBef>
                <a:spcPct val="0"/>
              </a:spcBef>
              <a:spcAft>
                <a:spcPct val="0"/>
              </a:spcAft>
            </a:pPr>
            <a:r>
              <a:rPr lang="en-US" sz="3600" b="1">
                <a:solidFill>
                  <a:prstClr val="black"/>
                </a:solidFill>
                <a:latin typeface="Arial" pitchFamily="34" charset="0"/>
                <a:cs typeface="Arial" pitchFamily="34" charset="0"/>
              </a:rPr>
              <a:t>Jesus, to You be all glory given;</a:t>
            </a:r>
          </a:p>
          <a:p>
            <a:pPr defTabSz="914400" fontAlgn="base">
              <a:spcBef>
                <a:spcPct val="0"/>
              </a:spcBef>
              <a:spcAft>
                <a:spcPct val="0"/>
              </a:spcAft>
            </a:pPr>
            <a:r>
              <a:rPr lang="en-US" sz="3600" b="1">
                <a:solidFill>
                  <a:prstClr val="black"/>
                </a:solidFill>
                <a:latin typeface="Arial" pitchFamily="34" charset="0"/>
                <a:cs typeface="Arial" pitchFamily="34" charset="0"/>
              </a:rPr>
              <a:t>Word of the Father</a:t>
            </a:r>
          </a:p>
          <a:p>
            <a:pPr defTabSz="914400" fontAlgn="base">
              <a:spcBef>
                <a:spcPct val="0"/>
              </a:spcBef>
              <a:spcAft>
                <a:spcPct val="0"/>
              </a:spcAft>
            </a:pPr>
            <a:r>
              <a:rPr lang="en-US" sz="3600" b="1">
                <a:solidFill>
                  <a:prstClr val="black"/>
                </a:solidFill>
                <a:latin typeface="Arial" pitchFamily="34" charset="0"/>
                <a:cs typeface="Arial" pitchFamily="34" charset="0"/>
              </a:rPr>
              <a:t>now in flesh appearing!</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Christ, the Lord.</a:t>
            </a:r>
          </a:p>
        </p:txBody>
      </p:sp>
      <p:pic>
        <p:nvPicPr>
          <p:cNvPr id="14339" name="Picture 4" descr="C:\Users\Pastor Dan\Pictures\christmas_decorations.jpg"/>
          <p:cNvPicPr>
            <a:picLocks noChangeAspect="1" noChangeArrowheads="1"/>
          </p:cNvPicPr>
          <p:nvPr/>
        </p:nvPicPr>
        <p:blipFill>
          <a:blip r:embed="rId3" cstate="print"/>
          <a:srcRect/>
          <a:stretch>
            <a:fillRect/>
          </a:stretch>
        </p:blipFill>
        <p:spPr bwMode="auto">
          <a:xfrm>
            <a:off x="7924800" y="3657601"/>
            <a:ext cx="2438400" cy="1724025"/>
          </a:xfrm>
          <a:prstGeom prst="rect">
            <a:avLst/>
          </a:prstGeom>
          <a:noFill/>
          <a:ln w="9525">
            <a:noFill/>
            <a:miter lim="800000"/>
            <a:headEnd/>
            <a:tailEnd/>
          </a:ln>
        </p:spPr>
      </p:pic>
    </p:spTree>
    <p:extLst>
      <p:ext uri="{BB962C8B-B14F-4D97-AF65-F5344CB8AC3E}">
        <p14:creationId xmlns:p14="http://schemas.microsoft.com/office/powerpoint/2010/main" val="382935659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2000" fill="hold"/>
                                        <p:tgtEl>
                                          <p:spTgt spid="14339"/>
                                        </p:tgtEl>
                                        <p:attrNameLst>
                                          <p:attrName>ppt_w</p:attrName>
                                        </p:attrNameLst>
                                      </p:cBhvr>
                                      <p:tavLst>
                                        <p:tav tm="0">
                                          <p:val>
                                            <p:fltVal val="0"/>
                                          </p:val>
                                        </p:tav>
                                        <p:tav tm="100000">
                                          <p:val>
                                            <p:strVal val="#ppt_w"/>
                                          </p:val>
                                        </p:tav>
                                      </p:tavLst>
                                    </p:anim>
                                    <p:anim calcmode="lin" valueType="num">
                                      <p:cBhvr>
                                        <p:cTn id="8" dur="2000" fill="hold"/>
                                        <p:tgtEl>
                                          <p:spTgt spid="14339"/>
                                        </p:tgtEl>
                                        <p:attrNameLst>
                                          <p:attrName>ppt_h</p:attrName>
                                        </p:attrNameLst>
                                      </p:cBhvr>
                                      <p:tavLst>
                                        <p:tav tm="0">
                                          <p:val>
                                            <p:fltVal val="0"/>
                                          </p:val>
                                        </p:tav>
                                        <p:tav tm="100000">
                                          <p:val>
                                            <p:strVal val="#ppt_h"/>
                                          </p:val>
                                        </p:tav>
                                      </p:tavLst>
                                    </p:anim>
                                    <p:anim calcmode="lin" valueType="num">
                                      <p:cBhvr>
                                        <p:cTn id="9" dur="2000" fill="hold"/>
                                        <p:tgtEl>
                                          <p:spTgt spid="1433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3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343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4754880"/>
            <a:ext cx="12192000" cy="2103120"/>
          </a:xfrm>
        </p:spPr>
        <p:txBody>
          <a:bodyPr>
            <a:normAutofit fontScale="90000"/>
          </a:bodyPr>
          <a:lstStyle/>
          <a:p>
            <a:r>
              <a:rPr lang="en-US" sz="7200" b="1" dirty="0"/>
              <a:t>Advent Prayer</a:t>
            </a:r>
            <a:br>
              <a:rPr lang="en-US" sz="7200" b="1" dirty="0"/>
            </a:br>
            <a:br>
              <a:rPr lang="en-US" sz="8800" dirty="0"/>
            </a:br>
            <a:br>
              <a:rPr lang="en-US" sz="8800" dirty="0"/>
            </a:br>
            <a:endParaRPr lang="en-US" sz="8800" b="1" dirty="0"/>
          </a:p>
        </p:txBody>
      </p:sp>
    </p:spTree>
    <p:extLst>
      <p:ext uri="{BB962C8B-B14F-4D97-AF65-F5344CB8AC3E}">
        <p14:creationId xmlns:p14="http://schemas.microsoft.com/office/powerpoint/2010/main" val="19661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12192000" cy="6858000"/>
          </a:xfrm>
        </p:spPr>
        <p:txBody>
          <a:bodyPr>
            <a:normAutofit/>
          </a:bodyPr>
          <a:lstStyle/>
          <a:p>
            <a:r>
              <a:rPr lang="en-US" sz="6000" b="1" u="sng" dirty="0"/>
              <a:t>ALL:</a:t>
            </a:r>
            <a:br>
              <a:rPr lang="en-US" sz="6000" b="1" u="sng" dirty="0"/>
            </a:br>
            <a:r>
              <a:rPr lang="en-US" sz="6600" b="1" dirty="0"/>
              <a:t>Lord, thank You for loving us so much that You gave Your Son for us, even before we loved You. Thank You for inviting us into Your family. 	</a:t>
            </a:r>
            <a:endParaRPr lang="en-US" sz="7200" b="1" dirty="0"/>
          </a:p>
        </p:txBody>
      </p:sp>
    </p:spTree>
    <p:extLst>
      <p:ext uri="{BB962C8B-B14F-4D97-AF65-F5344CB8AC3E}">
        <p14:creationId xmlns:p14="http://schemas.microsoft.com/office/powerpoint/2010/main" val="208279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151467"/>
            <a:ext cx="12192000" cy="4395893"/>
          </a:xfrm>
        </p:spPr>
        <p:txBody>
          <a:bodyPr>
            <a:noAutofit/>
          </a:bodyPr>
          <a:lstStyle/>
          <a:p>
            <a:r>
              <a:rPr lang="en-US" sz="6000" b="1" u="sng" dirty="0"/>
              <a:t>ALL:</a:t>
            </a:r>
            <a:br>
              <a:rPr lang="en-US" sz="6000" b="1" u="sng" dirty="0"/>
            </a:br>
            <a:r>
              <a:rPr lang="en-US" sz="6000" b="1" dirty="0"/>
              <a:t>For all of us who are brothers and sisters in faith, please help us to love one another in perfect harmony. Father, please help us to see every person the same way that You see them.</a:t>
            </a:r>
            <a:endParaRPr lang="en-US" sz="6600" b="1" dirty="0"/>
          </a:p>
        </p:txBody>
      </p:sp>
    </p:spTree>
    <p:extLst>
      <p:ext uri="{BB962C8B-B14F-4D97-AF65-F5344CB8AC3E}">
        <p14:creationId xmlns:p14="http://schemas.microsoft.com/office/powerpoint/2010/main" val="2556881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
            <a:ext cx="12192000" cy="5012266"/>
          </a:xfrm>
        </p:spPr>
        <p:txBody>
          <a:bodyPr>
            <a:noAutofit/>
          </a:bodyPr>
          <a:lstStyle/>
          <a:p>
            <a:r>
              <a:rPr lang="en-US" sz="6000" b="1" u="sng" dirty="0"/>
              <a:t>ALL:</a:t>
            </a:r>
            <a:br>
              <a:rPr lang="en-US" sz="6000" b="1" u="sng" dirty="0"/>
            </a:br>
            <a:r>
              <a:rPr lang="en-US" sz="6000" b="1" dirty="0"/>
              <a:t>Help us to love others as you do — even when they don’t love us back. </a:t>
            </a:r>
            <a:endParaRPr lang="en-US" sz="6600" b="1" dirty="0"/>
          </a:p>
        </p:txBody>
      </p:sp>
    </p:spTree>
    <p:extLst>
      <p:ext uri="{BB962C8B-B14F-4D97-AF65-F5344CB8AC3E}">
        <p14:creationId xmlns:p14="http://schemas.microsoft.com/office/powerpoint/2010/main" val="2737772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
            <a:ext cx="12192000" cy="5012266"/>
          </a:xfrm>
        </p:spPr>
        <p:txBody>
          <a:bodyPr>
            <a:noAutofit/>
          </a:bodyPr>
          <a:lstStyle/>
          <a:p>
            <a:r>
              <a:rPr lang="en-US" sz="6000" b="1" u="sng" dirty="0"/>
              <a:t>ALL:</a:t>
            </a:r>
            <a:br>
              <a:rPr lang="en-US" sz="6000" b="1" u="sng" dirty="0"/>
            </a:br>
            <a:r>
              <a:rPr lang="en-US" sz="6000" b="1" dirty="0"/>
              <a:t>Please show us how to walk continually in Your love, that perfect love which casts out fear.</a:t>
            </a:r>
            <a:br>
              <a:rPr lang="en-US" sz="6000" b="1" dirty="0"/>
            </a:br>
            <a:r>
              <a:rPr lang="en-US" sz="6000" b="1" dirty="0"/>
              <a:t> We love you, Lord.</a:t>
            </a:r>
            <a:endParaRPr lang="en-US" sz="6600" b="1" dirty="0"/>
          </a:p>
        </p:txBody>
      </p:sp>
    </p:spTree>
    <p:extLst>
      <p:ext uri="{BB962C8B-B14F-4D97-AF65-F5344CB8AC3E}">
        <p14:creationId xmlns:p14="http://schemas.microsoft.com/office/powerpoint/2010/main" val="3052516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498B-F976-2B33-EB7D-A41B327361F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0942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5947184"/>
          </a:xfrm>
        </p:spPr>
        <p:txBody>
          <a:bodyPr>
            <a:normAutofit/>
          </a:bodyPr>
          <a:lstStyle/>
          <a:p>
            <a:pPr algn="ctr"/>
            <a:r>
              <a:rPr lang="en-US" sz="8800" b="1" i="1" dirty="0"/>
              <a:t>A moment for meditation and silent confession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1143000"/>
            <a:ext cx="12192000"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Jeanie Smith, Liturgist</a:t>
            </a:r>
            <a:endParaRPr lang="en-US" sz="8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12192000" cy="6858000"/>
          </a:xfrm>
        </p:spPr>
        <p:txBody>
          <a:bodyPr/>
          <a:lstStyle/>
          <a:p>
            <a:r>
              <a:rPr lang="en-US" sz="6600" b="1" u="sng" dirty="0"/>
              <a:t>Liturgist: </a:t>
            </a:r>
            <a:br>
              <a:rPr lang="en-US" sz="6600" b="1" u="sng" dirty="0"/>
            </a:br>
            <a:r>
              <a:rPr lang="en-US" sz="4800" b="1" dirty="0"/>
              <a:t>In those days and at that time I will cause a righteous Branch to spring up for David, and he shall execute justice and righteousness in the land. In those days Judah will be saved, and Jerusalem will dwell securely. And this is the name by which it will be called: ‘The LORD is our righteousness.’(Jeremiah 33.15-16)</a:t>
            </a:r>
            <a:endParaRPr lang="en-US" sz="66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6919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b="1" dirty="0">
                <a:solidFill>
                  <a:schemeClr val="bg1"/>
                </a:solidFill>
              </a:rPr>
              <a:t>O Little Town Of Bethlehem</a:t>
            </a:r>
          </a:p>
        </p:txBody>
      </p:sp>
      <p:sp>
        <p:nvSpPr>
          <p:cNvPr id="3" name="Subtitle 2"/>
          <p:cNvSpPr>
            <a:spLocks noGrp="1"/>
          </p:cNvSpPr>
          <p:nvPr>
            <p:ph type="subTitle" idx="1"/>
          </p:nvPr>
        </p:nvSpPr>
        <p:spPr/>
        <p:txBody>
          <a:bodyPr/>
          <a:lstStyle/>
          <a:p>
            <a:r>
              <a:rPr lang="en-US" b="1" dirty="0">
                <a:solidFill>
                  <a:schemeClr val="tx1"/>
                </a:solidFill>
              </a:rPr>
              <a:t>Hymn 121</a:t>
            </a:r>
          </a:p>
        </p:txBody>
      </p:sp>
    </p:spTree>
    <p:extLst>
      <p:ext uri="{BB962C8B-B14F-4D97-AF65-F5344CB8AC3E}">
        <p14:creationId xmlns:p14="http://schemas.microsoft.com/office/powerpoint/2010/main" val="261124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059362"/>
          </a:xfrm>
        </p:spPr>
        <p:txBody>
          <a:bodyPr>
            <a:normAutofit fontScale="90000"/>
          </a:bodyPr>
          <a:lstStyle/>
          <a:p>
            <a:r>
              <a:rPr lang="en-US" b="1" dirty="0">
                <a:solidFill>
                  <a:schemeClr val="bg1"/>
                </a:solidFill>
              </a:rPr>
              <a:t>O little town of Bethlehem,</a:t>
            </a:r>
            <a:br>
              <a:rPr lang="en-US" b="1" dirty="0">
                <a:solidFill>
                  <a:schemeClr val="bg1"/>
                </a:solidFill>
              </a:rPr>
            </a:br>
            <a:r>
              <a:rPr lang="en-US" b="1" dirty="0">
                <a:solidFill>
                  <a:schemeClr val="bg1"/>
                </a:solidFill>
              </a:rPr>
              <a:t>How still we see thee lie!</a:t>
            </a:r>
            <a:br>
              <a:rPr lang="en-US" b="1" dirty="0">
                <a:solidFill>
                  <a:schemeClr val="bg1"/>
                </a:solidFill>
              </a:rPr>
            </a:br>
            <a:r>
              <a:rPr lang="en-US" b="1" dirty="0">
                <a:solidFill>
                  <a:schemeClr val="bg1"/>
                </a:solidFill>
              </a:rPr>
              <a:t>Above thy deep and dreamless sleep the silent stars go by.</a:t>
            </a:r>
            <a:br>
              <a:rPr lang="en-US" b="1" dirty="0">
                <a:solidFill>
                  <a:schemeClr val="bg1"/>
                </a:solidFill>
              </a:rPr>
            </a:br>
            <a:r>
              <a:rPr lang="en-US" b="1" dirty="0">
                <a:solidFill>
                  <a:schemeClr val="bg1"/>
                </a:solidFill>
              </a:rPr>
              <a:t>Yet in thy dark streets </a:t>
            </a:r>
            <a:r>
              <a:rPr lang="en-US" b="1" dirty="0" err="1">
                <a:solidFill>
                  <a:schemeClr val="bg1"/>
                </a:solidFill>
              </a:rPr>
              <a:t>shineth</a:t>
            </a:r>
            <a:br>
              <a:rPr lang="en-US" b="1" dirty="0">
                <a:solidFill>
                  <a:schemeClr val="bg1"/>
                </a:solidFill>
              </a:rPr>
            </a:br>
            <a:r>
              <a:rPr lang="en-US" b="1" dirty="0">
                <a:solidFill>
                  <a:schemeClr val="bg1"/>
                </a:solidFill>
              </a:rPr>
              <a:t> The everlasting light</a:t>
            </a:r>
            <a:br>
              <a:rPr lang="en-US" b="1" dirty="0">
                <a:solidFill>
                  <a:schemeClr val="bg1"/>
                </a:solidFill>
              </a:rPr>
            </a:br>
            <a:r>
              <a:rPr lang="en-US" b="1" dirty="0">
                <a:solidFill>
                  <a:schemeClr val="bg1"/>
                </a:solidFill>
              </a:rPr>
              <a:t>The hopes and fears of all the years</a:t>
            </a:r>
            <a:br>
              <a:rPr lang="en-US" b="1" dirty="0">
                <a:solidFill>
                  <a:schemeClr val="bg1"/>
                </a:solidFill>
              </a:rPr>
            </a:br>
            <a:r>
              <a:rPr lang="en-US" b="1" dirty="0">
                <a:solidFill>
                  <a:schemeClr val="bg1"/>
                </a:solidFill>
              </a:rPr>
              <a:t>Are met in thee tonight</a:t>
            </a:r>
          </a:p>
        </p:txBody>
      </p:sp>
    </p:spTree>
    <p:extLst>
      <p:ext uri="{BB962C8B-B14F-4D97-AF65-F5344CB8AC3E}">
        <p14:creationId xmlns:p14="http://schemas.microsoft.com/office/powerpoint/2010/main" val="1793698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10E013-5F80-E547-2415-4EA603929E15}"/>
              </a:ext>
            </a:extLst>
          </p:cNvPr>
          <p:cNvSpPr>
            <a:spLocks noGrp="1" noChangeArrowheads="1"/>
          </p:cNvSpPr>
          <p:nvPr>
            <p:ph type="ctrTitle"/>
          </p:nvPr>
        </p:nvSpPr>
        <p:spPr>
          <a:xfrm>
            <a:off x="2209800" y="609600"/>
            <a:ext cx="7772400" cy="5410200"/>
          </a:xfrm>
        </p:spPr>
        <p:txBody>
          <a:bodyPr/>
          <a:lstStyle/>
          <a:p>
            <a:pPr eaLnBrk="1" hangingPunct="1"/>
            <a:r>
              <a:rPr lang="en-US" altLang="en-US" sz="8000">
                <a:solidFill>
                  <a:srgbClr val="B2B2B2"/>
                </a:solidFill>
              </a:rPr>
              <a:t>It Came</a:t>
            </a:r>
            <a:br>
              <a:rPr lang="en-US" altLang="en-US" sz="8000">
                <a:solidFill>
                  <a:srgbClr val="B2B2B2"/>
                </a:solidFill>
              </a:rPr>
            </a:br>
            <a:r>
              <a:rPr lang="en-US" altLang="en-US" sz="8000">
                <a:solidFill>
                  <a:srgbClr val="B2B2B2"/>
                </a:solidFill>
              </a:rPr>
              <a:t>Upon A</a:t>
            </a:r>
            <a:br>
              <a:rPr lang="en-US" altLang="en-US" sz="8000">
                <a:solidFill>
                  <a:srgbClr val="B2B2B2"/>
                </a:solidFill>
              </a:rPr>
            </a:br>
            <a:r>
              <a:rPr lang="en-US" altLang="en-US" sz="8000">
                <a:solidFill>
                  <a:srgbClr val="B2B2B2"/>
                </a:solidFill>
              </a:rPr>
              <a:t>Midnight</a:t>
            </a:r>
            <a:br>
              <a:rPr lang="en-US" altLang="en-US" sz="8000">
                <a:solidFill>
                  <a:srgbClr val="B2B2B2"/>
                </a:solidFill>
              </a:rPr>
            </a:br>
            <a:r>
              <a:rPr lang="en-US" altLang="en-US" sz="8000">
                <a:solidFill>
                  <a:srgbClr val="B2B2B2"/>
                </a:solidFill>
              </a:rPr>
              <a:t>Clear</a:t>
            </a:r>
          </a:p>
        </p:txBody>
      </p:sp>
      <p:sp>
        <p:nvSpPr>
          <p:cNvPr id="2051" name="Rectangle 3">
            <a:extLst>
              <a:ext uri="{FF2B5EF4-FFF2-40B4-BE49-F238E27FC236}">
                <a16:creationId xmlns:a16="http://schemas.microsoft.com/office/drawing/2014/main" id="{CDAE5D21-E943-A571-4774-1A114BCB7C84}"/>
              </a:ext>
            </a:extLst>
          </p:cNvPr>
          <p:cNvSpPr>
            <a:spLocks noGrp="1" noChangeArrowheads="1"/>
          </p:cNvSpPr>
          <p:nvPr>
            <p:ph type="subTitle" idx="1"/>
          </p:nvPr>
        </p:nvSpPr>
        <p:spPr/>
        <p:txBody>
          <a:bodyPr/>
          <a:lstStyle/>
          <a:p>
            <a:pPr eaLnBrk="1" hangingPunct="1"/>
            <a:r>
              <a:rPr lang="en-US" altLang="en-US"/>
              <a:t>  </a:t>
            </a:r>
          </a:p>
        </p:txBody>
      </p:sp>
    </p:spTree>
    <p:extLst>
      <p:ext uri="{BB962C8B-B14F-4D97-AF65-F5344CB8AC3E}">
        <p14:creationId xmlns:p14="http://schemas.microsoft.com/office/powerpoint/2010/main" val="3583741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B1C8C438-3C3B-1EE5-4E91-15EBA242008B}"/>
              </a:ext>
            </a:extLst>
          </p:cNvPr>
          <p:cNvSpPr>
            <a:spLocks noGrp="1" noChangeArrowheads="1"/>
          </p:cNvSpPr>
          <p:nvPr>
            <p:ph type="ctrTitle"/>
          </p:nvPr>
        </p:nvSpPr>
        <p:spPr>
          <a:xfrm>
            <a:off x="2209800" y="152400"/>
            <a:ext cx="7772400" cy="457200"/>
          </a:xfrm>
        </p:spPr>
        <p:txBody>
          <a:bodyPr/>
          <a:lstStyle/>
          <a:p>
            <a:pPr eaLnBrk="1" hangingPunct="1"/>
            <a:r>
              <a:rPr lang="en-US" altLang="en-US" sz="4000"/>
              <a:t>  </a:t>
            </a:r>
          </a:p>
        </p:txBody>
      </p:sp>
      <p:sp>
        <p:nvSpPr>
          <p:cNvPr id="3075" name="Rectangle 5">
            <a:extLst>
              <a:ext uri="{FF2B5EF4-FFF2-40B4-BE49-F238E27FC236}">
                <a16:creationId xmlns:a16="http://schemas.microsoft.com/office/drawing/2014/main" id="{692C7908-6B2E-B121-0A2C-80FC613FC1FA}"/>
              </a:ext>
            </a:extLst>
          </p:cNvPr>
          <p:cNvSpPr>
            <a:spLocks noGrp="1" noChangeArrowheads="1"/>
          </p:cNvSpPr>
          <p:nvPr>
            <p:ph type="subTitle" idx="1"/>
          </p:nvPr>
        </p:nvSpPr>
        <p:spPr>
          <a:xfrm>
            <a:off x="1752600" y="762000"/>
            <a:ext cx="8686800" cy="5257800"/>
          </a:xfrm>
        </p:spPr>
        <p:txBody>
          <a:bodyPr/>
          <a:lstStyle/>
          <a:p>
            <a:pPr eaLnBrk="1" hangingPunct="1">
              <a:lnSpc>
                <a:spcPct val="90000"/>
              </a:lnSpc>
            </a:pPr>
            <a:r>
              <a:rPr lang="en-US" altLang="en-US" sz="4000">
                <a:solidFill>
                  <a:srgbClr val="B2B2B2"/>
                </a:solidFill>
              </a:rPr>
              <a:t>1.  It came upon a midnight clear,</a:t>
            </a:r>
          </a:p>
          <a:p>
            <a:pPr eaLnBrk="1" hangingPunct="1">
              <a:lnSpc>
                <a:spcPct val="90000"/>
              </a:lnSpc>
            </a:pPr>
            <a:r>
              <a:rPr lang="en-US" altLang="en-US" sz="4000">
                <a:solidFill>
                  <a:srgbClr val="B2B2B2"/>
                </a:solidFill>
              </a:rPr>
              <a:t>That glorious song of old,</a:t>
            </a:r>
          </a:p>
          <a:p>
            <a:pPr eaLnBrk="1" hangingPunct="1">
              <a:lnSpc>
                <a:spcPct val="90000"/>
              </a:lnSpc>
            </a:pPr>
            <a:r>
              <a:rPr lang="en-US" altLang="en-US" sz="4000">
                <a:solidFill>
                  <a:srgbClr val="B2B2B2"/>
                </a:solidFill>
              </a:rPr>
              <a:t>From angels bending near the earth to touch their harps of gold:</a:t>
            </a:r>
          </a:p>
          <a:p>
            <a:pPr eaLnBrk="1" hangingPunct="1">
              <a:lnSpc>
                <a:spcPct val="90000"/>
              </a:lnSpc>
            </a:pPr>
            <a:r>
              <a:rPr lang="en-US" altLang="en-US" sz="4000">
                <a:solidFill>
                  <a:srgbClr val="B2B2B2"/>
                </a:solidFill>
              </a:rPr>
              <a:t>“Peace on the earth, goodwill to men</a:t>
            </a:r>
          </a:p>
          <a:p>
            <a:pPr eaLnBrk="1" hangingPunct="1">
              <a:lnSpc>
                <a:spcPct val="90000"/>
              </a:lnSpc>
            </a:pPr>
            <a:r>
              <a:rPr lang="en-US" altLang="en-US" sz="4000">
                <a:solidFill>
                  <a:srgbClr val="B2B2B2"/>
                </a:solidFill>
              </a:rPr>
              <a:t>From heav’n’s all-gracious King”</a:t>
            </a:r>
          </a:p>
          <a:p>
            <a:pPr eaLnBrk="1" hangingPunct="1">
              <a:lnSpc>
                <a:spcPct val="90000"/>
              </a:lnSpc>
            </a:pPr>
            <a:r>
              <a:rPr lang="en-US" altLang="en-US" sz="4000">
                <a:solidFill>
                  <a:srgbClr val="B2B2B2"/>
                </a:solidFill>
              </a:rPr>
              <a:t>The world in solemn stillness lay</a:t>
            </a:r>
          </a:p>
          <a:p>
            <a:pPr eaLnBrk="1" hangingPunct="1">
              <a:lnSpc>
                <a:spcPct val="90000"/>
              </a:lnSpc>
            </a:pPr>
            <a:r>
              <a:rPr lang="en-US" altLang="en-US" sz="4000">
                <a:solidFill>
                  <a:srgbClr val="B2B2B2"/>
                </a:solidFill>
              </a:rPr>
              <a:t>To hear the angels sing.</a:t>
            </a:r>
          </a:p>
        </p:txBody>
      </p:sp>
    </p:spTree>
    <p:extLst>
      <p:ext uri="{BB962C8B-B14F-4D97-AF65-F5344CB8AC3E}">
        <p14:creationId xmlns:p14="http://schemas.microsoft.com/office/powerpoint/2010/main" val="1704130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193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670560"/>
            <a:ext cx="12192000" cy="6216937"/>
          </a:xfrm>
        </p:spPr>
        <p:txBody>
          <a:bodyPr/>
          <a:lstStyle/>
          <a:p>
            <a:r>
              <a:rPr lang="en-US" sz="8000" u="sng" dirty="0"/>
              <a:t>Teaching Moment</a:t>
            </a:r>
            <a:br>
              <a:rPr lang="en-US" sz="6000" u="sng" dirty="0"/>
            </a:br>
            <a:br>
              <a:rPr lang="en-US" sz="6000" u="sng"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Pastor Dustin </a:t>
            </a:r>
            <a:br>
              <a:rPr lang="en-US" sz="6600" b="1" dirty="0">
                <a:latin typeface="ADLaM Display" panose="02010000000000000000" pitchFamily="2" charset="0"/>
                <a:ea typeface="ADLaM Display" panose="02010000000000000000" pitchFamily="2" charset="0"/>
                <a:cs typeface="ADLaM Display" panose="02010000000000000000" pitchFamily="2" charset="0"/>
              </a:rPr>
            </a:br>
            <a:r>
              <a:rPr lang="en-US" sz="66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r>
              <a:rPr lang="en-US" sz="6600" b="1" u="sng" dirty="0"/>
              <a:t>“All You Need is Love” </a:t>
            </a: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3E0D9C1-4612-267D-BECC-DDFCB6BC8E9C}"/>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983066813"/>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1B2D19B-417E-FEB6-28A3-D734A889DCC5}"/>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770866619"/>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5132"/>
            <a:ext cx="8534400" cy="5262979"/>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228600" algn="l"/>
                <a:tab pos="457200" algn="l"/>
                <a:tab pos="685800" algn="l"/>
              </a:tabLst>
            </a:pPr>
            <a:endParaRPr lang="en-US" sz="4800" b="1" i="1" dirty="0">
              <a:solidFill>
                <a:srgbClr val="660066"/>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r>
              <a:rPr lang="en-US" sz="7200" b="1" i="1" dirty="0">
                <a:solidFill>
                  <a:srgbClr val="660066"/>
                </a:solidFill>
                <a:latin typeface="Arial" pitchFamily="34" charset="0"/>
                <a:cs typeface="Arial" pitchFamily="34" charset="0"/>
              </a:rPr>
              <a:t>‘JOY TO THE WORLD’</a:t>
            </a:r>
          </a:p>
          <a:p>
            <a:pPr algn="ctr" defTabSz="914400" fontAlgn="base">
              <a:spcBef>
                <a:spcPct val="0"/>
              </a:spcBef>
              <a:spcAft>
                <a:spcPct val="0"/>
              </a:spcAft>
              <a:tabLst>
                <a:tab pos="0" algn="l"/>
                <a:tab pos="228600" algn="l"/>
                <a:tab pos="457200" algn="l"/>
                <a:tab pos="685800" algn="l"/>
              </a:tabLst>
            </a:pPr>
            <a:endParaRPr lang="en-US" sz="7200" b="1" i="1" dirty="0">
              <a:solidFill>
                <a:srgbClr val="660066"/>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r>
              <a:rPr lang="en-US" sz="7200" b="1" i="1" dirty="0">
                <a:solidFill>
                  <a:prstClr val="black"/>
                </a:solidFill>
                <a:latin typeface="Arial" pitchFamily="34" charset="0"/>
                <a:cs typeface="Arial" pitchFamily="34" charset="0"/>
              </a:rPr>
              <a:t>#270</a:t>
            </a:r>
            <a:endParaRPr lang="en-US" sz="4800" b="1"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65235910"/>
      </p:ext>
    </p:extLst>
  </p:cSld>
  <p:clrMapOvr>
    <a:masterClrMapping/>
  </p:clrMapOvr>
  <p:transition spd="slow">
    <p:plus/>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241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0"/>
          </a:xfrm>
          <a:blipFill dpi="0" rotWithShape="1">
            <a:blip r:embed="rId2">
              <a:alphaModFix amt="28000"/>
              <a:extLst>
                <a:ext uri="{837473B0-CC2E-450A-ABE3-18F120FF3D39}">
                  <a1611:picAttrSrcUrl xmlns:a1611="http://schemas.microsoft.com/office/drawing/2016/11/main" r:id="rId3"/>
                </a:ext>
              </a:extLst>
            </a:blip>
            <a:srcRect/>
            <a:stretch>
              <a:fillRect/>
            </a:stretch>
          </a:blipFill>
        </p:spPr>
        <p:txBody>
          <a:bodyPr>
            <a:normAutofit/>
          </a:bodyPr>
          <a:lstStyle/>
          <a:p>
            <a:r>
              <a:rPr lang="en-US" sz="8000" b="1" dirty="0"/>
              <a:t>God Rest Ye Merry Gentlemen / We Three Kings</a:t>
            </a:r>
          </a:p>
        </p:txBody>
      </p:sp>
    </p:spTree>
    <p:extLst>
      <p:ext uri="{BB962C8B-B14F-4D97-AF65-F5344CB8AC3E}">
        <p14:creationId xmlns:p14="http://schemas.microsoft.com/office/powerpoint/2010/main" val="756846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583362"/>
          </a:xfrm>
        </p:spPr>
        <p:txBody>
          <a:bodyPr>
            <a:normAutofit fontScale="90000"/>
          </a:bodyPr>
          <a:lstStyle/>
          <a:p>
            <a:r>
              <a:rPr lang="en-US" sz="5600" b="1" dirty="0"/>
              <a:t>God rest ye merry gentlemen,</a:t>
            </a:r>
            <a:br>
              <a:rPr lang="en-US" sz="5600" b="1" dirty="0"/>
            </a:br>
            <a:r>
              <a:rPr lang="en-US" sz="5600" b="1" dirty="0"/>
              <a:t>Let nothing you dismay</a:t>
            </a:r>
            <a:br>
              <a:rPr lang="en-US" sz="5600" b="1" dirty="0"/>
            </a:br>
            <a:r>
              <a:rPr lang="en-US" sz="5600" b="1" dirty="0"/>
              <a:t>Remember Christ our savior</a:t>
            </a:r>
            <a:br>
              <a:rPr lang="en-US" sz="5600" b="1" dirty="0"/>
            </a:br>
            <a:r>
              <a:rPr lang="en-US" sz="5600" b="1" dirty="0"/>
              <a:t>Was born upon Christmas day</a:t>
            </a:r>
            <a:br>
              <a:rPr lang="en-US" sz="5600" b="1" dirty="0"/>
            </a:br>
            <a:r>
              <a:rPr lang="en-US" sz="5600" b="1" dirty="0"/>
              <a:t>To save us all from Satan's power</a:t>
            </a:r>
            <a:br>
              <a:rPr lang="en-US" sz="5600" b="1" dirty="0"/>
            </a:br>
            <a:r>
              <a:rPr lang="en-US" sz="5600" b="1" dirty="0"/>
              <a:t>When we were gone astray</a:t>
            </a:r>
            <a:br>
              <a:rPr lang="en-US" dirty="0"/>
            </a:br>
            <a:endParaRPr lang="en-US" dirty="0"/>
          </a:p>
        </p:txBody>
      </p:sp>
    </p:spTree>
    <p:extLst>
      <p:ext uri="{BB962C8B-B14F-4D97-AF65-F5344CB8AC3E}">
        <p14:creationId xmlns:p14="http://schemas.microsoft.com/office/powerpoint/2010/main" val="1144440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r>
              <a:rPr lang="en-US" sz="6600" b="1" dirty="0"/>
              <a:t>Oh tidings of comfort and joy,</a:t>
            </a:r>
            <a:br>
              <a:rPr lang="en-US" sz="6600" b="1" dirty="0"/>
            </a:br>
            <a:r>
              <a:rPr lang="en-US" sz="6600" b="1" dirty="0"/>
              <a:t>Comfort and joy,</a:t>
            </a:r>
            <a:br>
              <a:rPr lang="en-US" sz="6600" b="1" dirty="0"/>
            </a:br>
            <a:r>
              <a:rPr lang="en-US" sz="6600" b="1" dirty="0"/>
              <a:t>Oh tidings of comfort and joy.</a:t>
            </a:r>
            <a:br>
              <a:rPr lang="en-US" sz="6600" b="1" dirty="0"/>
            </a:br>
            <a:endParaRPr lang="en-US" b="1" dirty="0"/>
          </a:p>
        </p:txBody>
      </p:sp>
    </p:spTree>
    <p:extLst>
      <p:ext uri="{BB962C8B-B14F-4D97-AF65-F5344CB8AC3E}">
        <p14:creationId xmlns:p14="http://schemas.microsoft.com/office/powerpoint/2010/main" val="542754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fontScale="90000"/>
          </a:bodyPr>
          <a:lstStyle/>
          <a:p>
            <a:r>
              <a:rPr lang="en-US" sz="5600" b="1" dirty="0"/>
              <a:t>From God our heavenly father</a:t>
            </a:r>
            <a:br>
              <a:rPr lang="en-US" sz="5600" b="1" dirty="0"/>
            </a:br>
            <a:r>
              <a:rPr lang="en-US" sz="5600" b="1" dirty="0"/>
              <a:t>This blessed angel came</a:t>
            </a:r>
            <a:br>
              <a:rPr lang="en-US" sz="5600" b="1" dirty="0"/>
            </a:br>
            <a:r>
              <a:rPr lang="en-US" sz="5600" b="1" dirty="0"/>
              <a:t>And unto certain shepherds</a:t>
            </a:r>
            <a:br>
              <a:rPr lang="en-US" sz="5600" b="1" dirty="0"/>
            </a:br>
            <a:r>
              <a:rPr lang="en-US" sz="5600" b="1" dirty="0"/>
              <a:t>Brought tidings of the same</a:t>
            </a:r>
            <a:br>
              <a:rPr lang="en-US" sz="5600" b="1" dirty="0"/>
            </a:br>
            <a:r>
              <a:rPr lang="en-US" sz="5600" b="1" dirty="0"/>
              <a:t>How that in Bethlehem was born</a:t>
            </a:r>
            <a:br>
              <a:rPr lang="en-US" sz="5600" b="1" dirty="0"/>
            </a:br>
            <a:r>
              <a:rPr lang="en-US" sz="5600" b="1" dirty="0"/>
              <a:t>The son of God by name</a:t>
            </a:r>
            <a:br>
              <a:rPr lang="en-US" dirty="0"/>
            </a:br>
            <a:endParaRPr lang="en-US" dirty="0"/>
          </a:p>
        </p:txBody>
      </p:sp>
    </p:spTree>
    <p:extLst>
      <p:ext uri="{BB962C8B-B14F-4D97-AF65-F5344CB8AC3E}">
        <p14:creationId xmlns:p14="http://schemas.microsoft.com/office/powerpoint/2010/main" val="3081288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r>
              <a:rPr lang="en-US" sz="6600" b="1" dirty="0"/>
              <a:t>Oh tidings of comfort and joy,</a:t>
            </a:r>
            <a:br>
              <a:rPr lang="en-US" sz="6600" b="1" dirty="0"/>
            </a:br>
            <a:r>
              <a:rPr lang="en-US" sz="6600" b="1" dirty="0"/>
              <a:t>Comfort and joy,</a:t>
            </a:r>
            <a:br>
              <a:rPr lang="en-US" sz="6600" b="1" dirty="0"/>
            </a:br>
            <a:r>
              <a:rPr lang="en-US" sz="6600" b="1" dirty="0"/>
              <a:t>Oh tidings of comfort and joy.</a:t>
            </a:r>
            <a:br>
              <a:rPr lang="en-US" sz="6600" b="1" dirty="0"/>
            </a:br>
            <a:endParaRPr lang="en-US" b="1" dirty="0"/>
          </a:p>
        </p:txBody>
      </p:sp>
    </p:spTree>
    <p:extLst>
      <p:ext uri="{BB962C8B-B14F-4D97-AF65-F5344CB8AC3E}">
        <p14:creationId xmlns:p14="http://schemas.microsoft.com/office/powerpoint/2010/main" val="37254883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9144000" cy="5715000"/>
          </a:xfrm>
        </p:spPr>
        <p:txBody>
          <a:bodyPr>
            <a:normAutofit fontScale="90000"/>
          </a:bodyPr>
          <a:lstStyle/>
          <a:p>
            <a:r>
              <a:rPr lang="en-US" sz="6000" b="1" dirty="0"/>
              <a:t>O, Star of wonder, star of night,</a:t>
            </a:r>
            <a:br>
              <a:rPr lang="en-US" sz="6000" b="1" dirty="0"/>
            </a:br>
            <a:r>
              <a:rPr lang="en-US" sz="6000" b="1" dirty="0"/>
              <a:t>Star with royal beauty bright</a:t>
            </a:r>
            <a:br>
              <a:rPr lang="en-US" sz="6000" b="1" dirty="0"/>
            </a:br>
            <a:r>
              <a:rPr lang="en-US" sz="6000" b="1" dirty="0"/>
              <a:t>Westward leading, still proceeding,</a:t>
            </a:r>
            <a:br>
              <a:rPr lang="en-US" sz="6000" b="1" dirty="0"/>
            </a:br>
            <a:r>
              <a:rPr lang="en-US" sz="6000" b="1" dirty="0"/>
              <a:t>Guide us to thy perfect light.</a:t>
            </a:r>
            <a:br>
              <a:rPr lang="en-US" dirty="0"/>
            </a:br>
            <a:endParaRPr lang="en-US" dirty="0"/>
          </a:p>
        </p:txBody>
      </p:sp>
    </p:spTree>
    <p:extLst>
      <p:ext uri="{BB962C8B-B14F-4D97-AF65-F5344CB8AC3E}">
        <p14:creationId xmlns:p14="http://schemas.microsoft.com/office/powerpoint/2010/main" val="4095893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sz="5400" b="1" dirty="0"/>
              <a:t>Born a king on Bethlehem's plain,</a:t>
            </a:r>
            <a:br>
              <a:rPr lang="en-US" sz="5400" b="1" dirty="0"/>
            </a:br>
            <a:r>
              <a:rPr lang="en-US" sz="5400" b="1" dirty="0"/>
              <a:t>Gold I bring to crown him again</a:t>
            </a:r>
            <a:br>
              <a:rPr lang="en-US" sz="5400" b="1" dirty="0"/>
            </a:br>
            <a:r>
              <a:rPr lang="en-US" sz="5400" b="1" dirty="0"/>
              <a:t>King forever, ceasing never,</a:t>
            </a:r>
            <a:br>
              <a:rPr lang="en-US" sz="5400" b="1" dirty="0"/>
            </a:br>
            <a:r>
              <a:rPr lang="en-US" sz="5400" b="1" dirty="0"/>
              <a:t>Over us all </a:t>
            </a:r>
            <a:r>
              <a:rPr lang="en-US" sz="5400" b="1"/>
              <a:t>to reign</a:t>
            </a:r>
            <a:r>
              <a:rPr lang="en-US" sz="5400" b="1" dirty="0"/>
              <a:t>.</a:t>
            </a:r>
            <a:br>
              <a:rPr lang="en-US" dirty="0"/>
            </a:br>
            <a:endParaRPr lang="en-US" dirty="0"/>
          </a:p>
        </p:txBody>
      </p:sp>
    </p:spTree>
    <p:extLst>
      <p:ext uri="{BB962C8B-B14F-4D97-AF65-F5344CB8AC3E}">
        <p14:creationId xmlns:p14="http://schemas.microsoft.com/office/powerpoint/2010/main" val="3976989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9144000" cy="5715000"/>
          </a:xfrm>
        </p:spPr>
        <p:txBody>
          <a:bodyPr>
            <a:normAutofit fontScale="90000"/>
          </a:bodyPr>
          <a:lstStyle/>
          <a:p>
            <a:r>
              <a:rPr lang="en-US" sz="6000" b="1" dirty="0"/>
              <a:t>O, Star of wonder, star of night,</a:t>
            </a:r>
            <a:br>
              <a:rPr lang="en-US" sz="6000" b="1" dirty="0"/>
            </a:br>
            <a:r>
              <a:rPr lang="en-US" sz="6000" b="1" dirty="0"/>
              <a:t>Star with royal beauty bright</a:t>
            </a:r>
            <a:br>
              <a:rPr lang="en-US" sz="6000" b="1" dirty="0"/>
            </a:br>
            <a:r>
              <a:rPr lang="en-US" sz="6000" b="1" dirty="0"/>
              <a:t>Westward leading, still proceeding,</a:t>
            </a:r>
            <a:br>
              <a:rPr lang="en-US" sz="6000" b="1" dirty="0"/>
            </a:br>
            <a:r>
              <a:rPr lang="en-US" sz="6000" b="1" dirty="0"/>
              <a:t>Guide us to thy perfect light.</a:t>
            </a:r>
            <a:br>
              <a:rPr lang="en-US" dirty="0"/>
            </a:br>
            <a:endParaRPr lang="en-US" dirty="0"/>
          </a:p>
        </p:txBody>
      </p:sp>
    </p:spTree>
    <p:extLst>
      <p:ext uri="{BB962C8B-B14F-4D97-AF65-F5344CB8AC3E}">
        <p14:creationId xmlns:p14="http://schemas.microsoft.com/office/powerpoint/2010/main" val="160014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583362"/>
          </a:xfrm>
        </p:spPr>
        <p:txBody>
          <a:bodyPr>
            <a:normAutofit fontScale="90000"/>
          </a:bodyPr>
          <a:lstStyle/>
          <a:p>
            <a:r>
              <a:rPr lang="en-US" sz="6000" b="1" dirty="0"/>
              <a:t>Glorious now, behold Him arise.</a:t>
            </a:r>
            <a:br>
              <a:rPr lang="en-US" sz="6000" b="1" dirty="0"/>
            </a:br>
            <a:r>
              <a:rPr lang="en-US" sz="6000" b="1" dirty="0"/>
              <a:t>King and God and sacrifice</a:t>
            </a:r>
            <a:br>
              <a:rPr lang="en-US" sz="6000" b="1" dirty="0"/>
            </a:br>
            <a:r>
              <a:rPr lang="en-US" sz="6000" b="1" dirty="0"/>
              <a:t>Hallelujah, Hallelujah!</a:t>
            </a:r>
            <a:br>
              <a:rPr lang="en-US" sz="6000" b="1" dirty="0"/>
            </a:br>
            <a:r>
              <a:rPr lang="en-US" sz="6000" b="1" dirty="0"/>
              <a:t>Worship him God most high</a:t>
            </a:r>
            <a:br>
              <a:rPr lang="en-US" sz="6000" b="1" dirty="0"/>
            </a:br>
            <a:endParaRPr lang="en-US" b="1" dirty="0"/>
          </a:p>
        </p:txBody>
      </p:sp>
    </p:spTree>
    <p:extLst>
      <p:ext uri="{BB962C8B-B14F-4D97-AF65-F5344CB8AC3E}">
        <p14:creationId xmlns:p14="http://schemas.microsoft.com/office/powerpoint/2010/main" val="320570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828800" y="381001"/>
            <a:ext cx="8458200" cy="6186309"/>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600" b="1" dirty="0">
                <a:solidFill>
                  <a:prstClr val="black"/>
                </a:solidFill>
                <a:latin typeface="Arial" pitchFamily="34" charset="0"/>
                <a:cs typeface="Arial" pitchFamily="34" charset="0"/>
              </a:rPr>
              <a:t>(1)</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Joy to the world! The Lord is come;</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Let earth receive her King.</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Let every heart, prepare Him room,</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heaven and nature sing,</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heaven and nature sing,</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heaven,</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heaven and nature sing.</a:t>
            </a:r>
          </a:p>
        </p:txBody>
      </p:sp>
    </p:spTree>
    <p:extLst>
      <p:ext uri="{BB962C8B-B14F-4D97-AF65-F5344CB8AC3E}">
        <p14:creationId xmlns:p14="http://schemas.microsoft.com/office/powerpoint/2010/main" val="1323960382"/>
      </p:ext>
    </p:extLst>
  </p:cSld>
  <p:clrMapOvr>
    <a:masterClrMapping/>
  </p:clrMapOvr>
  <p:transition spd="slow">
    <p:plus/>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9144000" cy="5715000"/>
          </a:xfrm>
        </p:spPr>
        <p:txBody>
          <a:bodyPr>
            <a:normAutofit fontScale="90000"/>
          </a:bodyPr>
          <a:lstStyle/>
          <a:p>
            <a:r>
              <a:rPr lang="en-US" sz="6000" b="1" dirty="0"/>
              <a:t>O, Star of wonder, star of night,</a:t>
            </a:r>
            <a:br>
              <a:rPr lang="en-US" sz="6000" b="1" dirty="0"/>
            </a:br>
            <a:r>
              <a:rPr lang="en-US" sz="6000" b="1" dirty="0"/>
              <a:t>Star with royal beauty bright</a:t>
            </a:r>
            <a:br>
              <a:rPr lang="en-US" sz="6000" b="1" dirty="0"/>
            </a:br>
            <a:r>
              <a:rPr lang="en-US" sz="6000" b="1" dirty="0"/>
              <a:t>Westward leading, still proceeding,</a:t>
            </a:r>
            <a:br>
              <a:rPr lang="en-US" sz="6000" b="1" dirty="0"/>
            </a:br>
            <a:r>
              <a:rPr lang="en-US" sz="6000" b="1" dirty="0"/>
              <a:t>Guide us to thy perfect light.</a:t>
            </a:r>
            <a:br>
              <a:rPr lang="en-US" dirty="0"/>
            </a:br>
            <a:endParaRPr lang="en-US" dirty="0"/>
          </a:p>
        </p:txBody>
      </p:sp>
    </p:spTree>
    <p:extLst>
      <p:ext uri="{BB962C8B-B14F-4D97-AF65-F5344CB8AC3E}">
        <p14:creationId xmlns:p14="http://schemas.microsoft.com/office/powerpoint/2010/main" val="3293157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r>
              <a:rPr lang="en-US" sz="8000" b="1" dirty="0"/>
              <a:t>God rest ye merry gentlemen,</a:t>
            </a:r>
            <a:br>
              <a:rPr lang="en-US" sz="8000" b="1" dirty="0"/>
            </a:br>
            <a:r>
              <a:rPr lang="en-US" sz="8000" b="1" dirty="0"/>
              <a:t>let nothing you dismay. </a:t>
            </a:r>
            <a:br>
              <a:rPr lang="en-US" sz="6600" b="1" dirty="0"/>
            </a:br>
            <a:endParaRPr lang="en-US" b="1" dirty="0"/>
          </a:p>
        </p:txBody>
      </p:sp>
    </p:spTree>
    <p:extLst>
      <p:ext uri="{BB962C8B-B14F-4D97-AF65-F5344CB8AC3E}">
        <p14:creationId xmlns:p14="http://schemas.microsoft.com/office/powerpoint/2010/main" val="3054130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48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CCA9-EC10-F54E-06D7-9F4887E0887F}"/>
              </a:ext>
            </a:extLst>
          </p:cNvPr>
          <p:cNvSpPr>
            <a:spLocks noGrp="1"/>
          </p:cNvSpPr>
          <p:nvPr>
            <p:ph type="title"/>
          </p:nvPr>
        </p:nvSpPr>
        <p:spPr>
          <a:xfrm>
            <a:off x="609600" y="640080"/>
            <a:ext cx="10972800" cy="6217920"/>
          </a:xfrm>
        </p:spPr>
        <p:txBody>
          <a:bodyPr/>
          <a:lstStyle/>
          <a:p>
            <a:r>
              <a:rPr lang="en-US" sz="4800" b="1" u="sng" dirty="0"/>
              <a:t>2023 as of the end of November.</a:t>
            </a:r>
            <a:br>
              <a:rPr lang="en-US" sz="4800" b="1" u="sng" dirty="0"/>
            </a:br>
            <a:r>
              <a:rPr lang="en-US" sz="4800" b="1" dirty="0"/>
              <a:t>Total Income - $273,762.09</a:t>
            </a:r>
            <a:br>
              <a:rPr lang="en-US" sz="4800" b="1" dirty="0"/>
            </a:br>
            <a:r>
              <a:rPr lang="en-US" sz="4800" b="1" dirty="0"/>
              <a:t>Total Expenses - $274,847.87</a:t>
            </a:r>
            <a:br>
              <a:rPr lang="en-US" sz="4800" b="1" dirty="0"/>
            </a:br>
            <a:r>
              <a:rPr lang="en-US" sz="4800" b="1" dirty="0"/>
              <a:t>Balance – (-) $1,085.78</a:t>
            </a:r>
            <a:br>
              <a:rPr lang="en-US" sz="4800" b="1" dirty="0"/>
            </a:br>
            <a:br>
              <a:rPr lang="en-US" sz="4800" b="1" dirty="0"/>
            </a:br>
            <a:r>
              <a:rPr lang="en-US" sz="4800" b="1" u="sng" dirty="0"/>
              <a:t>Budget for 2024</a:t>
            </a:r>
            <a:br>
              <a:rPr lang="en-US" sz="4800" b="1" dirty="0"/>
            </a:br>
            <a:r>
              <a:rPr lang="en-US" sz="4800" b="1" dirty="0"/>
              <a:t>Total Income - $364,416.15</a:t>
            </a:r>
            <a:br>
              <a:rPr lang="en-US" sz="4800" b="1" dirty="0"/>
            </a:br>
            <a:r>
              <a:rPr lang="en-US" sz="4800" b="1" dirty="0"/>
              <a:t>Total Expenses - $347,360.15</a:t>
            </a:r>
            <a:br>
              <a:rPr lang="en-US" sz="4800" b="1" dirty="0"/>
            </a:br>
            <a:r>
              <a:rPr lang="en-US" sz="4800" b="1" dirty="0"/>
              <a:t>Balance - $17,056.00</a:t>
            </a:r>
            <a:br>
              <a:rPr lang="en-US" sz="4800" b="1" dirty="0"/>
            </a:br>
            <a:endParaRPr lang="en-US" sz="4800" b="1" dirty="0"/>
          </a:p>
        </p:txBody>
      </p:sp>
    </p:spTree>
    <p:extLst>
      <p:ext uri="{BB962C8B-B14F-4D97-AF65-F5344CB8AC3E}">
        <p14:creationId xmlns:p14="http://schemas.microsoft.com/office/powerpoint/2010/main" val="390612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828800" y="457201"/>
            <a:ext cx="8458200" cy="6186309"/>
          </a:xfrm>
          <a:prstGeom prst="rect">
            <a:avLst/>
          </a:prstGeom>
          <a:noFill/>
          <a:ln w="9525">
            <a:noFill/>
            <a:miter lim="800000"/>
            <a:headEnd/>
            <a:tailEnd/>
          </a:ln>
        </p:spPr>
        <p:txBody>
          <a:bodyPr>
            <a:spAutoFit/>
          </a:bodyPr>
          <a:lstStyle/>
          <a:p>
            <a:pPr defTabSz="914400" fontAlgn="base">
              <a:spcBef>
                <a:spcPct val="0"/>
              </a:spcBef>
              <a:spcAft>
                <a:spcPct val="0"/>
              </a:spcAft>
            </a:pPr>
            <a:r>
              <a:rPr lang="en-US" sz="3200" b="1" dirty="0">
                <a:solidFill>
                  <a:prstClr val="black"/>
                </a:solidFill>
                <a:latin typeface="Arial" pitchFamily="34" charset="0"/>
                <a:cs typeface="Arial" pitchFamily="34" charset="0"/>
              </a:rPr>
              <a:t>			</a:t>
            </a:r>
            <a:r>
              <a:rPr lang="en-US" sz="3600" b="1" dirty="0">
                <a:solidFill>
                  <a:prstClr val="black"/>
                </a:solidFill>
                <a:latin typeface="Arial" pitchFamily="34" charset="0"/>
                <a:cs typeface="Arial" pitchFamily="34" charset="0"/>
              </a:rPr>
              <a:t>(2)</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Joy to the world! The Savior reigns;</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Let men their songs employ;</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While fields and floods,</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rocks, hills and plains,</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Repeat the sounding joy,</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Repeat the sounding joy,</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Repeat,</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Repeat the sounding joy.</a:t>
            </a:r>
          </a:p>
        </p:txBody>
      </p:sp>
    </p:spTree>
    <p:extLst>
      <p:ext uri="{BB962C8B-B14F-4D97-AF65-F5344CB8AC3E}">
        <p14:creationId xmlns:p14="http://schemas.microsoft.com/office/powerpoint/2010/main" val="3271218503"/>
      </p:ext>
    </p:extLst>
  </p:cSld>
  <p:clrMapOvr>
    <a:masterClrMapping/>
  </p:clrMapOvr>
  <p:transition spd="slow">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1524000" y="629738"/>
            <a:ext cx="9144000" cy="6186309"/>
          </a:xfrm>
          <a:prstGeom prst="rect">
            <a:avLst/>
          </a:prstGeom>
          <a:noFill/>
          <a:ln w="9525">
            <a:noFill/>
            <a:miter lim="800000"/>
            <a:headEnd/>
            <a:tailEnd/>
          </a:ln>
        </p:spPr>
        <p:txBody>
          <a:bodyPr wrap="square" anchor="ctr">
            <a:spAutoFit/>
          </a:bodyPr>
          <a:lstStyle/>
          <a:p>
            <a:pPr algn="ctr" defTabSz="914400" eaLnBrk="0" fontAlgn="base" hangingPunct="0">
              <a:spcBef>
                <a:spcPct val="0"/>
              </a:spcBef>
              <a:spcAft>
                <a:spcPct val="0"/>
              </a:spcAft>
            </a:pPr>
            <a:r>
              <a:rPr lang="en-US" sz="4400" b="1" dirty="0">
                <a:solidFill>
                  <a:prstClr val="black"/>
                </a:solidFill>
                <a:latin typeface="Arial" pitchFamily="34" charset="0"/>
                <a:cs typeface="Arial" pitchFamily="34" charset="0"/>
              </a:rPr>
              <a:t>(3)</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No more let sin and sorrow grow,</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Nor thorns infest the ground.</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He comes to make His blessings flow</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Far as the curse is found,</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Far as the curse is found,</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Far as,</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far as the curse is found.</a:t>
            </a:r>
          </a:p>
          <a:p>
            <a:pPr defTabSz="914400" eaLnBrk="0" fontAlgn="base" hangingPunct="0">
              <a:spcBef>
                <a:spcPct val="0"/>
              </a:spcBef>
              <a:spcAft>
                <a:spcPct val="0"/>
              </a:spcAft>
            </a:pPr>
            <a:endParaRPr lang="en-US" sz="3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27130897"/>
      </p:ext>
    </p:extLst>
  </p:cSld>
  <p:clrMapOvr>
    <a:masterClrMapping/>
  </p:clrMapOvr>
  <p:transition spd="slow">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1524000" y="228600"/>
            <a:ext cx="9144000" cy="5693866"/>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4400" b="1" dirty="0">
                <a:solidFill>
                  <a:prstClr val="black"/>
                </a:solidFill>
                <a:latin typeface="Arial" pitchFamily="34" charset="0"/>
                <a:cs typeface="Arial" pitchFamily="34" charset="0"/>
              </a:rPr>
              <a:t>(4)</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He rules the world</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with truth and grace,</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makes the nations prove</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The glories of His righteousness</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wonders of His love,</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wonders of His love,</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wonders,</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wonders of His love.</a:t>
            </a:r>
          </a:p>
        </p:txBody>
      </p:sp>
    </p:spTree>
    <p:extLst>
      <p:ext uri="{BB962C8B-B14F-4D97-AF65-F5344CB8AC3E}">
        <p14:creationId xmlns:p14="http://schemas.microsoft.com/office/powerpoint/2010/main" val="2992067861"/>
      </p:ext>
    </p:extLst>
  </p:cSld>
  <p:clrMapOvr>
    <a:masterClrMapping/>
  </p:clrMapOvr>
  <p:transition spd="slow">
    <p:plus/>
  </p:transition>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Times New Roman" pitchFamily="18"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4969</TotalTime>
  <Words>1525</Words>
  <Application>Microsoft Office PowerPoint</Application>
  <PresentationFormat>Widescreen</PresentationFormat>
  <Paragraphs>173</Paragraphs>
  <Slides>64</Slides>
  <Notes>11</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64</vt:i4>
      </vt:variant>
    </vt:vector>
  </HeadingPairs>
  <TitlesOfParts>
    <vt:vector size="86" baseType="lpstr">
      <vt:lpstr>ADLaM Display</vt:lpstr>
      <vt:lpstr>Amasis MT Pro Black</vt:lpstr>
      <vt:lpstr>Arial</vt:lpstr>
      <vt:lpstr>Arial Rounded MT Bold</vt:lpstr>
      <vt:lpstr>Baguet Script</vt:lpstr>
      <vt:lpstr>Calibri</vt:lpstr>
      <vt:lpstr>Calibri Light</vt:lpstr>
      <vt:lpstr>Times</vt:lpstr>
      <vt:lpstr>Times New Roman</vt:lpstr>
      <vt:lpstr>3_Office Theme</vt:lpstr>
      <vt:lpstr>4_Office Theme</vt:lpstr>
      <vt:lpstr>8_Office Theme</vt:lpstr>
      <vt:lpstr>6_Office Theme</vt:lpstr>
      <vt:lpstr>7_Office Theme</vt:lpstr>
      <vt:lpstr>2_Office Theme</vt:lpstr>
      <vt:lpstr>2_Default Design</vt:lpstr>
      <vt:lpstr>1_Office Theme</vt:lpstr>
      <vt:lpstr>5_Office Theme</vt:lpstr>
      <vt:lpstr>9_Office Theme</vt:lpstr>
      <vt:lpstr>Office Theme</vt:lpstr>
      <vt:lpstr>Default Design</vt:lpstr>
      <vt:lpstr>10_Office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vt:lpstr>
      <vt:lpstr>    Lighting the Advent Candles</vt:lpstr>
      <vt:lpstr>CHOIR  “Born Tonight in Bethlehem”</vt:lpstr>
      <vt:lpstr>Call To  Worship   (Adapted from Psalm 36:5-7)   Deacon David Smukala, Liturgist    </vt:lpstr>
      <vt:lpstr>Reader:  Your love, Lord, reaches to the heavens, </vt:lpstr>
      <vt:lpstr>People:  Your faithfulness to the skies. </vt:lpstr>
      <vt:lpstr>Reader:  Your righteousness is like the highest mountains, </vt:lpstr>
      <vt:lpstr>People:  Your justice like the great deep. </vt:lpstr>
      <vt:lpstr>Reader:   You, Lord, preserve both people and animals.</vt:lpstr>
      <vt:lpstr>People:  How priceless is your unfailing love, O God! </vt:lpstr>
      <vt:lpstr>Reader:   People take refuge in the shadow of your wings.</vt:lpstr>
      <vt:lpstr>People:  We celebrate your incredible love today.</vt:lpstr>
      <vt:lpstr>PowerPoint Presentation</vt:lpstr>
      <vt:lpstr>PowerPoint Presentation</vt:lpstr>
      <vt:lpstr>PowerPoint Presentation</vt:lpstr>
      <vt:lpstr>PowerPoint Presentation</vt:lpstr>
      <vt:lpstr>PowerPoint Presentation</vt:lpstr>
      <vt:lpstr>PowerPoint Presentation</vt:lpstr>
      <vt:lpstr>Advent Prayer   </vt:lpstr>
      <vt:lpstr>ALL: Lord, thank You for loving us so much that You gave Your Son for us, even before we loved You. Thank You for inviting us into Your family.  </vt:lpstr>
      <vt:lpstr>ALL: For all of us who are brothers and sisters in faith, please help us to love one another in perfect harmony. Father, please help us to see every person the same way that You see them.</vt:lpstr>
      <vt:lpstr>ALL: Help us to love others as you do — even when they don’t love us back. </vt:lpstr>
      <vt:lpstr>ALL: Please show us how to walk continually in Your love, that perfect love which casts out fear.  We love you, Lord.</vt:lpstr>
      <vt:lpstr>PowerPoint Presentation</vt:lpstr>
      <vt:lpstr>A moment for meditation and silent confession</vt:lpstr>
      <vt:lpstr>Words of Assurance and Pardon of the Gospel   Jeanie Smith, Liturgist</vt:lpstr>
      <vt:lpstr>Liturgist:  In those days and at that time I will cause a righteous Branch to spring up for David, and he shall execute justice and righteousness in the land. In those days Judah will be saved, and Jerusalem will dwell securely. And this is the name by which it will be called: ‘The LORD is our righteousness.’(Jeremiah 33.15-16)</vt:lpstr>
      <vt:lpstr>PowerPoint Presentation</vt:lpstr>
      <vt:lpstr>O Little Town Of Bethlehem</vt:lpstr>
      <vt:lpstr>O little town of Bethlehem, How still we see thee lie! Above thy deep and dreamless sleep the silent stars go by. Yet in thy dark streets shineth  The everlasting light The hopes and fears of all the years Are met in thee tonight</vt:lpstr>
      <vt:lpstr>It Came Upon A Midnight Clear</vt:lpstr>
      <vt:lpstr>  </vt:lpstr>
      <vt:lpstr>PowerPoint Presentation</vt:lpstr>
      <vt:lpstr>Teaching Moment  Pastor Dustin     “All You Need is Love”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God Rest Ye Merry Gentlemen / We Three Kings</vt:lpstr>
      <vt:lpstr>God rest ye merry gentlemen, Let nothing you dismay Remember Christ our savior Was born upon Christmas day To save us all from Satan's power When we were gone astray </vt:lpstr>
      <vt:lpstr>Oh tidings of comfort and joy, Comfort and joy, Oh tidings of comfort and joy. </vt:lpstr>
      <vt:lpstr>From God our heavenly father This blessed angel came And unto certain shepherds Brought tidings of the same How that in Bethlehem was born The son of God by name </vt:lpstr>
      <vt:lpstr>Oh tidings of comfort and joy, Comfort and joy, Oh tidings of comfort and joy. </vt:lpstr>
      <vt:lpstr>O, Star of wonder, star of night, Star with royal beauty bright Westward leading, still proceeding, Guide us to thy perfect light. </vt:lpstr>
      <vt:lpstr>Born a king on Bethlehem's plain, Gold I bring to crown him again King forever, ceasing never, Over us all to reign. </vt:lpstr>
      <vt:lpstr>O, Star of wonder, star of night, Star with royal beauty bright Westward leading, still proceeding, Guide us to thy perfect light. </vt:lpstr>
      <vt:lpstr>Glorious now, behold Him arise. King and God and sacrifice Hallelujah, Hallelujah! Worship him God most high </vt:lpstr>
      <vt:lpstr>O, Star of wonder, star of night, Star with royal beauty bright Westward leading, still proceeding, Guide us to thy perfect light. </vt:lpstr>
      <vt:lpstr>God rest ye merry gentlemen, let nothing you dismay.  </vt:lpstr>
      <vt:lpstr>PowerPoint Presentation</vt:lpstr>
      <vt:lpstr>PowerPoint Presentation</vt:lpstr>
      <vt:lpstr>2023 as of the end of November. Total Income - $273,762.09 Total Expenses - $274,847.87 Balance – (-) $1,085.78  Budget for 2024 Total Income - $364,416.15 Total Expenses - $347,360.15 Balance - $17,056.00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260</cp:revision>
  <dcterms:created xsi:type="dcterms:W3CDTF">2021-03-31T13:56:44Z</dcterms:created>
  <dcterms:modified xsi:type="dcterms:W3CDTF">2023-12-24T13:50:22Z</dcterms:modified>
</cp:coreProperties>
</file>