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theme/theme11.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3930" r:id="rId3"/>
    <p:sldMasterId id="2147484174" r:id="rId4"/>
    <p:sldMasterId id="2147484184" r:id="rId5"/>
    <p:sldMasterId id="2147484189" r:id="rId6"/>
    <p:sldMasterId id="2147484478" r:id="rId7"/>
    <p:sldMasterId id="2147484480" r:id="rId8"/>
    <p:sldMasterId id="2147484483" r:id="rId9"/>
    <p:sldMasterId id="2147484486" r:id="rId10"/>
    <p:sldMasterId id="2147484489" r:id="rId11"/>
    <p:sldMasterId id="2147484491" r:id="rId12"/>
  </p:sldMasterIdLst>
  <p:notesMasterIdLst>
    <p:notesMasterId r:id="rId72"/>
  </p:notesMasterIdLst>
  <p:sldIdLst>
    <p:sldId id="2920" r:id="rId13"/>
    <p:sldId id="610" r:id="rId14"/>
    <p:sldId id="469" r:id="rId15"/>
    <p:sldId id="470" r:id="rId16"/>
    <p:sldId id="3031" r:id="rId17"/>
    <p:sldId id="3032" r:id="rId18"/>
    <p:sldId id="3033" r:id="rId19"/>
    <p:sldId id="3034" r:id="rId20"/>
    <p:sldId id="3035" r:id="rId21"/>
    <p:sldId id="3036" r:id="rId22"/>
    <p:sldId id="261" r:id="rId23"/>
    <p:sldId id="3037" r:id="rId24"/>
    <p:sldId id="3038" r:id="rId25"/>
    <p:sldId id="1986" r:id="rId26"/>
    <p:sldId id="3039" r:id="rId27"/>
    <p:sldId id="427" r:id="rId28"/>
    <p:sldId id="639" r:id="rId29"/>
    <p:sldId id="2778" r:id="rId30"/>
    <p:sldId id="2818" r:id="rId31"/>
    <p:sldId id="2819" r:id="rId32"/>
    <p:sldId id="2693" r:id="rId33"/>
    <p:sldId id="3040" r:id="rId34"/>
    <p:sldId id="258" r:id="rId35"/>
    <p:sldId id="259" r:id="rId36"/>
    <p:sldId id="3041" r:id="rId37"/>
    <p:sldId id="2472" r:id="rId38"/>
    <p:sldId id="2474" r:id="rId39"/>
    <p:sldId id="2604" r:id="rId40"/>
    <p:sldId id="2881" r:id="rId41"/>
    <p:sldId id="2880" r:id="rId42"/>
    <p:sldId id="2906" r:id="rId43"/>
    <p:sldId id="3042" r:id="rId44"/>
    <p:sldId id="2588" r:id="rId45"/>
    <p:sldId id="582" r:id="rId46"/>
    <p:sldId id="447" r:id="rId47"/>
    <p:sldId id="448" r:id="rId48"/>
    <p:sldId id="2546" r:id="rId49"/>
    <p:sldId id="3043" r:id="rId50"/>
    <p:sldId id="3044" r:id="rId51"/>
    <p:sldId id="3045" r:id="rId52"/>
    <p:sldId id="260" r:id="rId53"/>
    <p:sldId id="3046" r:id="rId54"/>
    <p:sldId id="262" r:id="rId55"/>
    <p:sldId id="454" r:id="rId56"/>
    <p:sldId id="455" r:id="rId57"/>
    <p:sldId id="1001" r:id="rId58"/>
    <p:sldId id="1943" r:id="rId59"/>
    <p:sldId id="257" r:id="rId60"/>
    <p:sldId id="3047" r:id="rId61"/>
    <p:sldId id="3048" r:id="rId62"/>
    <p:sldId id="3049" r:id="rId63"/>
    <p:sldId id="3050" r:id="rId64"/>
    <p:sldId id="3051" r:id="rId65"/>
    <p:sldId id="464" r:id="rId66"/>
    <p:sldId id="256" r:id="rId67"/>
    <p:sldId id="3052" r:id="rId68"/>
    <p:sldId id="3053" r:id="rId69"/>
    <p:sldId id="3054" r:id="rId70"/>
    <p:sldId id="3055"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32" d="100"/>
          <a:sy n="32" d="100"/>
        </p:scale>
        <p:origin x="60" y="9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0E9A999-B4A8-9092-B638-C569EC0BF8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9E43C7-91B7-4FEA-AA17-0ADD9ED2F54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1" name="Rectangle 2">
            <a:extLst>
              <a:ext uri="{FF2B5EF4-FFF2-40B4-BE49-F238E27FC236}">
                <a16:creationId xmlns:a16="http://schemas.microsoft.com/office/drawing/2014/main" id="{AC95F5C4-AD80-7780-E6E9-0CC8263C4CFE}"/>
              </a:ext>
            </a:extLst>
          </p:cNvPr>
          <p:cNvSpPr>
            <a:spLocks noRot="1" noChangeArrowheads="1" noTextEdit="1"/>
          </p:cNvSpPr>
          <p:nvPr>
            <p:ph type="sldImg"/>
          </p:nvPr>
        </p:nvSpPr>
        <p:spPr>
          <a:ln/>
        </p:spPr>
      </p:sp>
      <p:sp>
        <p:nvSpPr>
          <p:cNvPr id="12292" name="Rectangle 3">
            <a:extLst>
              <a:ext uri="{FF2B5EF4-FFF2-40B4-BE49-F238E27FC236}">
                <a16:creationId xmlns:a16="http://schemas.microsoft.com/office/drawing/2014/main" id="{446B5342-0D9C-8E60-DDAC-AE8CDEE69E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497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45</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719D66-C6BC-4884-B69C-7CCC69E932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181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3FAE3-B8A1-4006-9D56-E2CD88420E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5207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C754-A230-412C-B487-6807271E18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5391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3E1CA-954A-4E8F-94E6-12AD79466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01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54</a:t>
            </a:fld>
            <a:endParaRPr lang="en-US" dirty="0">
              <a:solidFill>
                <a:prstClr val="black"/>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7D544B99-53A5-4D9A-A78C-234FF21E3B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DE2A3B-DCF2-4564-AB7F-1B890AD19B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99" name="Rectangle 2">
            <a:extLst>
              <a:ext uri="{FF2B5EF4-FFF2-40B4-BE49-F238E27FC236}">
                <a16:creationId xmlns:a16="http://schemas.microsoft.com/office/drawing/2014/main" id="{736E04D1-4083-ED85-8859-5BD551949635}"/>
              </a:ext>
            </a:extLst>
          </p:cNvPr>
          <p:cNvSpPr>
            <a:spLocks noRot="1" noChangeArrowheads="1" noTextEdit="1"/>
          </p:cNvSpPr>
          <p:nvPr>
            <p:ph type="sldImg"/>
          </p:nvPr>
        </p:nvSpPr>
        <p:spPr>
          <a:ln/>
        </p:spPr>
      </p:sp>
      <p:sp>
        <p:nvSpPr>
          <p:cNvPr id="4100" name="Rectangle 3">
            <a:extLst>
              <a:ext uri="{FF2B5EF4-FFF2-40B4-BE49-F238E27FC236}">
                <a16:creationId xmlns:a16="http://schemas.microsoft.com/office/drawing/2014/main" id="{DFD438F7-10E9-3FF2-CA69-A992C65858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85728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3DC4DBF-4091-2B06-8175-A333E43E66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753A5B-0558-4E86-B2FA-4F99A9DD630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A00E29C2-D5B3-E993-7B50-693D318A8CEF}"/>
              </a:ext>
            </a:extLst>
          </p:cNvPr>
          <p:cNvSpPr>
            <a:spLocks noRot="1" noChangeArrowheads="1" noTextEdit="1"/>
          </p:cNvSpPr>
          <p:nvPr>
            <p:ph type="sldImg"/>
          </p:nvPr>
        </p:nvSpPr>
        <p:spPr>
          <a:ln/>
        </p:spPr>
      </p:sp>
      <p:sp>
        <p:nvSpPr>
          <p:cNvPr id="6148" name="Rectangle 3">
            <a:extLst>
              <a:ext uri="{FF2B5EF4-FFF2-40B4-BE49-F238E27FC236}">
                <a16:creationId xmlns:a16="http://schemas.microsoft.com/office/drawing/2014/main" id="{972831C6-61BC-0780-2CA8-AE9B80FAD9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24849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A1B6A9F-773E-6767-1F8D-D1D1BD96E7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99873A-AF6A-488D-8517-F5C076DAB0D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95" name="Rectangle 2">
            <a:extLst>
              <a:ext uri="{FF2B5EF4-FFF2-40B4-BE49-F238E27FC236}">
                <a16:creationId xmlns:a16="http://schemas.microsoft.com/office/drawing/2014/main" id="{071ADDC2-C0DB-D827-81CF-E95C25790D77}"/>
              </a:ext>
            </a:extLst>
          </p:cNvPr>
          <p:cNvSpPr>
            <a:spLocks noRot="1" noChangeArrowheads="1" noTextEdit="1"/>
          </p:cNvSpPr>
          <p:nvPr>
            <p:ph type="sldImg"/>
          </p:nvPr>
        </p:nvSpPr>
        <p:spPr>
          <a:ln/>
        </p:spPr>
      </p:sp>
      <p:sp>
        <p:nvSpPr>
          <p:cNvPr id="8196" name="Rectangle 3">
            <a:extLst>
              <a:ext uri="{FF2B5EF4-FFF2-40B4-BE49-F238E27FC236}">
                <a16:creationId xmlns:a16="http://schemas.microsoft.com/office/drawing/2014/main" id="{1C95CFB2-1558-6574-9519-7AF0F64333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87642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70456B9-5C6B-7BC8-F19B-DDE25D0E26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32E017-4AED-4983-8A9F-0F10A871533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id="{CC51F847-F41D-D5EF-5EEC-D5A0D83284F8}"/>
              </a:ext>
            </a:extLst>
          </p:cNvPr>
          <p:cNvSpPr>
            <a:spLocks noRot="1" noChangeArrowheads="1" noTextEdit="1"/>
          </p:cNvSpPr>
          <p:nvPr>
            <p:ph type="sldImg"/>
          </p:nvPr>
        </p:nvSpPr>
        <p:spPr>
          <a:ln/>
        </p:spPr>
      </p:sp>
      <p:sp>
        <p:nvSpPr>
          <p:cNvPr id="10244" name="Rectangle 3">
            <a:extLst>
              <a:ext uri="{FF2B5EF4-FFF2-40B4-BE49-F238E27FC236}">
                <a16:creationId xmlns:a16="http://schemas.microsoft.com/office/drawing/2014/main" id="{A23BD610-0EDC-4E85-FA9A-B81C2FEDF3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9151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91F535AD-80E5-C39B-3D27-D42E2FD390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149E74-0A94-4393-955E-D3374F8A29C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5" name="Rectangle 2">
            <a:extLst>
              <a:ext uri="{FF2B5EF4-FFF2-40B4-BE49-F238E27FC236}">
                <a16:creationId xmlns:a16="http://schemas.microsoft.com/office/drawing/2014/main" id="{198F3F84-8EC8-79D9-0845-732920650067}"/>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9AA0DC34-9DE7-311A-DDA6-3FA5CDD361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135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E0CB22F-9276-2ABF-1AA3-82FA19A28B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FF3557-6786-4057-8CCB-E6602CC8FAF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2">
            <a:extLst>
              <a:ext uri="{FF2B5EF4-FFF2-40B4-BE49-F238E27FC236}">
                <a16:creationId xmlns:a16="http://schemas.microsoft.com/office/drawing/2014/main" id="{B180AC6F-F4B8-2175-6025-470FF3BE2844}"/>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A7F9FE4B-F04E-FADC-08D0-AFE6AC836E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1571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682EB479-596A-C65F-E1DC-7D7BF4DE28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1FEE08-543E-4A09-A822-50218D36069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39" name="Rectangle 2">
            <a:extLst>
              <a:ext uri="{FF2B5EF4-FFF2-40B4-BE49-F238E27FC236}">
                <a16:creationId xmlns:a16="http://schemas.microsoft.com/office/drawing/2014/main" id="{285637CC-490E-7F7D-20F4-EF591559AE87}"/>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D7E7404C-A9C4-93C9-1310-DCCE4752B6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24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FDAECED-2168-69B9-7D5C-C035F2363C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FDE73F-72DD-4CF2-A57A-2D0C8E8E69D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363" name="Rectangle 2">
            <a:extLst>
              <a:ext uri="{FF2B5EF4-FFF2-40B4-BE49-F238E27FC236}">
                <a16:creationId xmlns:a16="http://schemas.microsoft.com/office/drawing/2014/main" id="{A94D201D-7A49-0B18-3BD8-0A3B3BBAD871}"/>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EAA9478B-AEDD-6FFA-BCD6-33CA91C952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67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B57B0E6-AD04-6DEC-64EF-BA3263C9FE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95AE08-F0A8-4D3B-9170-C8AD5B05DD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87" name="Rectangle 2">
            <a:extLst>
              <a:ext uri="{FF2B5EF4-FFF2-40B4-BE49-F238E27FC236}">
                <a16:creationId xmlns:a16="http://schemas.microsoft.com/office/drawing/2014/main" id="{3BEC0A8C-33C2-0FD3-C8E6-0C176F1CC523}"/>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CE9A47E2-1464-A91C-8386-F1C0977A42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34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86CFE0D-6E3E-638E-BDD8-374DD3B3C4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C74A8-9847-4536-ABBA-02334F09F01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11" name="Rectangle 2">
            <a:extLst>
              <a:ext uri="{FF2B5EF4-FFF2-40B4-BE49-F238E27FC236}">
                <a16:creationId xmlns:a16="http://schemas.microsoft.com/office/drawing/2014/main" id="{65DA3392-F8D5-723C-EE52-946AEFCBEEBF}"/>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FAF6C5DF-2E9B-BFC6-AEA8-1FDDBC5487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26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59A3C3C0-9DEC-6943-7EBF-74F133A5B0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DDB17A-7AE3-4658-B72D-5E2C990CD01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0DDB1DF8-BE85-0B19-63A9-D193AD1B8920}"/>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AE7F858C-2580-1235-8230-591E181F96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330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2913C78-C358-D17A-1D1A-B9C100FB42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B338D2-251C-44B0-927C-4493D17C34C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59" name="Rectangle 2">
            <a:extLst>
              <a:ext uri="{FF2B5EF4-FFF2-40B4-BE49-F238E27FC236}">
                <a16:creationId xmlns:a16="http://schemas.microsoft.com/office/drawing/2014/main" id="{B802373C-4A83-0C5A-708E-D472BFD750A4}"/>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D0A2B68E-F1D8-2299-A2E3-F025E7BE28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0913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E39C3DF-4C66-0C20-AF4A-054667EA6D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87FB37-5E5D-4F28-B26A-F39021AF482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3" name="Rectangle 2">
            <a:extLst>
              <a:ext uri="{FF2B5EF4-FFF2-40B4-BE49-F238E27FC236}">
                <a16:creationId xmlns:a16="http://schemas.microsoft.com/office/drawing/2014/main" id="{F86852E1-23D6-FE05-6F6F-20BF762221BF}"/>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AE60F91F-D71D-BF11-E601-D086A2DF8B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73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12/3/2023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12/3/2023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B0EA1BC-A8A2-529A-51D7-0C61346D4889}"/>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969E8988-909F-F45E-A2D1-DAE988B812E6}"/>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763F4B57-1C00-E2D0-62C4-18E2C824AF7F}"/>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A45F57BD-D10B-4E52-8396-6181FBAF43C2}"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52206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C8EC6B1-44DE-B233-1640-89A5B9E20732}"/>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5">
            <a:extLst>
              <a:ext uri="{FF2B5EF4-FFF2-40B4-BE49-F238E27FC236}">
                <a16:creationId xmlns:a16="http://schemas.microsoft.com/office/drawing/2014/main" id="{EC0F59A3-4BC5-C65B-FBB6-BB695C1B4EC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a:extLst>
              <a:ext uri="{FF2B5EF4-FFF2-40B4-BE49-F238E27FC236}">
                <a16:creationId xmlns:a16="http://schemas.microsoft.com/office/drawing/2014/main" id="{332804A8-89EA-13D3-1FD6-E8918E80D9D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B924DA-2D35-45C5-BC2B-AC9CF57E90D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5531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12/3/2023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84FAADD-28A7-859A-85C0-5F102E46CBA1}"/>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5">
            <a:extLst>
              <a:ext uri="{FF2B5EF4-FFF2-40B4-BE49-F238E27FC236}">
                <a16:creationId xmlns:a16="http://schemas.microsoft.com/office/drawing/2014/main" id="{D439BD93-1622-707A-DF46-4A0ACDB6ACB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a:extLst>
              <a:ext uri="{FF2B5EF4-FFF2-40B4-BE49-F238E27FC236}">
                <a16:creationId xmlns:a16="http://schemas.microsoft.com/office/drawing/2014/main" id="{1DB5382F-06D8-D0CB-A19B-9FA22497178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A7E8A96-E729-4B43-893F-222E20FEB732}"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1151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69D6AED4-E1E1-4993-8F44-EC8CFF5F23F8}" type="datetimeFigureOut">
              <a:rPr lang="en-US" smtClean="0">
                <a:solidFill>
                  <a:prstClr val="black">
                    <a:tint val="75000"/>
                  </a:prstClr>
                </a:solidFill>
              </a:rPr>
              <a:pPr defTabSz="914400"/>
              <a:t>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8EEC3409-649C-487F-84CA-3FF0260B7095}"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556486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69D6AED4-E1E1-4993-8F44-EC8CFF5F23F8}" type="datetimeFigureOut">
              <a:rPr lang="en-US" smtClean="0">
                <a:solidFill>
                  <a:prstClr val="black">
                    <a:tint val="75000"/>
                  </a:prstClr>
                </a:solidFill>
              </a:rPr>
              <a:pPr defTabSz="914400"/>
              <a:t>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8EEC3409-649C-487F-84CA-3FF0260B7095}"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81258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914400">
              <a:defRPr/>
            </a:pPr>
            <a:fld id="{9ED9294E-BB3E-4BF8-B4A2-9A74FF932B2E}" type="datetimeFigureOut">
              <a:rPr lang="en-US" smtClean="0"/>
              <a:pPr defTabSz="914400">
                <a:defRPr/>
              </a:pPr>
              <a:t>12/3/2023</a:t>
            </a:fld>
            <a:endParaRPr lang="en-US" dirty="0"/>
          </a:p>
        </p:txBody>
      </p:sp>
      <p:sp>
        <p:nvSpPr>
          <p:cNvPr id="4" name="Footer Placeholder 4"/>
          <p:cNvSpPr>
            <a:spLocks noGrp="1"/>
          </p:cNvSpPr>
          <p:nvPr>
            <p:ph type="ftr" sz="quarter" idx="11"/>
          </p:nvPr>
        </p:nvSpPr>
        <p:spPr/>
        <p:txBody>
          <a:bodyPr/>
          <a:lstStyle>
            <a:lvl1pPr>
              <a:defRPr/>
            </a:lvl1pPr>
          </a:lstStyle>
          <a:p>
            <a:pPr defTabSz="914400">
              <a:defRPr/>
            </a:pPr>
            <a:endParaRPr lang="en-US"/>
          </a:p>
        </p:txBody>
      </p:sp>
      <p:sp>
        <p:nvSpPr>
          <p:cNvPr id="5" name="Slide Number Placeholder 5"/>
          <p:cNvSpPr>
            <a:spLocks noGrp="1"/>
          </p:cNvSpPr>
          <p:nvPr>
            <p:ph type="sldNum" sz="quarter" idx="12"/>
          </p:nvPr>
        </p:nvSpPr>
        <p:spPr/>
        <p:txBody>
          <a:bodyPr/>
          <a:lstStyle>
            <a:lvl1pPr>
              <a:defRPr/>
            </a:lvl1pPr>
          </a:lstStyle>
          <a:p>
            <a:pPr defTabSz="914400">
              <a:defRPr/>
            </a:pPr>
            <a:fld id="{F486C39C-4930-49DC-B055-0F9F6A9D3B22}" type="slidenum">
              <a:rPr lang="en-US" smtClean="0"/>
              <a:pPr defTabSz="914400">
                <a:defRPr/>
              </a:pPr>
              <a:t>‹#›</a:t>
            </a:fld>
            <a:endParaRPr lang="en-US" dirty="0"/>
          </a:p>
        </p:txBody>
      </p:sp>
    </p:spTree>
    <p:extLst>
      <p:ext uri="{BB962C8B-B14F-4D97-AF65-F5344CB8AC3E}">
        <p14:creationId xmlns:p14="http://schemas.microsoft.com/office/powerpoint/2010/main" val="3313209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400">
              <a:defRPr/>
            </a:pPr>
            <a:fld id="{6C7E479B-BCDF-4F99-A0D6-A8BBB0B48EC6}" type="datetimeFigureOut">
              <a:rPr lang="en-US" smtClean="0">
                <a:solidFill>
                  <a:prstClr val="black">
                    <a:tint val="75000"/>
                  </a:prstClr>
                </a:solidFill>
              </a:rPr>
              <a:pPr defTabSz="914400">
                <a:defRPr/>
              </a:pPr>
              <a:t>12/3/2023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91440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914400">
              <a:defRPr/>
            </a:pPr>
            <a:fld id="{2B6A73FA-7C98-48C3-B7B3-07E50E980D15}" type="slidenum">
              <a:rPr lang="en-US" smtClean="0">
                <a:solidFill>
                  <a:prstClr val="black">
                    <a:tint val="75000"/>
                  </a:prstClr>
                </a:solidFill>
              </a:rPr>
              <a:pPr defTabSz="914400">
                <a:defRPr/>
              </a:pPr>
              <a:t>‹#›</a:t>
            </a:fld>
            <a:endParaRPr lang="en-US" dirty="0">
              <a:solidFill>
                <a:prstClr val="black">
                  <a:tint val="75000"/>
                </a:prstClr>
              </a:solidFill>
            </a:endParaRPr>
          </a:p>
        </p:txBody>
      </p:sp>
    </p:spTree>
    <p:extLst>
      <p:ext uri="{BB962C8B-B14F-4D97-AF65-F5344CB8AC3E}">
        <p14:creationId xmlns:p14="http://schemas.microsoft.com/office/powerpoint/2010/main" val="2456164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EE32ABF-580E-F6EE-A7B4-82FA6928129C}"/>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a:extLst>
              <a:ext uri="{FF2B5EF4-FFF2-40B4-BE49-F238E27FC236}">
                <a16:creationId xmlns:a16="http://schemas.microsoft.com/office/drawing/2014/main" id="{4D5BC0B7-45D3-4BCB-629D-8BAFB9540EE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a:extLst>
              <a:ext uri="{FF2B5EF4-FFF2-40B4-BE49-F238E27FC236}">
                <a16:creationId xmlns:a16="http://schemas.microsoft.com/office/drawing/2014/main" id="{9E08E98C-40FE-E6E0-7F46-70486FB99BF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5523170-7E78-4A7B-9094-25B980B3649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89507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0195148-90B7-1E41-0A05-1A23949C83BB}"/>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Rectangle 5">
            <a:extLst>
              <a:ext uri="{FF2B5EF4-FFF2-40B4-BE49-F238E27FC236}">
                <a16:creationId xmlns:a16="http://schemas.microsoft.com/office/drawing/2014/main" id="{709D7209-1391-6D50-1117-69D07F82A1F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6">
            <a:extLst>
              <a:ext uri="{FF2B5EF4-FFF2-40B4-BE49-F238E27FC236}">
                <a16:creationId xmlns:a16="http://schemas.microsoft.com/office/drawing/2014/main" id="{DCFC621D-3CD3-9BD5-9114-72D8BA24EA2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E8B124-E348-40DC-AE89-AF184615A28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164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12/3/2023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12/3/2023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extLst>
      <p:ext uri="{BB962C8B-B14F-4D97-AF65-F5344CB8AC3E}">
        <p14:creationId xmlns:p14="http://schemas.microsoft.com/office/powerpoint/2010/main" val="260832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12/3/2023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12/3/2023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4.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12/3/2023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fontAlgn="base">
              <a:spcBef>
                <a:spcPct val="0"/>
              </a:spcBef>
              <a:spcAft>
                <a:spcPct val="0"/>
              </a:spcAft>
              <a:defRPr/>
            </a:pPr>
            <a:fld id="{00ADCEDE-0931-4289-820F-CE3BF0E63DB6}" type="datetimeFigureOut">
              <a:rPr lang="en-US"/>
              <a:pPr fontAlgn="base">
                <a:spcBef>
                  <a:spcPct val="0"/>
                </a:spcBef>
                <a:spcAft>
                  <a:spcPct val="0"/>
                </a:spcAft>
                <a:defRPr/>
              </a:pPr>
              <a:t>12/3/2023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fontAlgn="base">
              <a:spcBef>
                <a:spcPct val="0"/>
              </a:spcBef>
              <a:spcAft>
                <a:spcPct val="0"/>
              </a:spcAft>
              <a:defRPr/>
            </a:pPr>
            <a:fld id="{53EE75F4-80DC-4D17-8826-8608177325A3}"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51783215"/>
      </p:ext>
    </p:extLst>
  </p:cSld>
  <p:clrMap bg1="lt1" tx1="dk1" bg2="lt2" tx2="dk2" accent1="accent1" accent2="accent2" accent3="accent3" accent4="accent4" accent5="accent5" accent6="accent6" hlink="hlink" folHlink="folHlink"/>
  <p:sldLayoutIdLst>
    <p:sldLayoutId id="214748448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shadeToTitle="1">
        <a:gradFill rotWithShape="1">
          <a:gsLst>
            <a:gs pos="0">
              <a:srgbClr val="E4F7FA"/>
            </a:gs>
            <a:gs pos="87000">
              <a:srgbClr val="E4F7FA"/>
            </a:gs>
            <a:gs pos="100000">
              <a:srgbClr val="959595"/>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fontAlgn="base">
              <a:spcBef>
                <a:spcPct val="0"/>
              </a:spcBef>
              <a:spcAft>
                <a:spcPct val="0"/>
              </a:spcAft>
              <a:defRPr/>
            </a:pPr>
            <a:fld id="{B7F39EDD-289B-4F3B-9ACA-242DBA19566E}" type="datetimeFigureOut">
              <a:rPr lang="en-US">
                <a:solidFill>
                  <a:prstClr val="black">
                    <a:tint val="75000"/>
                  </a:prstClr>
                </a:solidFill>
              </a:rPr>
              <a:pPr fontAlgn="base">
                <a:spcBef>
                  <a:spcPct val="0"/>
                </a:spcBef>
                <a:spcAft>
                  <a:spcPct val="0"/>
                </a:spcAft>
                <a:defRPr/>
              </a:pPr>
              <a:t>12/3/2023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fontAlgn="base">
              <a:spcBef>
                <a:spcPct val="0"/>
              </a:spcBef>
              <a:spcAft>
                <a:spcPct val="0"/>
              </a:spcAft>
              <a:defRPr/>
            </a:pPr>
            <a:fld id="{F0CC68BD-7842-472D-A125-DB99C5CC4C89}"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4129251131"/>
      </p:ext>
    </p:extLst>
  </p:cSld>
  <p:clrMap bg1="lt1" tx1="dk1" bg2="lt2" tx2="dk2" accent1="accent1" accent2="accent2" accent3="accent3" accent4="accent4" accent5="accent5" accent6="accent6" hlink="hlink" folHlink="folHlink"/>
  <p:sldLayoutIdLst>
    <p:sldLayoutId id="214748449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061A4B4-B219-2A96-E713-1DE4D9F5001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2139DF8-B956-2A89-1119-4F36EC7B5594}"/>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632D671-A48B-034B-890E-A746EAD1E63A}"/>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p>
        </p:txBody>
      </p:sp>
      <p:sp>
        <p:nvSpPr>
          <p:cNvPr id="1029" name="Rectangle 5">
            <a:extLst>
              <a:ext uri="{FF2B5EF4-FFF2-40B4-BE49-F238E27FC236}">
                <a16:creationId xmlns:a16="http://schemas.microsoft.com/office/drawing/2014/main" id="{8CA8BEE7-4C51-39D3-4908-1FE5120E6C47}"/>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49ACF06B-FD88-A808-F08F-336504F72F3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58DC926-3102-4487-8E0E-A0933F037615}" type="slidenum">
              <a:rPr lang="en-US" altLang="en-US"/>
              <a:pPr>
                <a:defRPr/>
              </a:pPr>
              <a:t>‹#›</a:t>
            </a:fld>
            <a:endParaRPr lang="en-US" altLang="en-US"/>
          </a:p>
        </p:txBody>
      </p:sp>
    </p:spTree>
    <p:extLst>
      <p:ext uri="{BB962C8B-B14F-4D97-AF65-F5344CB8AC3E}">
        <p14:creationId xmlns:p14="http://schemas.microsoft.com/office/powerpoint/2010/main" val="2868950894"/>
      </p:ext>
    </p:extLst>
  </p:cSld>
  <p:clrMap bg1="lt1" tx1="dk1" bg2="lt2" tx2="dk2" accent1="accent1" accent2="accent2" accent3="accent3" accent4="accent4" accent5="accent5" accent6="accent6" hlink="hlink" folHlink="folHlink"/>
  <p:sldLayoutIdLst>
    <p:sldLayoutId id="2147484492" r:id="rId1"/>
    <p:sldLayoutId id="2147484493"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12/3/2023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C3AEB1E-3291-409C-A818-BE8C1E4E2BD8}" type="datetimeFigureOut">
              <a:rPr lang="en-US" smtClean="0">
                <a:solidFill>
                  <a:prstClr val="black">
                    <a:tint val="75000"/>
                  </a:prstClr>
                </a:solidFill>
              </a:rPr>
              <a:pPr defTabSz="914400"/>
              <a:t>12/3/2023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451189-2218-4425-A66F-4F2843199A9D}"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2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12/3/2023</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12/3/2023</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12/3/2023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C5E8748-7B3D-44DE-90B2-72B9B6EB136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D527861-7FF4-B9F6-72DE-1C16102E183D}"/>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C4D8634-D0A6-08A1-8C07-2DF5F69D1EB0}"/>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253FDE58-1EAD-A70F-0C83-342C2DC9692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F1B3B168-3780-6DE9-DBAE-C57188F1CDE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2FEC233-8DBF-42C3-B54B-235E64609DBA}" type="slidenum">
              <a:rPr lang="en-US" altLang="en-US"/>
              <a:pPr/>
              <a:t>‹#›</a:t>
            </a:fld>
            <a:endParaRPr lang="en-US" altLang="en-US"/>
          </a:p>
        </p:txBody>
      </p:sp>
    </p:spTree>
    <p:extLst>
      <p:ext uri="{BB962C8B-B14F-4D97-AF65-F5344CB8AC3E}">
        <p14:creationId xmlns:p14="http://schemas.microsoft.com/office/powerpoint/2010/main" val="1279242620"/>
      </p:ext>
    </p:extLst>
  </p:cSld>
  <p:clrMap bg1="lt1" tx1="dk1" bg2="lt2" tx2="dk2" accent1="accent1" accent2="accent2" accent3="accent3" accent4="accent4" accent5="accent5" accent6="accent6" hlink="hlink" folHlink="folHlink"/>
  <p:sldLayoutIdLst>
    <p:sldLayoutId id="214748447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355E466-854D-0E71-1B43-F4574E1F153C}"/>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A6213EA-09C9-4F81-54D8-859C33E78AAA}"/>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D63F429-EE2D-43B7-AA25-B8238BA7AC2D}"/>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15058342-DAB0-B10A-C999-E9E165FD7FDE}"/>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1BEC029B-CBB1-1E53-FF48-953352747041}"/>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63FA659-BCA5-4FF6-9F8E-C06F542FB4A9}" type="slidenum">
              <a:rPr lang="en-US" altLang="en-US"/>
              <a:pPr>
                <a:defRPr/>
              </a:pPr>
              <a:t>‹#›</a:t>
            </a:fld>
            <a:endParaRPr lang="en-US" altLang="en-US"/>
          </a:p>
        </p:txBody>
      </p:sp>
    </p:spTree>
    <p:extLst>
      <p:ext uri="{BB962C8B-B14F-4D97-AF65-F5344CB8AC3E}">
        <p14:creationId xmlns:p14="http://schemas.microsoft.com/office/powerpoint/2010/main" val="380365364"/>
      </p:ext>
    </p:extLst>
  </p:cSld>
  <p:clrMap bg1="lt1" tx1="dk1" bg2="lt2" tx2="dk2" accent1="accent1" accent2="accent2" accent3="accent3" accent4="accent4" accent5="accent5" accent6="accent6" hlink="hlink" folHlink="folHlink"/>
  <p:sldLayoutIdLst>
    <p:sldLayoutId id="2147484481" r:id="rId1"/>
    <p:sldLayoutId id="2147484482"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6AED4-E1E1-4993-8F44-EC8CFF5F23F8}" type="datetimeFigureOut">
              <a:rPr lang="en-US" smtClean="0"/>
              <a:pPr/>
              <a:t>12/3/2023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C3409-649C-487F-84CA-3FF0260B7095}" type="slidenum">
              <a:rPr lang="en-US" smtClean="0"/>
              <a:pPr/>
              <a:t>‹#›</a:t>
            </a:fld>
            <a:endParaRPr lang="en-US"/>
          </a:p>
        </p:txBody>
      </p:sp>
    </p:spTree>
    <p:extLst>
      <p:ext uri="{BB962C8B-B14F-4D97-AF65-F5344CB8AC3E}">
        <p14:creationId xmlns:p14="http://schemas.microsoft.com/office/powerpoint/2010/main" val="87373877"/>
      </p:ext>
    </p:extLst>
  </p:cSld>
  <p:clrMap bg1="lt1" tx1="dk1" bg2="lt2" tx2="dk2" accent1="accent1" accent2="accent2" accent3="accent3" accent4="accent4" accent5="accent5" accent6="accent6" hlink="hlink" folHlink="folHlink"/>
  <p:sldLayoutIdLst>
    <p:sldLayoutId id="2147484484" r:id="rId1"/>
    <p:sldLayoutId id="214748448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hyperlink" Target="https://www.pickpik.com/candles-advent-wreath-advent-christmas-jewelry-candlelight-4-advent-12100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083B4F83-AB4A-F135-BAC2-D61F32BD0B92}"/>
              </a:ext>
            </a:extLst>
          </p:cNvPr>
          <p:cNvSpPr>
            <a:spLocks noGrp="1" noChangeArrowheads="1"/>
          </p:cNvSpPr>
          <p:nvPr>
            <p:ph type="title"/>
          </p:nvPr>
        </p:nvSpPr>
        <p:spPr>
          <a:xfrm>
            <a:off x="1524000" y="274638"/>
            <a:ext cx="9144000" cy="4068762"/>
          </a:xfrm>
        </p:spPr>
        <p:txBody>
          <a:bodyPr/>
          <a:lstStyle/>
          <a:p>
            <a:pPr eaLnBrk="1" hangingPunct="1"/>
            <a:r>
              <a:rPr lang="en-US" altLang="en-US" b="1">
                <a:solidFill>
                  <a:schemeClr val="bg1"/>
                </a:solidFill>
              </a:rPr>
              <a:t>O come, Thou Wisdom from on high</a:t>
            </a:r>
            <a:br>
              <a:rPr lang="en-US" altLang="en-US" b="1">
                <a:solidFill>
                  <a:schemeClr val="bg1"/>
                </a:solidFill>
              </a:rPr>
            </a:br>
            <a:r>
              <a:rPr lang="en-US" altLang="en-US" b="1">
                <a:solidFill>
                  <a:schemeClr val="bg1"/>
                </a:solidFill>
              </a:rPr>
              <a:t>And order all things far and nigh;</a:t>
            </a:r>
            <a:br>
              <a:rPr lang="en-US" altLang="en-US" b="1">
                <a:solidFill>
                  <a:schemeClr val="bg1"/>
                </a:solidFill>
              </a:rPr>
            </a:br>
            <a:r>
              <a:rPr lang="en-US" altLang="en-US" b="1">
                <a:solidFill>
                  <a:schemeClr val="bg1"/>
                </a:solidFill>
              </a:rPr>
              <a:t>To us the path of knowledge show</a:t>
            </a:r>
            <a:br>
              <a:rPr lang="en-US" altLang="en-US" b="1">
                <a:solidFill>
                  <a:schemeClr val="bg1"/>
                </a:solidFill>
              </a:rPr>
            </a:br>
            <a:r>
              <a:rPr lang="en-US" altLang="en-US" b="1">
                <a:solidFill>
                  <a:schemeClr val="bg1"/>
                </a:solidFill>
              </a:rPr>
              <a:t>and cause us in her ways to go.</a:t>
            </a:r>
          </a:p>
        </p:txBody>
      </p:sp>
    </p:spTree>
    <p:extLst>
      <p:ext uri="{BB962C8B-B14F-4D97-AF65-F5344CB8AC3E}">
        <p14:creationId xmlns:p14="http://schemas.microsoft.com/office/powerpoint/2010/main" val="80743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C7C09B9-6CCB-C6AD-F710-F3E909225E89}"/>
              </a:ext>
            </a:extLst>
          </p:cNvPr>
          <p:cNvSpPr>
            <a:spLocks noGrp="1" noChangeArrowheads="1"/>
          </p:cNvSpPr>
          <p:nvPr>
            <p:ph type="title"/>
          </p:nvPr>
        </p:nvSpPr>
        <p:spPr>
          <a:xfrm>
            <a:off x="1981200" y="274638"/>
            <a:ext cx="8229600" cy="3992562"/>
          </a:xfrm>
        </p:spPr>
        <p:txBody>
          <a:bodyPr/>
          <a:lstStyle/>
          <a:p>
            <a:pPr eaLnBrk="1" hangingPunct="1"/>
            <a:r>
              <a:rPr lang="en-US" altLang="en-US" sz="4800" b="1">
                <a:solidFill>
                  <a:schemeClr val="bg1"/>
                </a:solidFill>
              </a:rPr>
              <a:t>Rejoice! Rejoice!</a:t>
            </a:r>
            <a:br>
              <a:rPr lang="en-US" altLang="en-US" sz="4800" b="1">
                <a:solidFill>
                  <a:schemeClr val="bg1"/>
                </a:solidFill>
              </a:rPr>
            </a:br>
            <a:r>
              <a:rPr lang="en-US" altLang="en-US" sz="4800" b="1">
                <a:solidFill>
                  <a:schemeClr val="bg1"/>
                </a:solidFill>
              </a:rPr>
              <a:t>Emmanuel shall come to you, </a:t>
            </a:r>
            <a:br>
              <a:rPr lang="en-US" altLang="en-US" sz="4800" b="1">
                <a:solidFill>
                  <a:schemeClr val="bg1"/>
                </a:solidFill>
              </a:rPr>
            </a:br>
            <a:r>
              <a:rPr lang="en-US" altLang="en-US" sz="4800" b="1">
                <a:solidFill>
                  <a:schemeClr val="bg1"/>
                </a:solidFill>
              </a:rPr>
              <a:t>O Israel.</a:t>
            </a:r>
          </a:p>
        </p:txBody>
      </p:sp>
    </p:spTree>
    <p:extLst>
      <p:ext uri="{BB962C8B-B14F-4D97-AF65-F5344CB8AC3E}">
        <p14:creationId xmlns:p14="http://schemas.microsoft.com/office/powerpoint/2010/main" val="351251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6222D874-FCA0-E804-88FB-75863A0C55EE}"/>
              </a:ext>
            </a:extLst>
          </p:cNvPr>
          <p:cNvSpPr>
            <a:spLocks noGrp="1" noChangeArrowheads="1"/>
          </p:cNvSpPr>
          <p:nvPr>
            <p:ph type="title"/>
          </p:nvPr>
        </p:nvSpPr>
        <p:spPr>
          <a:xfrm>
            <a:off x="1981200" y="274638"/>
            <a:ext cx="8229600" cy="4068762"/>
          </a:xfrm>
        </p:spPr>
        <p:txBody>
          <a:bodyPr/>
          <a:lstStyle/>
          <a:p>
            <a:pPr eaLnBrk="1" hangingPunct="1"/>
            <a:r>
              <a:rPr lang="en-US" altLang="en-US" sz="4000" b="1">
                <a:solidFill>
                  <a:schemeClr val="bg1"/>
                </a:solidFill>
              </a:rPr>
              <a:t>O come, Desire of nations, bind</a:t>
            </a:r>
            <a:br>
              <a:rPr lang="en-US" altLang="en-US" sz="4000" b="1">
                <a:solidFill>
                  <a:schemeClr val="bg1"/>
                </a:solidFill>
              </a:rPr>
            </a:br>
            <a:r>
              <a:rPr lang="en-US" altLang="en-US" sz="4000" b="1">
                <a:solidFill>
                  <a:schemeClr val="bg1"/>
                </a:solidFill>
              </a:rPr>
              <a:t>All peoples in one heart and mind;</a:t>
            </a:r>
            <a:br>
              <a:rPr lang="en-US" altLang="en-US" sz="4000" b="1">
                <a:solidFill>
                  <a:schemeClr val="bg1"/>
                </a:solidFill>
              </a:rPr>
            </a:br>
            <a:r>
              <a:rPr lang="en-US" altLang="en-US" sz="4000" b="1">
                <a:solidFill>
                  <a:schemeClr val="bg1"/>
                </a:solidFill>
              </a:rPr>
              <a:t>Bid envy, strife and quarrels cease;</a:t>
            </a:r>
            <a:br>
              <a:rPr lang="en-US" altLang="en-US" sz="4000" b="1">
                <a:solidFill>
                  <a:schemeClr val="bg1"/>
                </a:solidFill>
              </a:rPr>
            </a:br>
            <a:r>
              <a:rPr lang="en-US" altLang="en-US" sz="4000" b="1">
                <a:solidFill>
                  <a:schemeClr val="bg1"/>
                </a:solidFill>
              </a:rPr>
              <a:t>Fill the whole world with heaven’s peace.</a:t>
            </a:r>
          </a:p>
        </p:txBody>
      </p:sp>
    </p:spTree>
    <p:extLst>
      <p:ext uri="{BB962C8B-B14F-4D97-AF65-F5344CB8AC3E}">
        <p14:creationId xmlns:p14="http://schemas.microsoft.com/office/powerpoint/2010/main" val="221601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A1F41F0-64D5-6C09-4A6B-5D1EA77FC4B4}"/>
              </a:ext>
            </a:extLst>
          </p:cNvPr>
          <p:cNvSpPr>
            <a:spLocks noGrp="1" noChangeArrowheads="1"/>
          </p:cNvSpPr>
          <p:nvPr>
            <p:ph type="title"/>
          </p:nvPr>
        </p:nvSpPr>
        <p:spPr>
          <a:xfrm>
            <a:off x="1981200" y="274638"/>
            <a:ext cx="8229600" cy="3992562"/>
          </a:xfrm>
        </p:spPr>
        <p:txBody>
          <a:bodyPr/>
          <a:lstStyle/>
          <a:p>
            <a:pPr eaLnBrk="1" hangingPunct="1"/>
            <a:r>
              <a:rPr lang="en-US" altLang="en-US" sz="4800" b="1">
                <a:solidFill>
                  <a:schemeClr val="bg1"/>
                </a:solidFill>
              </a:rPr>
              <a:t>Rejoice! Rejoice!</a:t>
            </a:r>
            <a:br>
              <a:rPr lang="en-US" altLang="en-US" sz="4800" b="1">
                <a:solidFill>
                  <a:schemeClr val="bg1"/>
                </a:solidFill>
              </a:rPr>
            </a:br>
            <a:r>
              <a:rPr lang="en-US" altLang="en-US" sz="4800" b="1">
                <a:solidFill>
                  <a:schemeClr val="bg1"/>
                </a:solidFill>
              </a:rPr>
              <a:t>Emmanuel shall come to you, </a:t>
            </a:r>
            <a:br>
              <a:rPr lang="en-US" altLang="en-US" sz="4800" b="1">
                <a:solidFill>
                  <a:schemeClr val="bg1"/>
                </a:solidFill>
              </a:rPr>
            </a:br>
            <a:r>
              <a:rPr lang="en-US" altLang="en-US" sz="4800" b="1">
                <a:solidFill>
                  <a:schemeClr val="bg1"/>
                </a:solidFill>
              </a:rPr>
              <a:t>O Israel.</a:t>
            </a:r>
          </a:p>
        </p:txBody>
      </p:sp>
    </p:spTree>
    <p:extLst>
      <p:ext uri="{BB962C8B-B14F-4D97-AF65-F5344CB8AC3E}">
        <p14:creationId xmlns:p14="http://schemas.microsoft.com/office/powerpoint/2010/main" val="302874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76F5-922F-4688-9815-F359E78B52D0}"/>
              </a:ext>
            </a:extLst>
          </p:cNvPr>
          <p:cNvSpPr>
            <a:spLocks noGrp="1"/>
          </p:cNvSpPr>
          <p:nvPr>
            <p:ph type="title"/>
          </p:nvPr>
        </p:nvSpPr>
        <p:spPr>
          <a:xfrm>
            <a:off x="0" y="0"/>
            <a:ext cx="12192000" cy="6858000"/>
          </a:xfrm>
          <a:blipFill>
            <a:blip r:embed="rId3">
              <a:extLst>
                <a:ext uri="{837473B0-CC2E-450A-ABE3-18F120FF3D39}">
                  <a1611:picAttrSrcUrl xmlns:a1611="http://schemas.microsoft.com/office/drawing/2016/11/main" r:id="rId4"/>
                </a:ext>
              </a:extLst>
            </a:blip>
            <a:stretch>
              <a:fillRect/>
            </a:stretch>
          </a:blipFill>
        </p:spPr>
        <p:txBody>
          <a:bodyPr/>
          <a:lstStyle/>
          <a:p>
            <a:br>
              <a:rPr lang="en-US" sz="6600" dirty="0">
                <a:solidFill>
                  <a:schemeClr val="bg1"/>
                </a:solidFill>
              </a:rPr>
            </a:br>
            <a:br>
              <a:rPr lang="en-US" sz="6600" dirty="0">
                <a:solidFill>
                  <a:schemeClr val="bg1"/>
                </a:solidFill>
              </a:rPr>
            </a:br>
            <a:br>
              <a:rPr lang="en-US" sz="6600" dirty="0">
                <a:solidFill>
                  <a:schemeClr val="bg1"/>
                </a:solidFill>
              </a:rPr>
            </a:br>
            <a:br>
              <a:rPr lang="en-US" sz="6600" dirty="0">
                <a:solidFill>
                  <a:schemeClr val="bg1"/>
                </a:solidFill>
              </a:rPr>
            </a:br>
            <a:r>
              <a:rPr lang="en-US" sz="7200" b="1" dirty="0">
                <a:solidFill>
                  <a:schemeClr val="bg1"/>
                </a:solidFill>
              </a:rPr>
              <a:t>Lighting the Advent Candles</a:t>
            </a:r>
            <a:endParaRPr lang="en-US" sz="6600" b="1" dirty="0">
              <a:solidFill>
                <a:schemeClr val="bg1"/>
              </a:solidFill>
            </a:endParaRPr>
          </a:p>
        </p:txBody>
      </p:sp>
    </p:spTree>
    <p:extLst>
      <p:ext uri="{BB962C8B-B14F-4D97-AF65-F5344CB8AC3E}">
        <p14:creationId xmlns:p14="http://schemas.microsoft.com/office/powerpoint/2010/main" val="238451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3429000"/>
            <a:ext cx="12192000" cy="3428999"/>
          </a:xfrm>
        </p:spPr>
        <p:txBody>
          <a:bodyPr/>
          <a:lstStyle/>
          <a:p>
            <a:r>
              <a:rPr lang="en-US" sz="9600" b="1" dirty="0">
                <a:latin typeface="Amasis MT Pro Black" panose="02040A04050005020304" pitchFamily="18" charset="0"/>
              </a:rPr>
              <a:t>Call To </a:t>
            </a:r>
            <a:br>
              <a:rPr lang="en-US" sz="9600" b="1" dirty="0">
                <a:latin typeface="Amasis MT Pro Black" panose="02040A04050005020304" pitchFamily="18" charset="0"/>
              </a:rPr>
            </a:br>
            <a:r>
              <a:rPr lang="en-US" sz="9600" b="1" dirty="0">
                <a:latin typeface="Amasis MT Pro Black" panose="02040A04050005020304" pitchFamily="18" charset="0"/>
              </a:rPr>
              <a:t>Worship </a:t>
            </a:r>
            <a:br>
              <a:rPr lang="en-US" sz="9600" b="1" dirty="0"/>
            </a:br>
            <a:br>
              <a:rPr lang="en-US" sz="6600" b="1" dirty="0"/>
            </a:br>
            <a:r>
              <a:rPr lang="en-US" sz="6600" b="1" dirty="0"/>
              <a:t>Elder Roy Palk, Liturgist</a:t>
            </a: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6400801"/>
          </a:xfrm>
        </p:spPr>
        <p:txBody>
          <a:bodyPr/>
          <a:lstStyle/>
          <a:p>
            <a:r>
              <a:rPr lang="en-US" sz="7200" b="1" u="sng" dirty="0"/>
              <a:t>Reader</a:t>
            </a:r>
            <a:r>
              <a:rPr lang="en-US" sz="7200" b="1" dirty="0"/>
              <a:t>: </a:t>
            </a:r>
            <a:br>
              <a:rPr lang="en-US" sz="7200" b="1" dirty="0"/>
            </a:br>
            <a:r>
              <a:rPr lang="en-US" sz="5400" b="1" dirty="0"/>
              <a:t>Comfort, comfort My people, says your God. Speak tenderly to Jerusalem, and cry to her that her warfare is ended, that her iniquity is pardoned, that she has received from the LORD’s hand double for all her sins.</a:t>
            </a:r>
          </a:p>
        </p:txBody>
      </p:sp>
    </p:spTree>
    <p:extLst>
      <p:ext uri="{BB962C8B-B14F-4D97-AF65-F5344CB8AC3E}">
        <p14:creationId xmlns:p14="http://schemas.microsoft.com/office/powerpoint/2010/main" val="1640441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5455919"/>
          </a:xfrm>
        </p:spPr>
        <p:txBody>
          <a:bodyPr/>
          <a:lstStyle/>
          <a:p>
            <a:r>
              <a:rPr lang="en-US" sz="6600" b="1" u="sng" dirty="0">
                <a:solidFill>
                  <a:srgbClr val="FF0000"/>
                </a:solidFill>
              </a:rPr>
              <a:t>People:</a:t>
            </a:r>
            <a:br>
              <a:rPr lang="en-US" sz="6600" b="1" u="sng" dirty="0">
                <a:solidFill>
                  <a:srgbClr val="FF0000"/>
                </a:solidFill>
              </a:rPr>
            </a:br>
            <a:r>
              <a:rPr lang="en-US" sz="6600" b="1" dirty="0">
                <a:solidFill>
                  <a:srgbClr val="FF0000"/>
                </a:solidFill>
              </a:rPr>
              <a:t>A voice cries: “In the wilderness prepare the way of the LORD; make straight in the desert a highway for our God.</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867509"/>
            <a:ext cx="11558016" cy="5533292"/>
          </a:xfrm>
        </p:spPr>
        <p:txBody>
          <a:bodyPr/>
          <a:lstStyle/>
          <a:p>
            <a:r>
              <a:rPr lang="en-US" sz="7200" b="1" u="sng" dirty="0"/>
              <a:t>Reader</a:t>
            </a:r>
            <a:r>
              <a:rPr lang="en-US" sz="7200" b="1" dirty="0"/>
              <a:t>: </a:t>
            </a:r>
            <a:br>
              <a:rPr lang="en-US" sz="7200" b="1" dirty="0"/>
            </a:br>
            <a:r>
              <a:rPr lang="en-US" sz="7200" b="1" dirty="0"/>
              <a:t>Every valley shall be lifted up, and every mountain and hill be made low;</a:t>
            </a:r>
            <a:endParaRPr lang="en-US" sz="5400" b="1" dirty="0"/>
          </a:p>
        </p:txBody>
      </p:sp>
    </p:spTree>
    <p:extLst>
      <p:ext uri="{BB962C8B-B14F-4D97-AF65-F5344CB8AC3E}">
        <p14:creationId xmlns:p14="http://schemas.microsoft.com/office/powerpoint/2010/main" val="284371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5029199"/>
          </a:xfrm>
        </p:spPr>
        <p:txBody>
          <a:bodyPr/>
          <a:lstStyle/>
          <a:p>
            <a:r>
              <a:rPr lang="en-US" sz="7200" b="1" u="sng" dirty="0">
                <a:solidFill>
                  <a:srgbClr val="FF0000"/>
                </a:solidFill>
              </a:rPr>
              <a:t>People:</a:t>
            </a:r>
            <a:br>
              <a:rPr lang="en-US" sz="7200" b="1" u="sng" dirty="0">
                <a:solidFill>
                  <a:srgbClr val="FF0000"/>
                </a:solidFill>
              </a:rPr>
            </a:br>
            <a:r>
              <a:rPr lang="en-US" sz="7200" b="1" dirty="0">
                <a:solidFill>
                  <a:srgbClr val="FF0000"/>
                </a:solidFill>
              </a:rPr>
              <a:t>The uneven ground shall become level, and the rough places a plain.”</a:t>
            </a:r>
            <a:endParaRPr lang="en-US" sz="5400" b="1" dirty="0">
              <a:solidFill>
                <a:srgbClr val="FF0000"/>
              </a:solidFill>
            </a:endParaRPr>
          </a:p>
        </p:txBody>
      </p:sp>
    </p:spTree>
    <p:extLst>
      <p:ext uri="{BB962C8B-B14F-4D97-AF65-F5344CB8AC3E}">
        <p14:creationId xmlns:p14="http://schemas.microsoft.com/office/powerpoint/2010/main" val="568931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endParaRPr lang="en-US" sz="5400" b="1" dirty="0"/>
          </a:p>
        </p:txBody>
      </p:sp>
    </p:spTree>
    <p:extLst>
      <p:ext uri="{BB962C8B-B14F-4D97-AF65-F5344CB8AC3E}">
        <p14:creationId xmlns:p14="http://schemas.microsoft.com/office/powerpoint/2010/main" val="2398309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F4C8965-74DF-A070-AA27-1CC60E8155A4}"/>
              </a:ext>
            </a:extLst>
          </p:cNvPr>
          <p:cNvSpPr>
            <a:spLocks noGrp="1" noChangeArrowheads="1"/>
          </p:cNvSpPr>
          <p:nvPr>
            <p:ph type="title"/>
          </p:nvPr>
        </p:nvSpPr>
        <p:spPr>
          <a:xfrm>
            <a:off x="2209800" y="2133600"/>
            <a:ext cx="7848600" cy="1143000"/>
          </a:xfrm>
        </p:spPr>
        <p:txBody>
          <a:bodyPr/>
          <a:lstStyle/>
          <a:p>
            <a:pPr eaLnBrk="1" hangingPunct="1"/>
            <a:r>
              <a:rPr lang="en-US" altLang="en-US" sz="7200" b="1" i="1">
                <a:solidFill>
                  <a:schemeClr val="tx1"/>
                </a:solidFill>
                <a:latin typeface="Arial Rounded MT Bold" panose="020F0704030504030204" pitchFamily="34" charset="0"/>
              </a:rPr>
              <a:t>Come,Thou Long Expected Jesus</a:t>
            </a:r>
            <a:endParaRPr lang="en-US" altLang="en-US" b="1">
              <a:solidFill>
                <a:schemeClr val="tx1"/>
              </a:solidFill>
            </a:endParaRPr>
          </a:p>
        </p:txBody>
      </p:sp>
      <p:sp>
        <p:nvSpPr>
          <p:cNvPr id="2051" name="Text Box 3">
            <a:extLst>
              <a:ext uri="{FF2B5EF4-FFF2-40B4-BE49-F238E27FC236}">
                <a16:creationId xmlns:a16="http://schemas.microsoft.com/office/drawing/2014/main" id="{D83484D7-9346-072E-2892-9729E29BBFF4}"/>
              </a:ext>
            </a:extLst>
          </p:cNvPr>
          <p:cNvSpPr txBox="1">
            <a:spLocks noChangeArrowheads="1"/>
          </p:cNvSpPr>
          <p:nvPr/>
        </p:nvSpPr>
        <p:spPr bwMode="auto">
          <a:xfrm>
            <a:off x="4343400" y="464820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6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Hymn 244</a:t>
            </a:r>
          </a:p>
        </p:txBody>
      </p:sp>
    </p:spTree>
    <p:extLst>
      <p:ext uri="{BB962C8B-B14F-4D97-AF65-F5344CB8AC3E}">
        <p14:creationId xmlns:p14="http://schemas.microsoft.com/office/powerpoint/2010/main" val="1683896730"/>
      </p:ext>
    </p:extLst>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F2149E31-E3BE-D811-9910-3C4E03646113}"/>
              </a:ext>
            </a:extLst>
          </p:cNvPr>
          <p:cNvSpPr txBox="1">
            <a:spLocks noChangeArrowheads="1"/>
          </p:cNvSpPr>
          <p:nvPr/>
        </p:nvSpPr>
        <p:spPr bwMode="auto">
          <a:xfrm>
            <a:off x="1524000" y="0"/>
            <a:ext cx="91440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1"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Come, Thou long expected Jesus,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1"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Born to set Thy people free;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1"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From our fears and sins release 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1"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Let us find our rest in Thee.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1"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Israel’s strength and consolation;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1"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Hope of all the earth Thou art;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1"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Dear Desire of every nation,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1"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Joy of every longing heart.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Rounded MT Bold" panose="020F07040305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spTree>
    <p:extLst>
      <p:ext uri="{BB962C8B-B14F-4D97-AF65-F5344CB8AC3E}">
        <p14:creationId xmlns:p14="http://schemas.microsoft.com/office/powerpoint/2010/main" val="849008358"/>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F4BA057D-DA42-C6FF-F975-7B9262F05903}"/>
              </a:ext>
            </a:extLst>
          </p:cNvPr>
          <p:cNvSpPr txBox="1">
            <a:spLocks noChangeArrowheads="1"/>
          </p:cNvSpPr>
          <p:nvPr/>
        </p:nvSpPr>
        <p:spPr bwMode="auto">
          <a:xfrm>
            <a:off x="152400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1" i="1"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Born Thy people to deliver,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1" i="1"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Born a child and yet a 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1" i="1"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Born to reign in us forever,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1" i="1"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Now Thy gracious kingdom bring.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1" i="1"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By Thine own eternal Spirit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1" i="1"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Rule in all our hearts alone;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1" i="1"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By Thine all sufficient merit,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1" i="1"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Raise us to Thy glorious throne.</a:t>
            </a:r>
            <a:endParaRPr kumimoji="0" lang="en-US" altLang="en-US" sz="4400" b="1" i="1" u="none" strike="noStrike" kern="1200" cap="none" spc="0" normalizeH="0" baseline="0" noProof="0">
              <a:ln>
                <a:noFill/>
              </a:ln>
              <a:solidFill>
                <a:srgbClr val="000000"/>
              </a:solidFill>
              <a:effectLst/>
              <a:uLnTx/>
              <a:uFillTx/>
              <a:latin typeface="Times"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1" u="none" strike="noStrike" kern="1200" cap="none" spc="0" normalizeH="0" baseline="0" noProof="0">
              <a:ln>
                <a:noFill/>
              </a:ln>
              <a:solidFill>
                <a:srgbClr val="FFFFFF"/>
              </a:solidFill>
              <a:effectLst/>
              <a:uLnTx/>
              <a:uFillTx/>
              <a:latin typeface="Times"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spTree>
    <p:extLst>
      <p:ext uri="{BB962C8B-B14F-4D97-AF65-F5344CB8AC3E}">
        <p14:creationId xmlns:p14="http://schemas.microsoft.com/office/powerpoint/2010/main" val="3779394452"/>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179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4754880"/>
            <a:ext cx="12192000" cy="2103120"/>
          </a:xfrm>
        </p:spPr>
        <p:txBody>
          <a:bodyPr>
            <a:normAutofit fontScale="90000"/>
          </a:bodyPr>
          <a:lstStyle/>
          <a:p>
            <a:r>
              <a:rPr lang="en-US" sz="7200" b="1" dirty="0"/>
              <a:t>PRAYER OF CONFESSION</a:t>
            </a:r>
            <a:br>
              <a:rPr lang="en-US" sz="7200" b="1" dirty="0"/>
            </a:br>
            <a:br>
              <a:rPr lang="en-US" sz="7200" b="1" dirty="0"/>
            </a:br>
            <a:br>
              <a:rPr lang="en-US" sz="8800" dirty="0"/>
            </a:br>
            <a:br>
              <a:rPr lang="en-US" sz="8800" dirty="0"/>
            </a:br>
            <a:endParaRPr lang="en-US" sz="8800" b="1" dirty="0"/>
          </a:p>
        </p:txBody>
      </p:sp>
    </p:spTree>
    <p:extLst>
      <p:ext uri="{BB962C8B-B14F-4D97-AF65-F5344CB8AC3E}">
        <p14:creationId xmlns:p14="http://schemas.microsoft.com/office/powerpoint/2010/main" val="196618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12192000" cy="6858000"/>
          </a:xfrm>
        </p:spPr>
        <p:txBody>
          <a:bodyPr>
            <a:normAutofit/>
          </a:bodyPr>
          <a:lstStyle/>
          <a:p>
            <a:r>
              <a:rPr lang="en-US" sz="6000" b="1" u="sng" dirty="0"/>
              <a:t>ALL:</a:t>
            </a:r>
            <a:br>
              <a:rPr lang="en-US" sz="6000" b="1" u="sng" dirty="0"/>
            </a:br>
            <a:r>
              <a:rPr lang="en-US" sz="6600" b="1" dirty="0"/>
              <a:t>O Lord Christ,</a:t>
            </a:r>
            <a:br>
              <a:rPr lang="en-US" sz="6600" b="1" dirty="0"/>
            </a:br>
            <a:r>
              <a:rPr lang="en-US" sz="6600" b="1" dirty="0"/>
              <a:t>	we confess our willingness to be loved but also our reluctance to love others.</a:t>
            </a:r>
            <a:br>
              <a:rPr lang="en-US" sz="6600" b="1" dirty="0"/>
            </a:br>
            <a:r>
              <a:rPr lang="en-US" sz="6600" b="1" dirty="0"/>
              <a:t>	</a:t>
            </a:r>
            <a:endParaRPr lang="en-US" sz="7200" b="1" dirty="0"/>
          </a:p>
        </p:txBody>
      </p:sp>
    </p:spTree>
    <p:extLst>
      <p:ext uri="{BB962C8B-B14F-4D97-AF65-F5344CB8AC3E}">
        <p14:creationId xmlns:p14="http://schemas.microsoft.com/office/powerpoint/2010/main" val="2082791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12192000" cy="5547360"/>
          </a:xfrm>
        </p:spPr>
        <p:txBody>
          <a:bodyPr>
            <a:noAutofit/>
          </a:bodyPr>
          <a:lstStyle/>
          <a:p>
            <a:r>
              <a:rPr lang="en-US" sz="6000" b="1" u="sng" dirty="0"/>
              <a:t>ALL:</a:t>
            </a:r>
            <a:br>
              <a:rPr lang="en-US" sz="6000" b="1" u="sng" dirty="0"/>
            </a:br>
            <a:r>
              <a:rPr lang="en-US" sz="6000" b="1" dirty="0"/>
              <a:t>We confess our readiness to accept Your forgiving love,</a:t>
            </a:r>
            <a:br>
              <a:rPr lang="en-US" sz="6000" b="1" dirty="0"/>
            </a:br>
            <a:r>
              <a:rPr lang="en-US" sz="6000" b="1" dirty="0"/>
              <a:t>but also our refusal to forgive others.</a:t>
            </a:r>
            <a:br>
              <a:rPr lang="en-US" sz="6000" b="1" dirty="0"/>
            </a:br>
            <a:endParaRPr lang="en-US" sz="6600" b="1" dirty="0"/>
          </a:p>
        </p:txBody>
      </p:sp>
    </p:spTree>
    <p:extLst>
      <p:ext uri="{BB962C8B-B14F-4D97-AF65-F5344CB8AC3E}">
        <p14:creationId xmlns:p14="http://schemas.microsoft.com/office/powerpoint/2010/main" val="2556881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73725" y="0"/>
            <a:ext cx="11281274" cy="6156960"/>
          </a:xfrm>
        </p:spPr>
        <p:txBody>
          <a:bodyPr>
            <a:noAutofit/>
          </a:bodyPr>
          <a:lstStyle/>
          <a:p>
            <a:r>
              <a:rPr lang="en-US" sz="4800" b="1" u="sng" dirty="0"/>
              <a:t>ALL:</a:t>
            </a:r>
            <a:br>
              <a:rPr lang="en-US" sz="4800" b="1" u="sng" dirty="0"/>
            </a:br>
            <a:r>
              <a:rPr lang="en-US" sz="6000" b="1" dirty="0"/>
              <a:t>We confess our eagerness to grasp Your offer of redeeming love,</a:t>
            </a:r>
            <a:br>
              <a:rPr lang="en-US" sz="6000" b="1" dirty="0"/>
            </a:br>
            <a:r>
              <a:rPr lang="en-US" sz="6000" b="1" dirty="0"/>
              <a:t>but also our resistance to follow You without question.</a:t>
            </a:r>
            <a:br>
              <a:rPr lang="en-US" sz="6000" b="1" dirty="0"/>
            </a:br>
            <a:endParaRPr lang="en-US" sz="6000" b="1" dirty="0"/>
          </a:p>
        </p:txBody>
      </p:sp>
    </p:spTree>
    <p:extLst>
      <p:ext uri="{BB962C8B-B14F-4D97-AF65-F5344CB8AC3E}">
        <p14:creationId xmlns:p14="http://schemas.microsoft.com/office/powerpoint/2010/main" val="340882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12192000" cy="6858000"/>
          </a:xfrm>
        </p:spPr>
        <p:txBody>
          <a:bodyPr>
            <a:normAutofit fontScale="90000"/>
          </a:bodyPr>
          <a:lstStyle/>
          <a:p>
            <a:r>
              <a:rPr lang="en-US" sz="7300" b="1" u="sng" dirty="0"/>
              <a:t>ALL:</a:t>
            </a:r>
            <a:br>
              <a:rPr lang="en-US" sz="8000" b="1" u="sng" dirty="0"/>
            </a:br>
            <a:r>
              <a:rPr lang="en-US" sz="6700" b="1" dirty="0"/>
              <a:t>In this Advent time, forgive us our failure to act and live as we should.</a:t>
            </a:r>
            <a:br>
              <a:rPr lang="en-US" sz="6700" b="1" dirty="0"/>
            </a:br>
            <a:r>
              <a:rPr lang="en-US" sz="6700" b="1" dirty="0"/>
              <a:t>Come to us anew, and by Your grace, </a:t>
            </a:r>
            <a:br>
              <a:rPr lang="en-US" sz="6700" b="1" dirty="0"/>
            </a:br>
            <a:r>
              <a:rPr lang="en-US" sz="6700" b="1" dirty="0"/>
              <a:t>assist us to receive You with joy, </a:t>
            </a:r>
            <a:br>
              <a:rPr lang="en-US" sz="6700" b="1" dirty="0"/>
            </a:br>
            <a:endParaRPr lang="en-US" sz="8800" b="1" dirty="0"/>
          </a:p>
        </p:txBody>
      </p:sp>
    </p:spTree>
    <p:extLst>
      <p:ext uri="{BB962C8B-B14F-4D97-AF65-F5344CB8AC3E}">
        <p14:creationId xmlns:p14="http://schemas.microsoft.com/office/powerpoint/2010/main" val="1141228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13360" y="944880"/>
            <a:ext cx="11704320" cy="4693920"/>
          </a:xfrm>
        </p:spPr>
        <p:txBody>
          <a:bodyPr>
            <a:normAutofit fontScale="90000"/>
          </a:bodyPr>
          <a:lstStyle/>
          <a:p>
            <a:r>
              <a:rPr lang="en-US" sz="8000" b="1" u="sng" dirty="0"/>
              <a:t>ALL:</a:t>
            </a:r>
            <a:br>
              <a:rPr lang="en-US" sz="8000" b="1" u="sng" dirty="0"/>
            </a:br>
            <a:r>
              <a:rPr lang="en-US" sz="7300" b="1" dirty="0"/>
              <a:t>as the shepherds; with gratitude, </a:t>
            </a:r>
            <a:br>
              <a:rPr lang="en-US" sz="7300" b="1" dirty="0"/>
            </a:br>
            <a:r>
              <a:rPr lang="en-US" sz="7300" b="1" dirty="0"/>
              <a:t>as Simeon; with obedience, </a:t>
            </a:r>
            <a:br>
              <a:rPr lang="en-US" sz="7300" b="1" dirty="0"/>
            </a:br>
            <a:r>
              <a:rPr lang="en-US" sz="7300" b="1" dirty="0"/>
              <a:t>as Mary; with love, </a:t>
            </a:r>
            <a:br>
              <a:rPr lang="en-US" sz="7300" b="1" dirty="0"/>
            </a:br>
            <a:r>
              <a:rPr lang="en-US" sz="7300" b="1" dirty="0"/>
              <a:t>as You have loved us. </a:t>
            </a:r>
            <a:br>
              <a:rPr lang="en-US" sz="7300" b="1" dirty="0"/>
            </a:br>
            <a:endParaRPr lang="en-US" sz="8800" b="1" dirty="0"/>
          </a:p>
        </p:txBody>
      </p:sp>
    </p:spTree>
    <p:extLst>
      <p:ext uri="{BB962C8B-B14F-4D97-AF65-F5344CB8AC3E}">
        <p14:creationId xmlns:p14="http://schemas.microsoft.com/office/powerpoint/2010/main" val="2984745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13360" y="1028700"/>
            <a:ext cx="11704320" cy="4610100"/>
          </a:xfrm>
        </p:spPr>
        <p:txBody>
          <a:bodyPr>
            <a:normAutofit fontScale="90000"/>
          </a:bodyPr>
          <a:lstStyle/>
          <a:p>
            <a:r>
              <a:rPr lang="en-US" sz="8000" b="1" u="sng" dirty="0"/>
              <a:t>ALL:</a:t>
            </a:r>
            <a:br>
              <a:rPr lang="en-US" sz="8000" b="1" u="sng" dirty="0"/>
            </a:br>
            <a:r>
              <a:rPr lang="en-US" sz="7300" b="1" dirty="0"/>
              <a:t>Even so: come, Lord Jesus.	</a:t>
            </a:r>
            <a:br>
              <a:rPr lang="en-US" sz="7300" b="1" dirty="0"/>
            </a:br>
            <a:r>
              <a:rPr lang="en-US" sz="7300" b="1" dirty="0"/>
              <a:t>Lord, hear our prayers.</a:t>
            </a:r>
            <a:br>
              <a:rPr lang="en-US" sz="7300" b="1" dirty="0"/>
            </a:br>
            <a:br>
              <a:rPr lang="en-US" sz="7300" b="1" dirty="0"/>
            </a:br>
            <a:endParaRPr lang="en-US" sz="8800" b="1" dirty="0"/>
          </a:p>
        </p:txBody>
      </p:sp>
    </p:spTree>
    <p:extLst>
      <p:ext uri="{BB962C8B-B14F-4D97-AF65-F5344CB8AC3E}">
        <p14:creationId xmlns:p14="http://schemas.microsoft.com/office/powerpoint/2010/main" val="1063560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498B-F976-2B33-EB7D-A41B327361F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0942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5947184"/>
          </a:xfrm>
        </p:spPr>
        <p:txBody>
          <a:bodyPr>
            <a:normAutofit/>
          </a:bodyPr>
          <a:lstStyle/>
          <a:p>
            <a:pPr algn="ctr"/>
            <a:r>
              <a:rPr lang="en-US" sz="8800" b="1" i="1" dirty="0"/>
              <a:t>A moment for meditation and silent confession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1143000"/>
            <a:ext cx="12192000" cy="5312228"/>
          </a:xfrm>
        </p:spPr>
        <p:txBody>
          <a:bodyPr/>
          <a:lstStyle/>
          <a:p>
            <a:r>
              <a:rPr lang="en-US" sz="6600" b="1" u="sng" dirty="0"/>
              <a:t>Words of Assurance and Pardon of the Gospel</a:t>
            </a:r>
            <a:r>
              <a:rPr lang="en-US" sz="6600" u="sng" dirty="0"/>
              <a:t> </a:t>
            </a:r>
            <a:br>
              <a:rPr lang="en-US" sz="6600" u="sng" dirty="0"/>
            </a:br>
            <a:br>
              <a:rPr lang="en-US" sz="6600" u="sng" dirty="0"/>
            </a:br>
            <a:r>
              <a:rPr lang="en-US" sz="6600" b="1" dirty="0"/>
              <a:t>(Isaiah 9.2) </a:t>
            </a:r>
            <a:br>
              <a:rPr lang="en-US" sz="6600" b="1" dirty="0"/>
            </a:br>
            <a:br>
              <a:rPr lang="en-US" sz="6600" b="1" dirty="0"/>
            </a:br>
            <a:r>
              <a:rPr lang="en-US" sz="6600" b="1" dirty="0"/>
              <a:t>Jeanie Smith, Liturgist</a:t>
            </a:r>
            <a:br>
              <a:rPr lang="en-US" sz="6600" b="1" dirty="0"/>
            </a:br>
            <a:endParaRPr lang="en-US" sz="8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0"/>
            <a:ext cx="12192000" cy="6858000"/>
          </a:xfrm>
        </p:spPr>
        <p:txBody>
          <a:bodyPr/>
          <a:lstStyle/>
          <a:p>
            <a:r>
              <a:rPr lang="en-US" sz="6600" b="1" u="sng" dirty="0"/>
              <a:t>Liturgist: </a:t>
            </a:r>
            <a:br>
              <a:rPr lang="en-US" sz="6600" b="1" u="sng" dirty="0"/>
            </a:br>
            <a:r>
              <a:rPr lang="en-US" sz="6600" b="1" dirty="0"/>
              <a:t>The people who walked in darkness have seen a great light; those who dwelt in a land of deep darkness, on them has light shone.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15E2-1B28-121C-901D-DD5FF320D0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26919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126162"/>
          </a:xfrm>
        </p:spPr>
        <p:txBody>
          <a:bodyPr/>
          <a:lstStyle/>
          <a:p>
            <a:r>
              <a:rPr lang="en-US" sz="11500" b="1" i="1" kern="0" dirty="0">
                <a:solidFill>
                  <a:srgbClr val="000000"/>
                </a:solidFill>
                <a:latin typeface="Arial Rounded MT Bold" pitchFamily="34" charset="0"/>
              </a:rPr>
              <a:t>The Solid Rock</a:t>
            </a:r>
            <a:br>
              <a:rPr lang="en-US" sz="11500" b="1" i="1" kern="0" dirty="0">
                <a:solidFill>
                  <a:srgbClr val="000000"/>
                </a:solidFill>
                <a:latin typeface="Arial Rounded MT Bold" pitchFamily="34" charset="0"/>
              </a:rPr>
            </a:br>
            <a:br>
              <a:rPr lang="en-US" sz="7200" b="1" i="1" kern="0" dirty="0">
                <a:solidFill>
                  <a:srgbClr val="000000"/>
                </a:solidFill>
                <a:latin typeface="Arial Rounded MT Bold" pitchFamily="34" charset="0"/>
              </a:rPr>
            </a:br>
            <a:r>
              <a:rPr lang="en-US" sz="5400" b="1" i="1" kern="0" dirty="0">
                <a:solidFill>
                  <a:srgbClr val="000000"/>
                </a:solidFill>
                <a:latin typeface="Arial Rounded MT Bold" pitchFamily="34" charset="0"/>
              </a:rPr>
              <a:t>Hymn # 526</a:t>
            </a:r>
            <a:endParaRPr lang="en-US" dirty="0"/>
          </a:p>
        </p:txBody>
      </p:sp>
    </p:spTree>
    <p:extLst>
      <p:ext uri="{BB962C8B-B14F-4D97-AF65-F5344CB8AC3E}">
        <p14:creationId xmlns:p14="http://schemas.microsoft.com/office/powerpoint/2010/main" val="1517614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0"/>
            <a:ext cx="11643360" cy="6629400"/>
          </a:xfrm>
        </p:spPr>
        <p:txBody>
          <a:bodyPr>
            <a:noAutofit/>
          </a:bodyPr>
          <a:lstStyle/>
          <a:p>
            <a:pPr lvl="0" eaLnBrk="0" fontAlgn="base" hangingPunct="0">
              <a:spcAft>
                <a:spcPct val="0"/>
              </a:spcAft>
            </a:pPr>
            <a:r>
              <a:rPr lang="en-US" sz="4200" b="1" dirty="0">
                <a:solidFill>
                  <a:srgbClr val="000000"/>
                </a:solidFill>
                <a:latin typeface="Arial Rounded MT Bold" pitchFamily="34" charset="0"/>
                <a:ea typeface="+mn-ea"/>
                <a:cs typeface="+mn-cs"/>
              </a:rPr>
              <a:t>My hope is built on nothing less</a:t>
            </a: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Than Jesus’ blood and righteousness;</a:t>
            </a: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I dare not trust the sweetest frame,</a:t>
            </a: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But wholly lean on Jesus’ name.</a:t>
            </a:r>
            <a:br>
              <a:rPr lang="en-US" sz="4200" b="1" dirty="0">
                <a:solidFill>
                  <a:srgbClr val="000000"/>
                </a:solidFill>
                <a:latin typeface="Arial Rounded MT Bold" pitchFamily="34" charset="0"/>
                <a:ea typeface="+mn-ea"/>
                <a:cs typeface="+mn-cs"/>
              </a:rPr>
            </a:b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On Christ the solid Rock I stand;</a:t>
            </a: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All other ground is sinking sand,</a:t>
            </a: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All other ground is sinking sand. </a:t>
            </a:r>
            <a:br>
              <a:rPr lang="en-US" sz="1800" b="1" dirty="0">
                <a:solidFill>
                  <a:srgbClr val="000000"/>
                </a:solidFill>
                <a:latin typeface="Arial Rounded MT Bold" pitchFamily="34" charset="0"/>
                <a:ea typeface="+mn-ea"/>
                <a:cs typeface="+mn-cs"/>
              </a:rPr>
            </a:br>
            <a:endParaRPr lang="en-US" dirty="0"/>
          </a:p>
        </p:txBody>
      </p:sp>
    </p:spTree>
    <p:extLst>
      <p:ext uri="{BB962C8B-B14F-4D97-AF65-F5344CB8AC3E}">
        <p14:creationId xmlns:p14="http://schemas.microsoft.com/office/powerpoint/2010/main" val="308485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0"/>
            <a:ext cx="11673840" cy="6629400"/>
          </a:xfrm>
        </p:spPr>
        <p:txBody>
          <a:bodyPr>
            <a:normAutofit/>
          </a:bodyPr>
          <a:lstStyle/>
          <a:p>
            <a:pPr lvl="0" eaLnBrk="0" fontAlgn="base" hangingPunct="0">
              <a:spcAft>
                <a:spcPct val="0"/>
              </a:spcAft>
            </a:pPr>
            <a:r>
              <a:rPr lang="en-US" sz="4200" b="1" dirty="0">
                <a:solidFill>
                  <a:srgbClr val="000000"/>
                </a:solidFill>
                <a:latin typeface="Arial Rounded MT Bold" pitchFamily="34" charset="0"/>
                <a:ea typeface="+mn-ea"/>
                <a:cs typeface="+mn-cs"/>
              </a:rPr>
              <a:t>When darkness veils His lovely face,</a:t>
            </a: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I rest on His unchanging grace;</a:t>
            </a: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In every high and stormy gale,</a:t>
            </a: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My anchor holds within the veil.</a:t>
            </a:r>
            <a:br>
              <a:rPr lang="en-US" sz="4200" b="1" dirty="0">
                <a:solidFill>
                  <a:srgbClr val="000000"/>
                </a:solidFill>
                <a:latin typeface="Arial Rounded MT Bold" pitchFamily="34" charset="0"/>
                <a:ea typeface="+mn-ea"/>
                <a:cs typeface="+mn-cs"/>
              </a:rPr>
            </a:b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On Christ the solid Rock I stand;</a:t>
            </a: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All other ground is sinking sand,</a:t>
            </a: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All other ground is sinking sand.</a:t>
            </a:r>
            <a:endParaRPr lang="en-US" sz="4200" dirty="0"/>
          </a:p>
        </p:txBody>
      </p:sp>
    </p:spTree>
    <p:extLst>
      <p:ext uri="{BB962C8B-B14F-4D97-AF65-F5344CB8AC3E}">
        <p14:creationId xmlns:p14="http://schemas.microsoft.com/office/powerpoint/2010/main" val="3150644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0"/>
            <a:ext cx="11430000" cy="6705600"/>
          </a:xfrm>
        </p:spPr>
        <p:txBody>
          <a:bodyPr>
            <a:noAutofit/>
          </a:bodyPr>
          <a:lstStyle/>
          <a:p>
            <a:pPr lvl="0" eaLnBrk="0" fontAlgn="base" hangingPunct="0">
              <a:spcAft>
                <a:spcPct val="0"/>
              </a:spcAft>
            </a:pPr>
            <a:r>
              <a:rPr lang="en-US" sz="4200" b="1" dirty="0">
                <a:solidFill>
                  <a:srgbClr val="000000"/>
                </a:solidFill>
                <a:latin typeface="Arial Rounded MT Bold" pitchFamily="34" charset="0"/>
                <a:ea typeface="+mn-ea"/>
                <a:cs typeface="+mn-cs"/>
              </a:rPr>
              <a:t>His oath, His covenant, His blood</a:t>
            </a: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Support me in the whelming flood;</a:t>
            </a: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When all around my soul gives way</a:t>
            </a: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He then is all my hope and stay.</a:t>
            </a:r>
            <a:br>
              <a:rPr lang="en-US" sz="4200" b="1" dirty="0">
                <a:solidFill>
                  <a:srgbClr val="000000"/>
                </a:solidFill>
                <a:latin typeface="Arial Rounded MT Bold" pitchFamily="34" charset="0"/>
                <a:ea typeface="+mn-ea"/>
                <a:cs typeface="+mn-cs"/>
              </a:rPr>
            </a:b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On Christ the solid Rock I stand;</a:t>
            </a: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All other ground is sinking sand,</a:t>
            </a:r>
            <a:br>
              <a:rPr lang="en-US" sz="4200" b="1" dirty="0">
                <a:solidFill>
                  <a:srgbClr val="000000"/>
                </a:solidFill>
                <a:latin typeface="Arial Rounded MT Bold" pitchFamily="34" charset="0"/>
                <a:ea typeface="+mn-ea"/>
                <a:cs typeface="+mn-cs"/>
              </a:rPr>
            </a:br>
            <a:r>
              <a:rPr lang="en-US" sz="4200" b="1" dirty="0">
                <a:solidFill>
                  <a:srgbClr val="000000"/>
                </a:solidFill>
                <a:latin typeface="Arial Rounded MT Bold" pitchFamily="34" charset="0"/>
                <a:ea typeface="+mn-ea"/>
                <a:cs typeface="+mn-cs"/>
              </a:rPr>
              <a:t>   All other ground is sinking sand.</a:t>
            </a:r>
            <a:br>
              <a:rPr lang="en-US" sz="4200" b="1" dirty="0">
                <a:solidFill>
                  <a:srgbClr val="000000"/>
                </a:solidFill>
                <a:latin typeface="Arial Rounded MT Bold" pitchFamily="34" charset="0"/>
                <a:ea typeface="+mn-ea"/>
                <a:cs typeface="+mn-cs"/>
              </a:rPr>
            </a:br>
            <a:endParaRPr lang="en-US" sz="4200" dirty="0"/>
          </a:p>
        </p:txBody>
      </p:sp>
    </p:spTree>
    <p:extLst>
      <p:ext uri="{BB962C8B-B14F-4D97-AF65-F5344CB8AC3E}">
        <p14:creationId xmlns:p14="http://schemas.microsoft.com/office/powerpoint/2010/main" val="3547432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11490960" cy="6629400"/>
          </a:xfrm>
        </p:spPr>
        <p:txBody>
          <a:bodyPr>
            <a:noAutofit/>
          </a:bodyPr>
          <a:lstStyle/>
          <a:p>
            <a:pPr lvl="0" eaLnBrk="0" fontAlgn="base" hangingPunct="0">
              <a:spcAft>
                <a:spcPct val="0"/>
              </a:spcAft>
            </a:pPr>
            <a:r>
              <a:rPr lang="en-US" sz="4100" b="1" dirty="0">
                <a:solidFill>
                  <a:srgbClr val="FFFFFF"/>
                </a:solidFill>
                <a:latin typeface="Arial Rounded MT Bold" pitchFamily="34" charset="0"/>
                <a:ea typeface="+mn-ea"/>
                <a:cs typeface="+mn-cs"/>
              </a:rPr>
              <a:t> </a:t>
            </a:r>
            <a:r>
              <a:rPr lang="en-US" sz="4100" b="1" dirty="0">
                <a:solidFill>
                  <a:srgbClr val="000000"/>
                </a:solidFill>
                <a:latin typeface="Arial Rounded MT Bold" pitchFamily="34" charset="0"/>
                <a:ea typeface="+mn-ea"/>
                <a:cs typeface="+mn-cs"/>
              </a:rPr>
              <a:t>When He shall come with trumpet sound,</a:t>
            </a:r>
            <a:br>
              <a:rPr lang="en-US" sz="4100" b="1" dirty="0">
                <a:solidFill>
                  <a:srgbClr val="000000"/>
                </a:solidFill>
                <a:latin typeface="Arial Rounded MT Bold" pitchFamily="34" charset="0"/>
                <a:ea typeface="+mn-ea"/>
                <a:cs typeface="+mn-cs"/>
              </a:rPr>
            </a:br>
            <a:r>
              <a:rPr lang="en-US" sz="4100" b="1" dirty="0">
                <a:solidFill>
                  <a:srgbClr val="000000"/>
                </a:solidFill>
                <a:latin typeface="Arial Rounded MT Bold" pitchFamily="34" charset="0"/>
                <a:ea typeface="+mn-ea"/>
                <a:cs typeface="+mn-cs"/>
              </a:rPr>
              <a:t>   O may I then in Him be found;</a:t>
            </a:r>
            <a:br>
              <a:rPr lang="en-US" sz="4100" b="1" dirty="0">
                <a:solidFill>
                  <a:srgbClr val="000000"/>
                </a:solidFill>
                <a:latin typeface="Arial Rounded MT Bold" pitchFamily="34" charset="0"/>
                <a:ea typeface="+mn-ea"/>
                <a:cs typeface="+mn-cs"/>
              </a:rPr>
            </a:br>
            <a:r>
              <a:rPr lang="en-US" sz="4100" b="1" dirty="0">
                <a:solidFill>
                  <a:srgbClr val="000000"/>
                </a:solidFill>
                <a:latin typeface="Arial Rounded MT Bold" pitchFamily="34" charset="0"/>
                <a:ea typeface="+mn-ea"/>
                <a:cs typeface="+mn-cs"/>
              </a:rPr>
              <a:t>   Dressed in His righteousness alone,</a:t>
            </a:r>
            <a:br>
              <a:rPr lang="en-US" sz="4100" b="1" dirty="0">
                <a:solidFill>
                  <a:srgbClr val="000000"/>
                </a:solidFill>
                <a:latin typeface="Arial Rounded MT Bold" pitchFamily="34" charset="0"/>
                <a:ea typeface="+mn-ea"/>
                <a:cs typeface="+mn-cs"/>
              </a:rPr>
            </a:br>
            <a:r>
              <a:rPr lang="en-US" sz="4100" b="1" dirty="0">
                <a:solidFill>
                  <a:srgbClr val="000000"/>
                </a:solidFill>
                <a:latin typeface="Arial Rounded MT Bold" pitchFamily="34" charset="0"/>
                <a:ea typeface="+mn-ea"/>
                <a:cs typeface="+mn-cs"/>
              </a:rPr>
              <a:t>   Faultless to stand before the throne</a:t>
            </a:r>
            <a:br>
              <a:rPr lang="en-US" sz="4100" b="1" dirty="0">
                <a:solidFill>
                  <a:srgbClr val="000000"/>
                </a:solidFill>
                <a:latin typeface="Arial Rounded MT Bold" pitchFamily="34" charset="0"/>
                <a:ea typeface="+mn-ea"/>
                <a:cs typeface="+mn-cs"/>
              </a:rPr>
            </a:br>
            <a:br>
              <a:rPr lang="en-US" sz="4100" b="1" dirty="0">
                <a:solidFill>
                  <a:srgbClr val="000000"/>
                </a:solidFill>
                <a:latin typeface="Arial Rounded MT Bold" pitchFamily="34" charset="0"/>
                <a:ea typeface="+mn-ea"/>
                <a:cs typeface="+mn-cs"/>
              </a:rPr>
            </a:br>
            <a:r>
              <a:rPr lang="en-US" sz="4100" b="1" dirty="0">
                <a:solidFill>
                  <a:srgbClr val="000000"/>
                </a:solidFill>
                <a:latin typeface="Arial Rounded MT Bold" pitchFamily="34" charset="0"/>
                <a:ea typeface="+mn-ea"/>
                <a:cs typeface="+mn-cs"/>
              </a:rPr>
              <a:t>   On Christ the solid Rock I stand;</a:t>
            </a:r>
            <a:br>
              <a:rPr lang="en-US" sz="4100" b="1" dirty="0">
                <a:solidFill>
                  <a:srgbClr val="000000"/>
                </a:solidFill>
                <a:latin typeface="Arial Rounded MT Bold" pitchFamily="34" charset="0"/>
                <a:ea typeface="+mn-ea"/>
                <a:cs typeface="+mn-cs"/>
              </a:rPr>
            </a:br>
            <a:r>
              <a:rPr lang="en-US" sz="4100" b="1" dirty="0">
                <a:solidFill>
                  <a:srgbClr val="000000"/>
                </a:solidFill>
                <a:latin typeface="Arial Rounded MT Bold" pitchFamily="34" charset="0"/>
                <a:ea typeface="+mn-ea"/>
                <a:cs typeface="+mn-cs"/>
              </a:rPr>
              <a:t>   All other ground is sinking sand,</a:t>
            </a:r>
            <a:br>
              <a:rPr lang="en-US" sz="4100" b="1" dirty="0">
                <a:solidFill>
                  <a:srgbClr val="000000"/>
                </a:solidFill>
                <a:latin typeface="Arial Rounded MT Bold" pitchFamily="34" charset="0"/>
                <a:ea typeface="+mn-ea"/>
                <a:cs typeface="+mn-cs"/>
              </a:rPr>
            </a:br>
            <a:r>
              <a:rPr lang="en-US" sz="4100" b="1" dirty="0">
                <a:solidFill>
                  <a:srgbClr val="000000"/>
                </a:solidFill>
                <a:latin typeface="Arial Rounded MT Bold" pitchFamily="34" charset="0"/>
                <a:ea typeface="+mn-ea"/>
                <a:cs typeface="+mn-cs"/>
              </a:rPr>
              <a:t>   All other ground is sinking sand.</a:t>
            </a:r>
            <a:endParaRPr lang="en-US" sz="4100" b="1" dirty="0"/>
          </a:p>
        </p:txBody>
      </p:sp>
    </p:spTree>
    <p:extLst>
      <p:ext uri="{BB962C8B-B14F-4D97-AF65-F5344CB8AC3E}">
        <p14:creationId xmlns:p14="http://schemas.microsoft.com/office/powerpoint/2010/main" val="2944409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589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670560"/>
            <a:ext cx="12192000" cy="6216937"/>
          </a:xfrm>
        </p:spPr>
        <p:txBody>
          <a:bodyPr/>
          <a:lstStyle/>
          <a:p>
            <a:r>
              <a:rPr lang="en-US" sz="8000" u="sng" dirty="0"/>
              <a:t>Teaching Moment</a:t>
            </a:r>
            <a:br>
              <a:rPr lang="en-US" sz="6000" u="sng" dirty="0"/>
            </a:br>
            <a:br>
              <a:rPr lang="en-US" sz="6000" u="sng" dirty="0"/>
            </a:br>
            <a:r>
              <a:rPr lang="en-US" sz="6600" b="1" dirty="0"/>
              <a:t>“It’s (Almost) Here.” </a:t>
            </a:r>
            <a:br>
              <a:rPr lang="en-US" sz="6600" b="1" dirty="0"/>
            </a:br>
            <a:br>
              <a:rPr lang="en-US" sz="6600" b="1" dirty="0"/>
            </a:br>
            <a:r>
              <a:rPr lang="en-US" sz="6600" b="1" dirty="0">
                <a:latin typeface="ADLaM Display" panose="02010000000000000000" pitchFamily="2" charset="0"/>
                <a:ea typeface="ADLaM Display" panose="02010000000000000000" pitchFamily="2" charset="0"/>
                <a:cs typeface="ADLaM Display" panose="02010000000000000000" pitchFamily="2" charset="0"/>
              </a:rPr>
              <a:t>Pastor Dustin   </a:t>
            </a:r>
            <a:br>
              <a:rPr lang="en-US" sz="6600" b="1" u="sng" dirty="0"/>
            </a:br>
            <a:r>
              <a:rPr lang="en-US" sz="6600" b="1" u="sng" dirty="0"/>
              <a:t>Advent Teaching Series, week 1</a:t>
            </a: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a:xfrm>
            <a:off x="1981200" y="274638"/>
            <a:ext cx="4495800" cy="3078162"/>
          </a:xfrm>
        </p:spPr>
        <p:txBody>
          <a:bodyPr/>
          <a:lstStyle/>
          <a:p>
            <a:r>
              <a:rPr lang="en-US" sz="6600">
                <a:solidFill>
                  <a:schemeClr val="bg1"/>
                </a:solidFill>
              </a:rPr>
              <a:t>Holy</a:t>
            </a:r>
            <a:br>
              <a:rPr lang="en-US" sz="6600">
                <a:solidFill>
                  <a:schemeClr val="bg1"/>
                </a:solidFill>
              </a:rPr>
            </a:br>
            <a:r>
              <a:rPr lang="en-US" sz="6600">
                <a:solidFill>
                  <a:schemeClr val="bg1"/>
                </a:solidFill>
              </a:rPr>
              <a:t>Communion</a:t>
            </a:r>
          </a:p>
        </p:txBody>
      </p:sp>
    </p:spTree>
    <p:extLst>
      <p:ext uri="{BB962C8B-B14F-4D97-AF65-F5344CB8AC3E}">
        <p14:creationId xmlns:p14="http://schemas.microsoft.com/office/powerpoint/2010/main" val="1490106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828800" y="639764"/>
            <a:ext cx="8534400" cy="5292725"/>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228600" algn="l"/>
                <a:tab pos="457200" algn="l"/>
                <a:tab pos="685800" algn="l"/>
              </a:tabLst>
            </a:pPr>
            <a:r>
              <a:rPr lang="en-US" sz="4800" b="1" i="1">
                <a:solidFill>
                  <a:srgbClr val="660066"/>
                </a:solidFill>
                <a:latin typeface="Arial" pitchFamily="34" charset="0"/>
                <a:cs typeface="Arial" pitchFamily="34" charset="0"/>
              </a:rPr>
              <a:t>‘O COME, ALL YE FAITHFUL’</a:t>
            </a:r>
          </a:p>
          <a:p>
            <a:pPr algn="ctr" defTabSz="914400" fontAlgn="base">
              <a:spcBef>
                <a:spcPct val="0"/>
              </a:spcBef>
              <a:spcAft>
                <a:spcPct val="0"/>
              </a:spcAft>
              <a:tabLst>
                <a:tab pos="0" algn="l"/>
                <a:tab pos="228600" algn="l"/>
                <a:tab pos="457200" algn="l"/>
                <a:tab pos="685800" algn="l"/>
              </a:tabLst>
            </a:pPr>
            <a:r>
              <a:rPr lang="en-US" sz="4800" b="1" i="1">
                <a:solidFill>
                  <a:srgbClr val="660066"/>
                </a:solidFill>
                <a:latin typeface="Arial" pitchFamily="34" charset="0"/>
                <a:cs typeface="Arial" pitchFamily="34" charset="0"/>
              </a:rPr>
              <a:t>#249</a:t>
            </a:r>
          </a:p>
          <a:p>
            <a:pPr algn="ctr" defTabSz="914400" fontAlgn="base">
              <a:spcBef>
                <a:spcPct val="0"/>
              </a:spcBef>
              <a:spcAft>
                <a:spcPct val="0"/>
              </a:spcAft>
              <a:tabLst>
                <a:tab pos="0" algn="l"/>
                <a:tab pos="228600" algn="l"/>
                <a:tab pos="457200" algn="l"/>
                <a:tab pos="685800" algn="l"/>
              </a:tabLst>
            </a:pPr>
            <a:endParaRPr lang="en-US" sz="2400" b="1" i="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b="1" i="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sz="2000" b="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sz="3200" b="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sz="3200" b="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sz="3200" b="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sz="3200" b="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r>
              <a:rPr lang="en-US" sz="3200" b="1">
                <a:solidFill>
                  <a:prstClr val="black"/>
                </a:solidFill>
                <a:latin typeface="Arial" pitchFamily="34" charset="0"/>
                <a:cs typeface="Arial" pitchFamily="34" charset="0"/>
              </a:rPr>
              <a:t>[ All who are able please stand ]</a:t>
            </a:r>
            <a:endParaRPr lang="en-US" sz="3200">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r>
              <a:rPr lang="en-US" sz="2000" i="1">
                <a:solidFill>
                  <a:prstClr val="black"/>
                </a:solidFill>
                <a:latin typeface="Arial" pitchFamily="34" charset="0"/>
                <a:cs typeface="Arial" pitchFamily="34" charset="0"/>
              </a:rPr>
              <a:t> </a:t>
            </a:r>
            <a:endParaRPr lang="en-US" sz="2000">
              <a:solidFill>
                <a:prstClr val="black"/>
              </a:solidFill>
              <a:latin typeface="Arial" pitchFamily="34" charset="0"/>
              <a:cs typeface="Arial" pitchFamily="34" charset="0"/>
            </a:endParaRPr>
          </a:p>
        </p:txBody>
      </p:sp>
      <p:sp>
        <p:nvSpPr>
          <p:cNvPr id="4" name="Bent Arrow 3"/>
          <p:cNvSpPr/>
          <p:nvPr/>
        </p:nvSpPr>
        <p:spPr>
          <a:xfrm rot="5400000">
            <a:off x="9486901" y="5981701"/>
            <a:ext cx="536575" cy="4603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black"/>
              </a:solidFill>
              <a:latin typeface="Calibri"/>
            </a:endParaRPr>
          </a:p>
        </p:txBody>
      </p:sp>
      <p:pic>
        <p:nvPicPr>
          <p:cNvPr id="26628" name="Picture 2" descr="C:\Users\Pastor Dan\Pictures\praise2.JPG"/>
          <p:cNvPicPr>
            <a:picLocks noChangeAspect="1" noChangeArrowheads="1"/>
          </p:cNvPicPr>
          <p:nvPr/>
        </p:nvPicPr>
        <p:blipFill>
          <a:blip r:embed="rId3" cstate="print"/>
          <a:srcRect/>
          <a:stretch>
            <a:fillRect/>
          </a:stretch>
        </p:blipFill>
        <p:spPr bwMode="auto">
          <a:xfrm>
            <a:off x="4953000" y="2133601"/>
            <a:ext cx="2133600" cy="2265363"/>
          </a:xfrm>
          <a:prstGeom prst="rect">
            <a:avLst/>
          </a:prstGeom>
          <a:noFill/>
          <a:ln w="9525">
            <a:noFill/>
            <a:miter lim="800000"/>
            <a:headEnd/>
            <a:tailEnd/>
          </a:ln>
        </p:spPr>
      </p:pic>
    </p:spTree>
    <p:extLst>
      <p:ext uri="{BB962C8B-B14F-4D97-AF65-F5344CB8AC3E}">
        <p14:creationId xmlns:p14="http://schemas.microsoft.com/office/powerpoint/2010/main" val="3382970204"/>
      </p:ext>
    </p:extLst>
  </p:cSld>
  <p:clrMapOvr>
    <a:masterClrMapping/>
  </p:clrMapOvr>
  <p:transition spd="slow">
    <p:strip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54A906B3-1ACE-B50B-5F45-C2DCFB022C9A}"/>
              </a:ext>
            </a:extLst>
          </p:cNvPr>
          <p:cNvSpPr>
            <a:spLocks noGrp="1" noChangeArrowheads="1"/>
          </p:cNvSpPr>
          <p:nvPr>
            <p:ph type="title"/>
          </p:nvPr>
        </p:nvSpPr>
        <p:spPr>
          <a:xfrm>
            <a:off x="1981200" y="274638"/>
            <a:ext cx="8229600" cy="3611562"/>
          </a:xfrm>
        </p:spPr>
        <p:txBody>
          <a:bodyPr/>
          <a:lstStyle/>
          <a:p>
            <a:pPr eaLnBrk="1" hangingPunct="1"/>
            <a:r>
              <a:rPr lang="en-US" altLang="en-US" sz="7200" b="1">
                <a:solidFill>
                  <a:schemeClr val="bg1"/>
                </a:solidFill>
              </a:rPr>
              <a:t>O Come, O come</a:t>
            </a:r>
            <a:br>
              <a:rPr lang="en-US" altLang="en-US" sz="7200" b="1">
                <a:solidFill>
                  <a:schemeClr val="bg1"/>
                </a:solidFill>
              </a:rPr>
            </a:br>
            <a:r>
              <a:rPr lang="en-US" altLang="en-US" sz="7200" b="1">
                <a:solidFill>
                  <a:schemeClr val="bg1"/>
                </a:solidFill>
              </a:rPr>
              <a:t>Emmanuel</a:t>
            </a:r>
          </a:p>
        </p:txBody>
      </p:sp>
    </p:spTree>
    <p:extLst>
      <p:ext uri="{BB962C8B-B14F-4D97-AF65-F5344CB8AC3E}">
        <p14:creationId xmlns:p14="http://schemas.microsoft.com/office/powerpoint/2010/main" val="1022447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905000" y="381000"/>
            <a:ext cx="8305800" cy="5632450"/>
          </a:xfrm>
          <a:prstGeom prst="rect">
            <a:avLst/>
          </a:prstGeom>
          <a:noFill/>
          <a:ln w="9525">
            <a:noFill/>
            <a:miter lim="800000"/>
            <a:headEnd/>
            <a:tailEnd/>
          </a:ln>
        </p:spPr>
        <p:txBody>
          <a:bodyPr>
            <a:spAutoFit/>
          </a:bodyPr>
          <a:lstStyle/>
          <a:p>
            <a:pPr algn="just" defTabSz="914400" fontAlgn="base">
              <a:spcBef>
                <a:spcPct val="0"/>
              </a:spcBef>
              <a:spcAft>
                <a:spcPct val="0"/>
              </a:spcAft>
            </a:pPr>
            <a:r>
              <a:rPr lang="en-US" sz="3600" b="1">
                <a:solidFill>
                  <a:prstClr val="black"/>
                </a:solidFill>
                <a:latin typeface="Arial" pitchFamily="34" charset="0"/>
                <a:cs typeface="Arial" pitchFamily="34" charset="0"/>
              </a:rPr>
              <a:t>		(1)</a:t>
            </a:r>
          </a:p>
          <a:p>
            <a:pPr defTabSz="914400" fontAlgn="base">
              <a:spcBef>
                <a:spcPct val="0"/>
              </a:spcBef>
              <a:spcAft>
                <a:spcPct val="0"/>
              </a:spcAft>
            </a:pPr>
            <a:r>
              <a:rPr lang="en-US" sz="3600" b="1">
                <a:solidFill>
                  <a:prstClr val="black"/>
                </a:solidFill>
                <a:latin typeface="Arial" pitchFamily="34" charset="0"/>
                <a:cs typeface="Arial" pitchFamily="34" charset="0"/>
              </a:rPr>
              <a:t>O come all ye faithful,</a:t>
            </a:r>
          </a:p>
          <a:p>
            <a:pPr defTabSz="914400" fontAlgn="base">
              <a:spcBef>
                <a:spcPct val="0"/>
              </a:spcBef>
              <a:spcAft>
                <a:spcPct val="0"/>
              </a:spcAft>
            </a:pPr>
            <a:r>
              <a:rPr lang="en-US" sz="3600" b="1">
                <a:solidFill>
                  <a:prstClr val="black"/>
                </a:solidFill>
                <a:latin typeface="Arial" pitchFamily="34" charset="0"/>
                <a:cs typeface="Arial" pitchFamily="34" charset="0"/>
              </a:rPr>
              <a:t>joyful and triumphant,</a:t>
            </a:r>
          </a:p>
          <a:p>
            <a:pPr defTabSz="914400" fontAlgn="base">
              <a:spcBef>
                <a:spcPct val="0"/>
              </a:spcBef>
              <a:spcAft>
                <a:spcPct val="0"/>
              </a:spcAft>
            </a:pPr>
            <a:r>
              <a:rPr lang="en-US" sz="3600" b="1">
                <a:solidFill>
                  <a:prstClr val="black"/>
                </a:solidFill>
                <a:latin typeface="Arial" pitchFamily="34" charset="0"/>
                <a:cs typeface="Arial" pitchFamily="34" charset="0"/>
              </a:rPr>
              <a:t>O come ye, O come ye to Bethlehem!</a:t>
            </a:r>
          </a:p>
          <a:p>
            <a:pPr defTabSz="914400" fontAlgn="base">
              <a:spcBef>
                <a:spcPct val="0"/>
              </a:spcBef>
              <a:spcAft>
                <a:spcPct val="0"/>
              </a:spcAft>
            </a:pPr>
            <a:r>
              <a:rPr lang="en-US" sz="3600" b="1">
                <a:solidFill>
                  <a:prstClr val="black"/>
                </a:solidFill>
                <a:latin typeface="Arial" pitchFamily="34" charset="0"/>
                <a:cs typeface="Arial" pitchFamily="34" charset="0"/>
              </a:rPr>
              <a:t>Come and behold Him, </a:t>
            </a:r>
          </a:p>
          <a:p>
            <a:pPr defTabSz="914400" fontAlgn="base">
              <a:spcBef>
                <a:spcPct val="0"/>
              </a:spcBef>
              <a:spcAft>
                <a:spcPct val="0"/>
              </a:spcAft>
            </a:pPr>
            <a:r>
              <a:rPr lang="en-US" sz="3600" b="1">
                <a:solidFill>
                  <a:prstClr val="black"/>
                </a:solidFill>
                <a:latin typeface="Arial" pitchFamily="34" charset="0"/>
                <a:cs typeface="Arial" pitchFamily="34" charset="0"/>
              </a:rPr>
              <a:t>born the King of angels.</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Christ, the Lord.</a:t>
            </a:r>
          </a:p>
        </p:txBody>
      </p:sp>
      <p:sp>
        <p:nvSpPr>
          <p:cNvPr id="4" name="Bent Arrow 3"/>
          <p:cNvSpPr/>
          <p:nvPr/>
        </p:nvSpPr>
        <p:spPr>
          <a:xfrm rot="5400000">
            <a:off x="9258301" y="5981701"/>
            <a:ext cx="536575" cy="4603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black"/>
              </a:solidFill>
              <a:latin typeface="Calibri"/>
            </a:endParaRPr>
          </a:p>
        </p:txBody>
      </p:sp>
      <p:pic>
        <p:nvPicPr>
          <p:cNvPr id="12292" name="Picture 5" descr="C:\Users\Pastor Dan\Pictures\Charistmas decor.jpg"/>
          <p:cNvPicPr>
            <a:picLocks noChangeAspect="1" noChangeArrowheads="1"/>
          </p:cNvPicPr>
          <p:nvPr/>
        </p:nvPicPr>
        <p:blipFill>
          <a:blip r:embed="rId3" cstate="print"/>
          <a:srcRect/>
          <a:stretch>
            <a:fillRect/>
          </a:stretch>
        </p:blipFill>
        <p:spPr bwMode="auto">
          <a:xfrm>
            <a:off x="7848600" y="4114800"/>
            <a:ext cx="2514600" cy="1631950"/>
          </a:xfrm>
          <a:prstGeom prst="rect">
            <a:avLst/>
          </a:prstGeom>
          <a:noFill/>
          <a:ln w="9525">
            <a:noFill/>
            <a:miter lim="800000"/>
            <a:headEnd/>
            <a:tailEnd/>
          </a:ln>
        </p:spPr>
      </p:pic>
    </p:spTree>
    <p:extLst>
      <p:ext uri="{BB962C8B-B14F-4D97-AF65-F5344CB8AC3E}">
        <p14:creationId xmlns:p14="http://schemas.microsoft.com/office/powerpoint/2010/main" val="401210658"/>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2000" fill="hold"/>
                                        <p:tgtEl>
                                          <p:spTgt spid="12292"/>
                                        </p:tgtEl>
                                        <p:attrNameLst>
                                          <p:attrName>ppt_w</p:attrName>
                                        </p:attrNameLst>
                                      </p:cBhvr>
                                      <p:tavLst>
                                        <p:tav tm="0">
                                          <p:val>
                                            <p:fltVal val="0"/>
                                          </p:val>
                                        </p:tav>
                                        <p:tav tm="100000">
                                          <p:val>
                                            <p:strVal val="#ppt_w"/>
                                          </p:val>
                                        </p:tav>
                                      </p:tavLst>
                                    </p:anim>
                                    <p:anim calcmode="lin" valueType="num">
                                      <p:cBhvr>
                                        <p:cTn id="8" dur="2000" fill="hold"/>
                                        <p:tgtEl>
                                          <p:spTgt spid="12292"/>
                                        </p:tgtEl>
                                        <p:attrNameLst>
                                          <p:attrName>ppt_h</p:attrName>
                                        </p:attrNameLst>
                                      </p:cBhvr>
                                      <p:tavLst>
                                        <p:tav tm="0">
                                          <p:val>
                                            <p:fltVal val="0"/>
                                          </p:val>
                                        </p:tav>
                                        <p:tav tm="100000">
                                          <p:val>
                                            <p:strVal val="#ppt_h"/>
                                          </p:val>
                                        </p:tav>
                                      </p:tavLst>
                                    </p:anim>
                                    <p:anim calcmode="lin" valueType="num">
                                      <p:cBhvr>
                                        <p:cTn id="9" dur="2000" fill="hold"/>
                                        <p:tgtEl>
                                          <p:spTgt spid="1229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22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828800" y="304800"/>
            <a:ext cx="8610600" cy="5632450"/>
          </a:xfrm>
          <a:prstGeom prst="rect">
            <a:avLst/>
          </a:prstGeom>
          <a:noFill/>
          <a:ln w="9525">
            <a:noFill/>
            <a:miter lim="800000"/>
            <a:headEnd/>
            <a:tailEnd/>
          </a:ln>
        </p:spPr>
        <p:txBody>
          <a:bodyPr>
            <a:spAutoFit/>
          </a:bodyPr>
          <a:lstStyle/>
          <a:p>
            <a:pPr defTabSz="914400" fontAlgn="base">
              <a:spcBef>
                <a:spcPct val="0"/>
              </a:spcBef>
              <a:spcAft>
                <a:spcPct val="0"/>
              </a:spcAft>
              <a:defRPr/>
            </a:pPr>
            <a:r>
              <a:rPr lang="en-US" sz="3200" b="1" dirty="0">
                <a:solidFill>
                  <a:prstClr val="black"/>
                </a:solidFill>
                <a:latin typeface="Arial" charset="0"/>
                <a:cs typeface="Arial" charset="0"/>
              </a:rPr>
              <a:t>		</a:t>
            </a:r>
            <a:r>
              <a:rPr lang="en-US" sz="3600" b="1" dirty="0">
                <a:solidFill>
                  <a:prstClr val="black"/>
                </a:solidFill>
                <a:latin typeface="Arial" charset="0"/>
                <a:cs typeface="Arial" charset="0"/>
              </a:rPr>
              <a:t>(2)</a:t>
            </a:r>
          </a:p>
          <a:p>
            <a:pPr defTabSz="914400" fontAlgn="base">
              <a:spcBef>
                <a:spcPct val="0"/>
              </a:spcBef>
              <a:spcAft>
                <a:spcPct val="0"/>
              </a:spcAft>
              <a:defRPr/>
            </a:pPr>
            <a:r>
              <a:rPr lang="en-US" sz="3600" b="1" dirty="0">
                <a:solidFill>
                  <a:prstClr val="black"/>
                </a:solidFill>
                <a:latin typeface="Arial" charset="0"/>
                <a:cs typeface="Arial" charset="0"/>
              </a:rPr>
              <a:t>Sing, choirs of angels,</a:t>
            </a:r>
          </a:p>
          <a:p>
            <a:pPr defTabSz="914400" fontAlgn="base">
              <a:spcBef>
                <a:spcPct val="0"/>
              </a:spcBef>
              <a:spcAft>
                <a:spcPct val="0"/>
              </a:spcAft>
              <a:defRPr/>
            </a:pPr>
            <a:r>
              <a:rPr lang="en-US" sz="3600" b="1" dirty="0">
                <a:solidFill>
                  <a:prstClr val="black"/>
                </a:solidFill>
                <a:latin typeface="Arial" charset="0"/>
                <a:cs typeface="Arial" charset="0"/>
              </a:rPr>
              <a:t>sing in exultation;</a:t>
            </a:r>
          </a:p>
          <a:p>
            <a:pPr defTabSz="914400" fontAlgn="base">
              <a:spcBef>
                <a:spcPct val="0"/>
              </a:spcBef>
              <a:spcAft>
                <a:spcPct val="0"/>
              </a:spcAft>
              <a:defRPr/>
            </a:pPr>
            <a:r>
              <a:rPr lang="en-US" sz="3600" b="1" spc="-170" dirty="0">
                <a:solidFill>
                  <a:prstClr val="black"/>
                </a:solidFill>
                <a:latin typeface="Arial" charset="0"/>
                <a:cs typeface="Arial" charset="0"/>
              </a:rPr>
              <a:t>O sing all ye bright hosts of heaven above!</a:t>
            </a:r>
          </a:p>
          <a:p>
            <a:pPr defTabSz="914400" fontAlgn="base">
              <a:spcBef>
                <a:spcPct val="0"/>
              </a:spcBef>
              <a:spcAft>
                <a:spcPct val="0"/>
              </a:spcAft>
              <a:defRPr/>
            </a:pPr>
            <a:r>
              <a:rPr lang="en-US" sz="3600" b="1" dirty="0">
                <a:solidFill>
                  <a:prstClr val="black"/>
                </a:solidFill>
                <a:latin typeface="Arial" charset="0"/>
                <a:cs typeface="Arial" charset="0"/>
              </a:rPr>
              <a:t>Glory to God, </a:t>
            </a:r>
          </a:p>
          <a:p>
            <a:pPr defTabSz="914400" fontAlgn="base">
              <a:spcBef>
                <a:spcPct val="0"/>
              </a:spcBef>
              <a:spcAft>
                <a:spcPct val="0"/>
              </a:spcAft>
              <a:defRPr/>
            </a:pPr>
            <a:r>
              <a:rPr lang="en-US" sz="3600" b="1" dirty="0">
                <a:solidFill>
                  <a:prstClr val="black"/>
                </a:solidFill>
                <a:latin typeface="Arial" charset="0"/>
                <a:cs typeface="Arial" charset="0"/>
              </a:rPr>
              <a:t>all glory in the highest.</a:t>
            </a:r>
          </a:p>
          <a:p>
            <a:pPr defTabSz="914400" fontAlgn="base">
              <a:spcBef>
                <a:spcPct val="0"/>
              </a:spcBef>
              <a:spcAft>
                <a:spcPct val="0"/>
              </a:spcAft>
              <a:defRPr/>
            </a:pPr>
            <a:r>
              <a:rPr lang="en-US" sz="3600" b="1" dirty="0">
                <a:solidFill>
                  <a:prstClr val="black"/>
                </a:solidFill>
                <a:latin typeface="Arial" charset="0"/>
                <a:cs typeface="Arial" charset="0"/>
              </a:rPr>
              <a:t>O come, let us adore Him,</a:t>
            </a:r>
          </a:p>
          <a:p>
            <a:pPr defTabSz="914400" fontAlgn="base">
              <a:spcBef>
                <a:spcPct val="0"/>
              </a:spcBef>
              <a:spcAft>
                <a:spcPct val="0"/>
              </a:spcAft>
              <a:defRPr/>
            </a:pPr>
            <a:r>
              <a:rPr lang="en-US" sz="3600" b="1" dirty="0">
                <a:solidFill>
                  <a:prstClr val="black"/>
                </a:solidFill>
                <a:latin typeface="Arial" charset="0"/>
                <a:cs typeface="Arial" charset="0"/>
              </a:rPr>
              <a:t>O come, let us adore Him,</a:t>
            </a:r>
          </a:p>
          <a:p>
            <a:pPr defTabSz="914400" fontAlgn="base">
              <a:spcBef>
                <a:spcPct val="0"/>
              </a:spcBef>
              <a:spcAft>
                <a:spcPct val="0"/>
              </a:spcAft>
              <a:defRPr/>
            </a:pPr>
            <a:r>
              <a:rPr lang="en-US" sz="3600" b="1" dirty="0">
                <a:solidFill>
                  <a:prstClr val="black"/>
                </a:solidFill>
                <a:latin typeface="Arial" charset="0"/>
                <a:cs typeface="Arial" charset="0"/>
              </a:rPr>
              <a:t>O come, let us adore Him,</a:t>
            </a:r>
          </a:p>
          <a:p>
            <a:pPr defTabSz="914400" fontAlgn="base">
              <a:spcBef>
                <a:spcPct val="0"/>
              </a:spcBef>
              <a:spcAft>
                <a:spcPct val="0"/>
              </a:spcAft>
              <a:defRPr/>
            </a:pPr>
            <a:r>
              <a:rPr lang="en-US" sz="3600" b="1" dirty="0">
                <a:solidFill>
                  <a:prstClr val="black"/>
                </a:solidFill>
                <a:latin typeface="Arial" charset="0"/>
                <a:cs typeface="Arial" charset="0"/>
              </a:rPr>
              <a:t>Christ, the Lord.</a:t>
            </a:r>
          </a:p>
        </p:txBody>
      </p:sp>
      <p:sp>
        <p:nvSpPr>
          <p:cNvPr id="4" name="Bent Arrow 3"/>
          <p:cNvSpPr/>
          <p:nvPr/>
        </p:nvSpPr>
        <p:spPr>
          <a:xfrm rot="5400000">
            <a:off x="9258301" y="5981701"/>
            <a:ext cx="536575" cy="4603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black"/>
              </a:solidFill>
              <a:latin typeface="Calibri"/>
            </a:endParaRPr>
          </a:p>
        </p:txBody>
      </p:sp>
      <p:pic>
        <p:nvPicPr>
          <p:cNvPr id="13316" name="Picture 5" descr="C:\Users\Pastor Dan\Pictures\Christmas Bulb.jpg"/>
          <p:cNvPicPr>
            <a:picLocks noChangeAspect="1" noChangeArrowheads="1"/>
          </p:cNvPicPr>
          <p:nvPr/>
        </p:nvPicPr>
        <p:blipFill>
          <a:blip r:embed="rId3" cstate="print"/>
          <a:srcRect/>
          <a:stretch>
            <a:fillRect/>
          </a:stretch>
        </p:blipFill>
        <p:spPr bwMode="auto">
          <a:xfrm>
            <a:off x="8077200" y="3429001"/>
            <a:ext cx="1981200" cy="1992313"/>
          </a:xfrm>
          <a:prstGeom prst="rect">
            <a:avLst/>
          </a:prstGeom>
          <a:noFill/>
          <a:ln w="9525">
            <a:noFill/>
            <a:miter lim="800000"/>
            <a:headEnd/>
            <a:tailEnd/>
          </a:ln>
        </p:spPr>
      </p:pic>
    </p:spTree>
    <p:extLst>
      <p:ext uri="{BB962C8B-B14F-4D97-AF65-F5344CB8AC3E}">
        <p14:creationId xmlns:p14="http://schemas.microsoft.com/office/powerpoint/2010/main" val="239875420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2000" fill="hold"/>
                                        <p:tgtEl>
                                          <p:spTgt spid="13316"/>
                                        </p:tgtEl>
                                        <p:attrNameLst>
                                          <p:attrName>ppt_w</p:attrName>
                                        </p:attrNameLst>
                                      </p:cBhvr>
                                      <p:tavLst>
                                        <p:tav tm="0">
                                          <p:val>
                                            <p:fltVal val="0"/>
                                          </p:val>
                                        </p:tav>
                                        <p:tav tm="100000">
                                          <p:val>
                                            <p:strVal val="#ppt_w"/>
                                          </p:val>
                                        </p:tav>
                                      </p:tavLst>
                                    </p:anim>
                                    <p:anim calcmode="lin" valueType="num">
                                      <p:cBhvr>
                                        <p:cTn id="8" dur="2000" fill="hold"/>
                                        <p:tgtEl>
                                          <p:spTgt spid="13316"/>
                                        </p:tgtEl>
                                        <p:attrNameLst>
                                          <p:attrName>ppt_h</p:attrName>
                                        </p:attrNameLst>
                                      </p:cBhvr>
                                      <p:tavLst>
                                        <p:tav tm="0">
                                          <p:val>
                                            <p:fltVal val="0"/>
                                          </p:val>
                                        </p:tav>
                                        <p:tav tm="100000">
                                          <p:val>
                                            <p:strVal val="#ppt_h"/>
                                          </p:val>
                                        </p:tav>
                                      </p:tavLst>
                                    </p:anim>
                                    <p:anim calcmode="lin" valueType="num">
                                      <p:cBhvr>
                                        <p:cTn id="9" dur="2000" fill="hold"/>
                                        <p:tgtEl>
                                          <p:spTgt spid="1331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33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981200" y="304800"/>
            <a:ext cx="8382000" cy="5632450"/>
          </a:xfrm>
          <a:prstGeom prst="rect">
            <a:avLst/>
          </a:prstGeom>
          <a:noFill/>
          <a:ln w="9525">
            <a:noFill/>
            <a:miter lim="800000"/>
            <a:headEnd/>
            <a:tailEnd/>
          </a:ln>
        </p:spPr>
        <p:txBody>
          <a:bodyPr>
            <a:spAutoFit/>
          </a:bodyPr>
          <a:lstStyle/>
          <a:p>
            <a:pPr defTabSz="914400" fontAlgn="base">
              <a:spcBef>
                <a:spcPct val="0"/>
              </a:spcBef>
              <a:spcAft>
                <a:spcPct val="0"/>
              </a:spcAft>
            </a:pPr>
            <a:r>
              <a:rPr lang="en-US" sz="3200" b="1">
                <a:solidFill>
                  <a:prstClr val="black"/>
                </a:solidFill>
                <a:latin typeface="Arial" pitchFamily="34" charset="0"/>
                <a:cs typeface="Arial" pitchFamily="34" charset="0"/>
              </a:rPr>
              <a:t>			</a:t>
            </a:r>
            <a:r>
              <a:rPr lang="en-US" sz="3600" b="1">
                <a:solidFill>
                  <a:prstClr val="black"/>
                </a:solidFill>
                <a:latin typeface="Arial" pitchFamily="34" charset="0"/>
                <a:cs typeface="Arial" pitchFamily="34" charset="0"/>
              </a:rPr>
              <a:t>(3)</a:t>
            </a:r>
          </a:p>
          <a:p>
            <a:pPr defTabSz="914400" fontAlgn="base">
              <a:spcBef>
                <a:spcPct val="0"/>
              </a:spcBef>
              <a:spcAft>
                <a:spcPct val="0"/>
              </a:spcAft>
            </a:pPr>
            <a:r>
              <a:rPr lang="en-US" sz="3600" b="1">
                <a:solidFill>
                  <a:prstClr val="black"/>
                </a:solidFill>
                <a:latin typeface="Arial" pitchFamily="34" charset="0"/>
                <a:cs typeface="Arial" pitchFamily="34" charset="0"/>
              </a:rPr>
              <a:t>Yea, Lord, we greet Thee,</a:t>
            </a:r>
          </a:p>
          <a:p>
            <a:pPr defTabSz="914400" fontAlgn="base">
              <a:spcBef>
                <a:spcPct val="0"/>
              </a:spcBef>
              <a:spcAft>
                <a:spcPct val="0"/>
              </a:spcAft>
            </a:pPr>
            <a:r>
              <a:rPr lang="en-US" sz="3600" b="1">
                <a:solidFill>
                  <a:prstClr val="black"/>
                </a:solidFill>
                <a:latin typeface="Arial" pitchFamily="34" charset="0"/>
                <a:cs typeface="Arial" pitchFamily="34" charset="0"/>
              </a:rPr>
              <a:t>born this happy morning;</a:t>
            </a:r>
          </a:p>
          <a:p>
            <a:pPr defTabSz="914400" fontAlgn="base">
              <a:spcBef>
                <a:spcPct val="0"/>
              </a:spcBef>
              <a:spcAft>
                <a:spcPct val="0"/>
              </a:spcAft>
            </a:pPr>
            <a:r>
              <a:rPr lang="en-US" sz="3600" b="1">
                <a:solidFill>
                  <a:prstClr val="black"/>
                </a:solidFill>
                <a:latin typeface="Arial" pitchFamily="34" charset="0"/>
                <a:cs typeface="Arial" pitchFamily="34" charset="0"/>
              </a:rPr>
              <a:t>Jesus, to You be all glory given;</a:t>
            </a:r>
          </a:p>
          <a:p>
            <a:pPr defTabSz="914400" fontAlgn="base">
              <a:spcBef>
                <a:spcPct val="0"/>
              </a:spcBef>
              <a:spcAft>
                <a:spcPct val="0"/>
              </a:spcAft>
            </a:pPr>
            <a:r>
              <a:rPr lang="en-US" sz="3600" b="1">
                <a:solidFill>
                  <a:prstClr val="black"/>
                </a:solidFill>
                <a:latin typeface="Arial" pitchFamily="34" charset="0"/>
                <a:cs typeface="Arial" pitchFamily="34" charset="0"/>
              </a:rPr>
              <a:t>Word of the Father</a:t>
            </a:r>
          </a:p>
          <a:p>
            <a:pPr defTabSz="914400" fontAlgn="base">
              <a:spcBef>
                <a:spcPct val="0"/>
              </a:spcBef>
              <a:spcAft>
                <a:spcPct val="0"/>
              </a:spcAft>
            </a:pPr>
            <a:r>
              <a:rPr lang="en-US" sz="3600" b="1">
                <a:solidFill>
                  <a:prstClr val="black"/>
                </a:solidFill>
                <a:latin typeface="Arial" pitchFamily="34" charset="0"/>
                <a:cs typeface="Arial" pitchFamily="34" charset="0"/>
              </a:rPr>
              <a:t>now in flesh appearing!</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Christ, the Lord.</a:t>
            </a:r>
          </a:p>
        </p:txBody>
      </p:sp>
      <p:pic>
        <p:nvPicPr>
          <p:cNvPr id="14339" name="Picture 4" descr="C:\Users\Pastor Dan\Pictures\christmas_decorations.jpg"/>
          <p:cNvPicPr>
            <a:picLocks noChangeAspect="1" noChangeArrowheads="1"/>
          </p:cNvPicPr>
          <p:nvPr/>
        </p:nvPicPr>
        <p:blipFill>
          <a:blip r:embed="rId3" cstate="print"/>
          <a:srcRect/>
          <a:stretch>
            <a:fillRect/>
          </a:stretch>
        </p:blipFill>
        <p:spPr bwMode="auto">
          <a:xfrm>
            <a:off x="7924800" y="3657601"/>
            <a:ext cx="2438400" cy="1724025"/>
          </a:xfrm>
          <a:prstGeom prst="rect">
            <a:avLst/>
          </a:prstGeom>
          <a:noFill/>
          <a:ln w="9525">
            <a:noFill/>
            <a:miter lim="800000"/>
            <a:headEnd/>
            <a:tailEnd/>
          </a:ln>
        </p:spPr>
      </p:pic>
    </p:spTree>
    <p:extLst>
      <p:ext uri="{BB962C8B-B14F-4D97-AF65-F5344CB8AC3E}">
        <p14:creationId xmlns:p14="http://schemas.microsoft.com/office/powerpoint/2010/main" val="1330460968"/>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2000" fill="hold"/>
                                        <p:tgtEl>
                                          <p:spTgt spid="14339"/>
                                        </p:tgtEl>
                                        <p:attrNameLst>
                                          <p:attrName>ppt_w</p:attrName>
                                        </p:attrNameLst>
                                      </p:cBhvr>
                                      <p:tavLst>
                                        <p:tav tm="0">
                                          <p:val>
                                            <p:fltVal val="0"/>
                                          </p:val>
                                        </p:tav>
                                        <p:tav tm="100000">
                                          <p:val>
                                            <p:strVal val="#ppt_w"/>
                                          </p:val>
                                        </p:tav>
                                      </p:tavLst>
                                    </p:anim>
                                    <p:anim calcmode="lin" valueType="num">
                                      <p:cBhvr>
                                        <p:cTn id="8" dur="2000" fill="hold"/>
                                        <p:tgtEl>
                                          <p:spTgt spid="14339"/>
                                        </p:tgtEl>
                                        <p:attrNameLst>
                                          <p:attrName>ppt_h</p:attrName>
                                        </p:attrNameLst>
                                      </p:cBhvr>
                                      <p:tavLst>
                                        <p:tav tm="0">
                                          <p:val>
                                            <p:fltVal val="0"/>
                                          </p:val>
                                        </p:tav>
                                        <p:tav tm="100000">
                                          <p:val>
                                            <p:strVal val="#ppt_h"/>
                                          </p:val>
                                        </p:tav>
                                      </p:tavLst>
                                    </p:anim>
                                    <p:anim calcmode="lin" valueType="num">
                                      <p:cBhvr>
                                        <p:cTn id="9" dur="2000" fill="hold"/>
                                        <p:tgtEl>
                                          <p:spTgt spid="1433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3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17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5A549AD-50C2-5909-1AD8-ACB2190194D5}"/>
              </a:ext>
            </a:extLst>
          </p:cNvPr>
          <p:cNvSpPr>
            <a:spLocks noGrp="1" noChangeArrowheads="1"/>
          </p:cNvSpPr>
          <p:nvPr>
            <p:ph type="ctrTitle"/>
          </p:nvPr>
        </p:nvSpPr>
        <p:spPr>
          <a:xfrm>
            <a:off x="914400" y="2130425"/>
            <a:ext cx="10363200" cy="1470025"/>
          </a:xfrm>
        </p:spPr>
        <p:txBody>
          <a:bodyPr/>
          <a:lstStyle/>
          <a:p>
            <a:pPr eaLnBrk="1" hangingPunct="1"/>
            <a:r>
              <a:rPr lang="en-US" altLang="en-US" sz="7200" b="1">
                <a:solidFill>
                  <a:schemeClr val="tx1"/>
                </a:solidFill>
              </a:rPr>
              <a:t>Blest Be The Tie That Binds</a:t>
            </a:r>
            <a:br>
              <a:rPr lang="en-US" altLang="en-US" sz="7200" b="1">
                <a:solidFill>
                  <a:schemeClr val="tx1"/>
                </a:solidFill>
              </a:rPr>
            </a:br>
            <a:br>
              <a:rPr lang="en-US" altLang="en-US" sz="7200" b="1">
                <a:solidFill>
                  <a:schemeClr val="tx1"/>
                </a:solidFill>
              </a:rPr>
            </a:br>
            <a:endParaRPr lang="en-US" altLang="en-US" sz="7200" b="1">
              <a:solidFill>
                <a:schemeClr val="tx1"/>
              </a:solidFill>
            </a:endParaRPr>
          </a:p>
        </p:txBody>
      </p:sp>
      <p:sp>
        <p:nvSpPr>
          <p:cNvPr id="3075" name="Rectangle 3">
            <a:extLst>
              <a:ext uri="{FF2B5EF4-FFF2-40B4-BE49-F238E27FC236}">
                <a16:creationId xmlns:a16="http://schemas.microsoft.com/office/drawing/2014/main" id="{5959A72E-BCD8-56B2-1997-927147FF40F1}"/>
              </a:ext>
            </a:extLst>
          </p:cNvPr>
          <p:cNvSpPr>
            <a:spLocks noGrp="1" noChangeArrowheads="1"/>
          </p:cNvSpPr>
          <p:nvPr>
            <p:ph type="subTitle" idx="1"/>
          </p:nvPr>
        </p:nvSpPr>
        <p:spPr/>
        <p:txBody>
          <a:bodyPr/>
          <a:lstStyle/>
          <a:p>
            <a:pPr eaLnBrk="1" hangingPunct="1"/>
            <a:r>
              <a:rPr lang="en-US" altLang="en-US" sz="4400" b="1"/>
              <a:t>Hymn 426</a:t>
            </a:r>
          </a:p>
        </p:txBody>
      </p:sp>
    </p:spTree>
    <p:extLst>
      <p:ext uri="{BB962C8B-B14F-4D97-AF65-F5344CB8AC3E}">
        <p14:creationId xmlns:p14="http://schemas.microsoft.com/office/powerpoint/2010/main" val="1787598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7A80AA85-40BC-B1AC-2C67-251F45379925}"/>
              </a:ext>
            </a:extLst>
          </p:cNvPr>
          <p:cNvSpPr txBox="1">
            <a:spLocks noChangeArrowheads="1"/>
          </p:cNvSpPr>
          <p:nvPr/>
        </p:nvSpPr>
        <p:spPr bwMode="auto">
          <a:xfrm>
            <a:off x="1905000" y="533400"/>
            <a:ext cx="8382000"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Blest be the tie that binds our hearts in Christian love;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fellowship of kindred minds is like to that above;</a:t>
            </a:r>
            <a:r>
              <a:rPr kumimoji="0" lang="en-US" altLang="en-US" sz="6600" b="1"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rPr>
              <a:t> </a:t>
            </a:r>
          </a:p>
        </p:txBody>
      </p:sp>
    </p:spTree>
    <p:extLst>
      <p:ext uri="{BB962C8B-B14F-4D97-AF65-F5344CB8AC3E}">
        <p14:creationId xmlns:p14="http://schemas.microsoft.com/office/powerpoint/2010/main" val="3937389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E194C831-E902-5453-203A-0DF2A91FE5B5}"/>
              </a:ext>
            </a:extLst>
          </p:cNvPr>
          <p:cNvSpPr txBox="1">
            <a:spLocks noChangeArrowheads="1"/>
          </p:cNvSpPr>
          <p:nvPr/>
        </p:nvSpPr>
        <p:spPr bwMode="auto">
          <a:xfrm>
            <a:off x="1828800" y="304800"/>
            <a:ext cx="8534400"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Before our Father’s throne we pour our ardent prayers;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fears, our hopes, our aims are one, our comforts and our cares</a:t>
            </a:r>
          </a:p>
        </p:txBody>
      </p:sp>
    </p:spTree>
    <p:extLst>
      <p:ext uri="{BB962C8B-B14F-4D97-AF65-F5344CB8AC3E}">
        <p14:creationId xmlns:p14="http://schemas.microsoft.com/office/powerpoint/2010/main" val="1897364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a:extLst>
              <a:ext uri="{FF2B5EF4-FFF2-40B4-BE49-F238E27FC236}">
                <a16:creationId xmlns:a16="http://schemas.microsoft.com/office/drawing/2014/main" id="{44F59DB7-363E-EA58-8F7D-8495593B0F0B}"/>
              </a:ext>
            </a:extLst>
          </p:cNvPr>
          <p:cNvSpPr txBox="1">
            <a:spLocks noChangeArrowheads="1"/>
          </p:cNvSpPr>
          <p:nvPr/>
        </p:nvSpPr>
        <p:spPr bwMode="auto">
          <a:xfrm>
            <a:off x="1752600" y="304800"/>
            <a:ext cx="86106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When we asunder part, it gives us inward pain;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But we shall be joined in heart, and hope to meet again.</a:t>
            </a:r>
          </a:p>
        </p:txBody>
      </p:sp>
      <p:sp>
        <p:nvSpPr>
          <p:cNvPr id="9219" name="Text Box 6">
            <a:extLst>
              <a:ext uri="{FF2B5EF4-FFF2-40B4-BE49-F238E27FC236}">
                <a16:creationId xmlns:a16="http://schemas.microsoft.com/office/drawing/2014/main" id="{453D6BA8-9890-C166-7DDA-4892BA0C0C6A}"/>
              </a:ext>
            </a:extLst>
          </p:cNvPr>
          <p:cNvSpPr txBox="1">
            <a:spLocks noChangeArrowheads="1"/>
          </p:cNvSpPr>
          <p:nvPr/>
        </p:nvSpPr>
        <p:spPr bwMode="auto">
          <a:xfrm>
            <a:off x="9677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1466943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4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4BF64DE4-5821-2370-E392-210D50E8E841}"/>
              </a:ext>
            </a:extLst>
          </p:cNvPr>
          <p:cNvSpPr>
            <a:spLocks noGrp="1" noChangeArrowheads="1"/>
          </p:cNvSpPr>
          <p:nvPr>
            <p:ph type="title"/>
          </p:nvPr>
        </p:nvSpPr>
        <p:spPr>
          <a:xfrm>
            <a:off x="1524000" y="274638"/>
            <a:ext cx="9144000" cy="4144962"/>
          </a:xfrm>
        </p:spPr>
        <p:txBody>
          <a:bodyPr/>
          <a:lstStyle/>
          <a:p>
            <a:pPr eaLnBrk="1" hangingPunct="1"/>
            <a:r>
              <a:rPr lang="en-US" altLang="en-US" sz="4800" b="1">
                <a:solidFill>
                  <a:schemeClr val="bg1"/>
                </a:solidFill>
              </a:rPr>
              <a:t>O come, O come Emmanuel,</a:t>
            </a:r>
            <a:br>
              <a:rPr lang="en-US" altLang="en-US" sz="4800" b="1">
                <a:solidFill>
                  <a:schemeClr val="bg1"/>
                </a:solidFill>
              </a:rPr>
            </a:br>
            <a:r>
              <a:rPr lang="en-US" altLang="en-US" sz="4800" b="1">
                <a:solidFill>
                  <a:schemeClr val="bg1"/>
                </a:solidFill>
              </a:rPr>
              <a:t>And ransom captive Israel</a:t>
            </a:r>
            <a:br>
              <a:rPr lang="en-US" altLang="en-US" sz="4800" b="1">
                <a:solidFill>
                  <a:schemeClr val="bg1"/>
                </a:solidFill>
              </a:rPr>
            </a:br>
            <a:r>
              <a:rPr lang="en-US" altLang="en-US" sz="4800" b="1">
                <a:solidFill>
                  <a:schemeClr val="bg1"/>
                </a:solidFill>
              </a:rPr>
              <a:t>That mourns in lowly exile here,</a:t>
            </a:r>
            <a:br>
              <a:rPr lang="en-US" altLang="en-US" sz="4800" b="1">
                <a:solidFill>
                  <a:schemeClr val="bg1"/>
                </a:solidFill>
              </a:rPr>
            </a:br>
            <a:r>
              <a:rPr lang="en-US" altLang="en-US" sz="4800" b="1">
                <a:solidFill>
                  <a:schemeClr val="bg1"/>
                </a:solidFill>
              </a:rPr>
              <a:t>Until the son of God appear.</a:t>
            </a:r>
          </a:p>
        </p:txBody>
      </p:sp>
    </p:spTree>
    <p:extLst>
      <p:ext uri="{BB962C8B-B14F-4D97-AF65-F5344CB8AC3E}">
        <p14:creationId xmlns:p14="http://schemas.microsoft.com/office/powerpoint/2010/main" val="25352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B51F23CC-AFE6-9A2D-8A4A-A4358C9290C5}"/>
              </a:ext>
            </a:extLst>
          </p:cNvPr>
          <p:cNvSpPr>
            <a:spLocks noGrp="1" noChangeArrowheads="1"/>
          </p:cNvSpPr>
          <p:nvPr>
            <p:ph type="title"/>
          </p:nvPr>
        </p:nvSpPr>
        <p:spPr>
          <a:xfrm>
            <a:off x="1981200" y="274638"/>
            <a:ext cx="8229600" cy="3992562"/>
          </a:xfrm>
        </p:spPr>
        <p:txBody>
          <a:bodyPr/>
          <a:lstStyle/>
          <a:p>
            <a:pPr eaLnBrk="1" hangingPunct="1"/>
            <a:r>
              <a:rPr lang="en-US" altLang="en-US" sz="4800" b="1">
                <a:solidFill>
                  <a:schemeClr val="bg1"/>
                </a:solidFill>
              </a:rPr>
              <a:t>Rejoice! Rejoice!</a:t>
            </a:r>
            <a:br>
              <a:rPr lang="en-US" altLang="en-US" sz="4800" b="1">
                <a:solidFill>
                  <a:schemeClr val="bg1"/>
                </a:solidFill>
              </a:rPr>
            </a:br>
            <a:r>
              <a:rPr lang="en-US" altLang="en-US" sz="4800" b="1">
                <a:solidFill>
                  <a:schemeClr val="bg1"/>
                </a:solidFill>
              </a:rPr>
              <a:t>Emmanuel shall come to you, </a:t>
            </a:r>
            <a:br>
              <a:rPr lang="en-US" altLang="en-US" sz="4800" b="1">
                <a:solidFill>
                  <a:schemeClr val="bg1"/>
                </a:solidFill>
              </a:rPr>
            </a:br>
            <a:r>
              <a:rPr lang="en-US" altLang="en-US" sz="4800" b="1">
                <a:solidFill>
                  <a:schemeClr val="bg1"/>
                </a:solidFill>
              </a:rPr>
              <a:t>O Israel.</a:t>
            </a:r>
          </a:p>
        </p:txBody>
      </p:sp>
    </p:spTree>
    <p:extLst>
      <p:ext uri="{BB962C8B-B14F-4D97-AF65-F5344CB8AC3E}">
        <p14:creationId xmlns:p14="http://schemas.microsoft.com/office/powerpoint/2010/main" val="55620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1E9B5BEC-B44F-34BF-92DF-0CDC1D05E77D}"/>
              </a:ext>
            </a:extLst>
          </p:cNvPr>
          <p:cNvSpPr>
            <a:spLocks noGrp="1" noChangeArrowheads="1"/>
          </p:cNvSpPr>
          <p:nvPr>
            <p:ph type="title"/>
          </p:nvPr>
        </p:nvSpPr>
        <p:spPr>
          <a:xfrm>
            <a:off x="1524000" y="274638"/>
            <a:ext cx="9144000" cy="3992562"/>
          </a:xfrm>
        </p:spPr>
        <p:txBody>
          <a:bodyPr/>
          <a:lstStyle/>
          <a:p>
            <a:pPr eaLnBrk="1" hangingPunct="1"/>
            <a:r>
              <a:rPr lang="en-US" altLang="en-US" b="1">
                <a:solidFill>
                  <a:schemeClr val="bg1"/>
                </a:solidFill>
              </a:rPr>
              <a:t>O come, Thou Dayspring, come and cheer</a:t>
            </a:r>
            <a:br>
              <a:rPr lang="en-US" altLang="en-US" b="1">
                <a:solidFill>
                  <a:schemeClr val="bg1"/>
                </a:solidFill>
              </a:rPr>
            </a:br>
            <a:r>
              <a:rPr lang="en-US" altLang="en-US" b="1">
                <a:solidFill>
                  <a:schemeClr val="bg1"/>
                </a:solidFill>
              </a:rPr>
              <a:t>Our spirits by Thine advent here;</a:t>
            </a:r>
            <a:br>
              <a:rPr lang="en-US" altLang="en-US" b="1">
                <a:solidFill>
                  <a:schemeClr val="bg1"/>
                </a:solidFill>
              </a:rPr>
            </a:br>
            <a:r>
              <a:rPr lang="en-US" altLang="en-US" b="1">
                <a:solidFill>
                  <a:schemeClr val="bg1"/>
                </a:solidFill>
              </a:rPr>
              <a:t>Disperse the gloomy clouds of night,</a:t>
            </a:r>
            <a:br>
              <a:rPr lang="en-US" altLang="en-US" b="1">
                <a:solidFill>
                  <a:schemeClr val="bg1"/>
                </a:solidFill>
              </a:rPr>
            </a:br>
            <a:r>
              <a:rPr lang="en-US" altLang="en-US" b="1">
                <a:solidFill>
                  <a:schemeClr val="bg1"/>
                </a:solidFill>
              </a:rPr>
              <a:t>And death’s dark shadows put to flight.</a:t>
            </a:r>
          </a:p>
        </p:txBody>
      </p:sp>
    </p:spTree>
    <p:extLst>
      <p:ext uri="{BB962C8B-B14F-4D97-AF65-F5344CB8AC3E}">
        <p14:creationId xmlns:p14="http://schemas.microsoft.com/office/powerpoint/2010/main" val="346089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9D44499-8124-4ACD-FDBA-18AF92834A13}"/>
              </a:ext>
            </a:extLst>
          </p:cNvPr>
          <p:cNvSpPr>
            <a:spLocks noGrp="1" noChangeArrowheads="1"/>
          </p:cNvSpPr>
          <p:nvPr>
            <p:ph type="title"/>
          </p:nvPr>
        </p:nvSpPr>
        <p:spPr>
          <a:xfrm>
            <a:off x="1981200" y="274638"/>
            <a:ext cx="8229600" cy="3992562"/>
          </a:xfrm>
        </p:spPr>
        <p:txBody>
          <a:bodyPr/>
          <a:lstStyle/>
          <a:p>
            <a:pPr eaLnBrk="1" hangingPunct="1"/>
            <a:r>
              <a:rPr lang="en-US" altLang="en-US" sz="4800" b="1">
                <a:solidFill>
                  <a:schemeClr val="bg1"/>
                </a:solidFill>
              </a:rPr>
              <a:t>Rejoice! Rejoice!</a:t>
            </a:r>
            <a:br>
              <a:rPr lang="en-US" altLang="en-US" sz="4800" b="1">
                <a:solidFill>
                  <a:schemeClr val="bg1"/>
                </a:solidFill>
              </a:rPr>
            </a:br>
            <a:r>
              <a:rPr lang="en-US" altLang="en-US" sz="4800" b="1">
                <a:solidFill>
                  <a:schemeClr val="bg1"/>
                </a:solidFill>
              </a:rPr>
              <a:t>Emmanuel shall come to you, </a:t>
            </a:r>
            <a:br>
              <a:rPr lang="en-US" altLang="en-US" sz="4800" b="1">
                <a:solidFill>
                  <a:schemeClr val="bg1"/>
                </a:solidFill>
              </a:rPr>
            </a:br>
            <a:r>
              <a:rPr lang="en-US" altLang="en-US" sz="4800" b="1">
                <a:solidFill>
                  <a:schemeClr val="bg1"/>
                </a:solidFill>
              </a:rPr>
              <a:t>O Israel.</a:t>
            </a:r>
          </a:p>
        </p:txBody>
      </p:sp>
    </p:spTree>
    <p:extLst>
      <p:ext uri="{BB962C8B-B14F-4D97-AF65-F5344CB8AC3E}">
        <p14:creationId xmlns:p14="http://schemas.microsoft.com/office/powerpoint/2010/main" val="3229258967"/>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4840</TotalTime>
  <Words>1544</Words>
  <Application>Microsoft Office PowerPoint</Application>
  <PresentationFormat>Widescreen</PresentationFormat>
  <Paragraphs>153</Paragraphs>
  <Slides>59</Slides>
  <Notes>20</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59</vt:i4>
      </vt:variant>
    </vt:vector>
  </HeadingPairs>
  <TitlesOfParts>
    <vt:vector size="81" baseType="lpstr">
      <vt:lpstr>ADLaM Display</vt:lpstr>
      <vt:lpstr>Amasis MT Pro Black</vt:lpstr>
      <vt:lpstr>Arial</vt:lpstr>
      <vt:lpstr>Arial Black</vt:lpstr>
      <vt:lpstr>Arial Rounded MT Bold</vt:lpstr>
      <vt:lpstr>Baguet Script</vt:lpstr>
      <vt:lpstr>Calibri</vt:lpstr>
      <vt:lpstr>Calibri Light</vt:lpstr>
      <vt:lpstr>Times</vt:lpstr>
      <vt:lpstr>Times New Roman</vt:lpstr>
      <vt:lpstr>3_Office Theme</vt:lpstr>
      <vt:lpstr>4_Office Theme</vt:lpstr>
      <vt:lpstr>8_Office Theme</vt:lpstr>
      <vt:lpstr>6_Office Theme</vt:lpstr>
      <vt:lpstr>7_Office Theme</vt:lpstr>
      <vt:lpstr>2_Office Theme</vt:lpstr>
      <vt:lpstr>Default Design</vt:lpstr>
      <vt:lpstr>2_Default Design</vt:lpstr>
      <vt:lpstr>1_Office Theme</vt:lpstr>
      <vt:lpstr>5_Office Theme</vt:lpstr>
      <vt:lpstr>9_Office Theme</vt:lpstr>
      <vt:lpstr>1_Default Design</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O Come, O come Emmanuel</vt:lpstr>
      <vt:lpstr>O come, O come Emmanuel, And ransom captive Israel That mourns in lowly exile here, Until the son of God appear.</vt:lpstr>
      <vt:lpstr>Rejoice! Rejoice! Emmanuel shall come to you,  O Israel.</vt:lpstr>
      <vt:lpstr>O come, Thou Dayspring, come and cheer Our spirits by Thine advent here; Disperse the gloomy clouds of night, And death’s dark shadows put to flight.</vt:lpstr>
      <vt:lpstr>Rejoice! Rejoice! Emmanuel shall come to you,  O Israel.</vt:lpstr>
      <vt:lpstr>O come, Thou Wisdom from on high And order all things far and nigh; To us the path of knowledge show and cause us in her ways to go.</vt:lpstr>
      <vt:lpstr>Rejoice! Rejoice! Emmanuel shall come to you,  O Israel.</vt:lpstr>
      <vt:lpstr>O come, Desire of nations, bind All peoples in one heart and mind; Bid envy, strife and quarrels cease; Fill the whole world with heaven’s peace.</vt:lpstr>
      <vt:lpstr>Rejoice! Rejoice! Emmanuel shall come to you,  O Israel.</vt:lpstr>
      <vt:lpstr>WELCOME</vt:lpstr>
      <vt:lpstr>    Lighting the Advent Candles</vt:lpstr>
      <vt:lpstr>Call To  Worship   Elder Roy Palk, Liturgist  </vt:lpstr>
      <vt:lpstr>Reader:  Comfort, comfort My people, says your God. Speak tenderly to Jerusalem, and cry to her that her warfare is ended, that her iniquity is pardoned, that she has received from the LORD’s hand double for all her sins.</vt:lpstr>
      <vt:lpstr>People: A voice cries: “In the wilderness prepare the way of the LORD; make straight in the desert a highway for our God.</vt:lpstr>
      <vt:lpstr>Reader:  Every valley shall be lifted up, and every mountain and hill be made low;</vt:lpstr>
      <vt:lpstr>People: The uneven ground shall become level, and the rough places a plain.”</vt:lpstr>
      <vt:lpstr>PowerPoint Presentation</vt:lpstr>
      <vt:lpstr>Come,Thou Long Expected Jesus</vt:lpstr>
      <vt:lpstr>PowerPoint Presentation</vt:lpstr>
      <vt:lpstr>PowerPoint Presentation</vt:lpstr>
      <vt:lpstr>PowerPoint Presentation</vt:lpstr>
      <vt:lpstr>PRAYER OF CONFESSION    </vt:lpstr>
      <vt:lpstr>ALL: O Lord Christ,  we confess our willingness to be loved but also our reluctance to love others.  </vt:lpstr>
      <vt:lpstr>ALL: We confess our readiness to accept Your forgiving love, but also our refusal to forgive others. </vt:lpstr>
      <vt:lpstr>ALL: We confess our eagerness to grasp Your offer of redeeming love, but also our resistance to follow You without question. </vt:lpstr>
      <vt:lpstr>ALL: In this Advent time, forgive us our failure to act and live as we should. Come to us anew, and by Your grace,  assist us to receive You with joy,  </vt:lpstr>
      <vt:lpstr>ALL: as the shepherds; with gratitude,  as Simeon; with obedience,  as Mary; with love,  as You have loved us.  </vt:lpstr>
      <vt:lpstr>ALL: Even so: come, Lord Jesus.  Lord, hear our prayers.  </vt:lpstr>
      <vt:lpstr>PowerPoint Presentation</vt:lpstr>
      <vt:lpstr>A moment for meditation and silent confession</vt:lpstr>
      <vt:lpstr>Words of Assurance and Pardon of the Gospel   (Isaiah 9.2)   Jeanie Smith, Liturgist </vt:lpstr>
      <vt:lpstr>Liturgist:  The people who walked in darkness have seen a great light; those who dwelt in a land of deep darkness, on them has light shone. </vt:lpstr>
      <vt:lpstr>PowerPoint Presentation</vt:lpstr>
      <vt:lpstr>The Solid Rock  Hymn # 526</vt:lpstr>
      <vt:lpstr>My hope is built on nothing less    Than Jesus’ blood and righteousness;    I dare not trust the sweetest frame,    But wholly lean on Jesus’ name.     On Christ the solid Rock I stand;    All other ground is sinking sand,    All other ground is sinking sand.  </vt:lpstr>
      <vt:lpstr>When darkness veils His lovely face,    I rest on His unchanging grace;    In every high and stormy gale,    My anchor holds within the veil.     On Christ the solid Rock I stand;    All other ground is sinking sand,    All other ground is sinking sand.</vt:lpstr>
      <vt:lpstr>His oath, His covenant, His blood    Support me in the whelming flood;    When all around my soul gives way    He then is all my hope and stay.     On Christ the solid Rock I stand;    All other ground is sinking sand,    All other ground is sinking sand. </vt:lpstr>
      <vt:lpstr> When He shall come with trumpet sound,    O may I then in Him be found;    Dressed in His righteousness alone,    Faultless to stand before the throne     On Christ the solid Rock I stand;    All other ground is sinking sand,    All other ground is sinking sand.</vt:lpstr>
      <vt:lpstr>PowerPoint Presentation</vt:lpstr>
      <vt:lpstr>Teaching Moment  “It’s (Almost) Here.”   Pastor Dustin    Advent Teaching Series, week 1 </vt:lpstr>
      <vt:lpstr>PowerPoint Presentation</vt:lpstr>
      <vt:lpstr>OFFERTORY</vt:lpstr>
      <vt:lpstr>Offsite contributions can be made via Tithely.com the instructions are on our website bayshoregardenscommunitychurch.com or  checks can be mailed to 6228 26th street west Bradenton FL 34207</vt:lpstr>
      <vt:lpstr>Holy Communion</vt:lpstr>
      <vt:lpstr>PowerPoint Presentation</vt:lpstr>
      <vt:lpstr>PowerPoint Presentation</vt:lpstr>
      <vt:lpstr>PowerPoint Presentation</vt:lpstr>
      <vt:lpstr>PowerPoint Presentation</vt:lpstr>
      <vt:lpstr>PowerPoint Presentation</vt:lpstr>
      <vt:lpstr>PowerPoint Presentation</vt:lpstr>
      <vt:lpstr>Blest Be The Tie That Binds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256</cp:revision>
  <dcterms:created xsi:type="dcterms:W3CDTF">2021-03-31T13:56:44Z</dcterms:created>
  <dcterms:modified xsi:type="dcterms:W3CDTF">2023-12-03T13:37:55Z</dcterms:modified>
</cp:coreProperties>
</file>