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3930" r:id="rId3"/>
    <p:sldMasterId id="2147484174" r:id="rId4"/>
    <p:sldMasterId id="2147484184" r:id="rId5"/>
    <p:sldMasterId id="2147484189" r:id="rId6"/>
    <p:sldMasterId id="2147484509" r:id="rId7"/>
    <p:sldMasterId id="2147484538" r:id="rId8"/>
    <p:sldMasterId id="2147484542" r:id="rId9"/>
    <p:sldMasterId id="2147484544" r:id="rId10"/>
  </p:sldMasterIdLst>
  <p:notesMasterIdLst>
    <p:notesMasterId r:id="rId69"/>
  </p:notesMasterIdLst>
  <p:sldIdLst>
    <p:sldId id="2920" r:id="rId11"/>
    <p:sldId id="610" r:id="rId12"/>
    <p:sldId id="469" r:id="rId13"/>
    <p:sldId id="470" r:id="rId14"/>
    <p:sldId id="3179" r:id="rId15"/>
    <p:sldId id="3180" r:id="rId16"/>
    <p:sldId id="3181" r:id="rId17"/>
    <p:sldId id="3182" r:id="rId18"/>
    <p:sldId id="3183" r:id="rId19"/>
    <p:sldId id="3184" r:id="rId20"/>
    <p:sldId id="3185" r:id="rId21"/>
    <p:sldId id="3186" r:id="rId22"/>
    <p:sldId id="3187" r:id="rId23"/>
    <p:sldId id="3188" r:id="rId24"/>
    <p:sldId id="1986" r:id="rId25"/>
    <p:sldId id="427" r:id="rId26"/>
    <p:sldId id="639" r:id="rId27"/>
    <p:sldId id="2778" r:id="rId28"/>
    <p:sldId id="3100" r:id="rId29"/>
    <p:sldId id="3101" r:id="rId30"/>
    <p:sldId id="2693" r:id="rId31"/>
    <p:sldId id="2472" r:id="rId32"/>
    <p:sldId id="2474" r:id="rId33"/>
    <p:sldId id="3108" r:id="rId34"/>
    <p:sldId id="3160" r:id="rId35"/>
    <p:sldId id="3159" r:id="rId36"/>
    <p:sldId id="2588" r:id="rId37"/>
    <p:sldId id="582" r:id="rId38"/>
    <p:sldId id="3073" r:id="rId39"/>
    <p:sldId id="447" r:id="rId40"/>
    <p:sldId id="448" r:id="rId41"/>
    <p:sldId id="2546" r:id="rId42"/>
    <p:sldId id="3161" r:id="rId43"/>
    <p:sldId id="3162" r:id="rId44"/>
    <p:sldId id="3163" r:id="rId45"/>
    <p:sldId id="263" r:id="rId46"/>
    <p:sldId id="260" r:id="rId47"/>
    <p:sldId id="264" r:id="rId48"/>
    <p:sldId id="3164" r:id="rId49"/>
    <p:sldId id="3165" r:id="rId50"/>
    <p:sldId id="3166" r:id="rId51"/>
    <p:sldId id="3167" r:id="rId52"/>
    <p:sldId id="3084" r:id="rId53"/>
    <p:sldId id="454" r:id="rId54"/>
    <p:sldId id="3189" r:id="rId55"/>
    <p:sldId id="455" r:id="rId56"/>
    <p:sldId id="1001" r:id="rId57"/>
    <p:sldId id="1943" r:id="rId58"/>
    <p:sldId id="3178" r:id="rId59"/>
    <p:sldId id="3168" r:id="rId60"/>
    <p:sldId id="3169" r:id="rId61"/>
    <p:sldId id="3170" r:id="rId62"/>
    <p:sldId id="3173" r:id="rId63"/>
    <p:sldId id="3174" r:id="rId64"/>
    <p:sldId id="3175" r:id="rId65"/>
    <p:sldId id="3176" r:id="rId66"/>
    <p:sldId id="3177" r:id="rId67"/>
    <p:sldId id="464"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09" autoAdjust="0"/>
    <p:restoredTop sz="94660" autoAdjust="0"/>
  </p:normalViewPr>
  <p:slideViewPr>
    <p:cSldViewPr snapToGrid="0">
      <p:cViewPr varScale="1">
        <p:scale>
          <a:sx n="35" d="100"/>
          <a:sy n="35" d="100"/>
        </p:scale>
        <p:origin x="60" y="192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1/14/2024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46</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58</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1/14/2024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8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1/14/2024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0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1/14/2024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4312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64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8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9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3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4FC214A-7628-4067-998D-54CF564310BB}" type="datetimeFigureOut">
              <a:rPr lang="en-US" smtClean="0">
                <a:solidFill>
                  <a:prstClr val="black">
                    <a:tint val="75000"/>
                  </a:prstClr>
                </a:solidFill>
              </a:rPr>
              <a:pPr defTabSz="914400"/>
              <a:t>1/14/2024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7050D7EB-9F43-4CA1-AFAA-DA48095EC27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014778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6CDFC325-D8BE-4B04-B4E1-B47733916A24}" type="datetimeFigureOut">
              <a:rPr lang="en-US" smtClean="0">
                <a:solidFill>
                  <a:prstClr val="black">
                    <a:tint val="75000"/>
                  </a:prstClr>
                </a:solidFill>
              </a:rPr>
              <a:pPr defTabSz="914400"/>
              <a:t>1/14/2024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0D3E63D9-E4A4-477F-B6B5-215319C6DFA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4726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1/14/2024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CEBE3-1EC5-C0E1-9843-16F8401A03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129F08-B59A-D9BE-6C31-D49DAA2BA29B}"/>
              </a:ext>
            </a:extLst>
          </p:cNvPr>
          <p:cNvSpPr>
            <a:spLocks noGrp="1"/>
          </p:cNvSpPr>
          <p:nvPr>
            <p:ph type="dt" sz="half" idx="10"/>
          </p:nvPr>
        </p:nvSpPr>
        <p:spPr/>
        <p:txBody>
          <a:bodyPr/>
          <a:lstStyle/>
          <a:p>
            <a:pPr defTabSz="914400"/>
            <a:fld id="{4BB07C37-AB4C-44BE-B780-2102B08AD412}" type="datetimeFigureOut">
              <a:rPr lang="en-US" smtClean="0">
                <a:solidFill>
                  <a:prstClr val="black">
                    <a:tint val="75000"/>
                  </a:prstClr>
                </a:solidFill>
              </a:rPr>
              <a:pPr defTabSz="914400"/>
              <a:t>1/14/2024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1649BA78-5D63-D724-9FD0-B8050A5AD0C0}"/>
              </a:ext>
            </a:extLst>
          </p:cNvPr>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86E7414-57D2-86FD-8FF7-C189BB2DED97}"/>
              </a:ext>
            </a:extLst>
          </p:cNvPr>
          <p:cNvSpPr>
            <a:spLocks noGrp="1"/>
          </p:cNvSpPr>
          <p:nvPr>
            <p:ph type="sldNum" sz="quarter" idx="12"/>
          </p:nvPr>
        </p:nvSpPr>
        <p:spPr/>
        <p:txBody>
          <a:bodyPr/>
          <a:lstStyle/>
          <a:p>
            <a:pPr defTabSz="914400"/>
            <a:fld id="{A6406388-326A-4150-B236-747A99AA264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795720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F8BB6-4CF9-CC13-12EF-4FDC98F7A6F1}"/>
              </a:ext>
            </a:extLst>
          </p:cNvPr>
          <p:cNvSpPr>
            <a:spLocks noGrp="1"/>
          </p:cNvSpPr>
          <p:nvPr>
            <p:ph type="dt" sz="half" idx="10"/>
          </p:nvPr>
        </p:nvSpPr>
        <p:spPr/>
        <p:txBody>
          <a:bodyPr/>
          <a:lstStyle/>
          <a:p>
            <a:pPr defTabSz="914400"/>
            <a:fld id="{4BB07C37-AB4C-44BE-B780-2102B08AD412}" type="datetimeFigureOut">
              <a:rPr lang="en-US" smtClean="0">
                <a:solidFill>
                  <a:prstClr val="black">
                    <a:tint val="75000"/>
                  </a:prstClr>
                </a:solidFill>
              </a:rPr>
              <a:pPr defTabSz="914400"/>
              <a:t>1/14/2024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31514668-BAAF-B801-0D36-EA4A0FB628FF}"/>
              </a:ext>
            </a:extLst>
          </p:cNvPr>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61416C0-4E41-ED10-D374-EABF392133A1}"/>
              </a:ext>
            </a:extLst>
          </p:cNvPr>
          <p:cNvSpPr>
            <a:spLocks noGrp="1"/>
          </p:cNvSpPr>
          <p:nvPr>
            <p:ph type="sldNum" sz="quarter" idx="12"/>
          </p:nvPr>
        </p:nvSpPr>
        <p:spPr/>
        <p:txBody>
          <a:bodyPr/>
          <a:lstStyle/>
          <a:p>
            <a:pPr defTabSz="914400"/>
            <a:fld id="{A6406388-326A-4150-B236-747A99AA264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100300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914400">
              <a:defRPr/>
            </a:pPr>
            <a:fld id="{9ED9294E-BB3E-4BF8-B4A2-9A74FF932B2E}" type="datetimeFigureOut">
              <a:rPr lang="en-US" smtClean="0"/>
              <a:pPr defTabSz="914400">
                <a:defRPr/>
              </a:pPr>
              <a:t>1/14/2024</a:t>
            </a:fld>
            <a:endParaRPr lang="en-US" dirty="0"/>
          </a:p>
        </p:txBody>
      </p:sp>
      <p:sp>
        <p:nvSpPr>
          <p:cNvPr id="4" name="Footer Placeholder 4"/>
          <p:cNvSpPr>
            <a:spLocks noGrp="1"/>
          </p:cNvSpPr>
          <p:nvPr>
            <p:ph type="ftr" sz="quarter" idx="11"/>
          </p:nvPr>
        </p:nvSpPr>
        <p:spPr/>
        <p:txBody>
          <a:bodyPr/>
          <a:lstStyle>
            <a:lvl1pPr>
              <a:defRPr/>
            </a:lvl1pPr>
          </a:lstStyle>
          <a:p>
            <a:pPr defTabSz="914400">
              <a:defRPr/>
            </a:pPr>
            <a:endParaRPr lang="en-US"/>
          </a:p>
        </p:txBody>
      </p:sp>
      <p:sp>
        <p:nvSpPr>
          <p:cNvPr id="5" name="Slide Number Placeholder 5"/>
          <p:cNvSpPr>
            <a:spLocks noGrp="1"/>
          </p:cNvSpPr>
          <p:nvPr>
            <p:ph type="sldNum" sz="quarter" idx="12"/>
          </p:nvPr>
        </p:nvSpPr>
        <p:spPr/>
        <p:txBody>
          <a:bodyPr/>
          <a:lstStyle>
            <a:lvl1pPr>
              <a:defRPr/>
            </a:lvl1pPr>
          </a:lstStyle>
          <a:p>
            <a:pPr defTabSz="914400">
              <a:defRPr/>
            </a:pPr>
            <a:fld id="{F486C39C-4930-49DC-B055-0F9F6A9D3B22}" type="slidenum">
              <a:rPr lang="en-US" smtClean="0"/>
              <a:pPr defTabSz="914400">
                <a:defRPr/>
              </a:pPr>
              <a:t>‹#›</a:t>
            </a:fld>
            <a:endParaRPr lang="en-US" dirty="0"/>
          </a:p>
        </p:txBody>
      </p:sp>
    </p:spTree>
    <p:extLst>
      <p:ext uri="{BB962C8B-B14F-4D97-AF65-F5344CB8AC3E}">
        <p14:creationId xmlns:p14="http://schemas.microsoft.com/office/powerpoint/2010/main" val="3730651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25F07BD-314C-EE1D-9591-18473D5ECC06}"/>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5A58"/>
              </a:solidFill>
            </a:endParaRPr>
          </a:p>
        </p:txBody>
      </p:sp>
      <p:sp>
        <p:nvSpPr>
          <p:cNvPr id="5" name="Rectangle 5">
            <a:extLst>
              <a:ext uri="{FF2B5EF4-FFF2-40B4-BE49-F238E27FC236}">
                <a16:creationId xmlns:a16="http://schemas.microsoft.com/office/drawing/2014/main" id="{E27C262C-36E5-4339-3B7D-EA56AE099E97}"/>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5A58"/>
              </a:solidFill>
            </a:endParaRPr>
          </a:p>
        </p:txBody>
      </p:sp>
      <p:sp>
        <p:nvSpPr>
          <p:cNvPr id="6" name="Rectangle 6">
            <a:extLst>
              <a:ext uri="{FF2B5EF4-FFF2-40B4-BE49-F238E27FC236}">
                <a16:creationId xmlns:a16="http://schemas.microsoft.com/office/drawing/2014/main" id="{D35FC62F-F90A-96B8-B7BE-2ADD2FF26C2D}"/>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6B807B2F-5D62-4743-A209-EAFDCDD84018}" type="slidenum">
              <a:rPr lang="en-US" altLang="en-US" smtClean="0">
                <a:solidFill>
                  <a:srgbClr val="005A58"/>
                </a:solidFill>
              </a:rPr>
              <a:pPr defTabSz="914400" fontAlgn="base">
                <a:spcBef>
                  <a:spcPct val="0"/>
                </a:spcBef>
                <a:spcAft>
                  <a:spcPct val="0"/>
                </a:spcAft>
                <a:defRPr/>
              </a:pPr>
              <a:t>‹#›</a:t>
            </a:fld>
            <a:endParaRPr lang="en-US" altLang="en-US">
              <a:solidFill>
                <a:srgbClr val="005A58"/>
              </a:solidFill>
            </a:endParaRPr>
          </a:p>
        </p:txBody>
      </p:sp>
    </p:spTree>
    <p:extLst>
      <p:ext uri="{BB962C8B-B14F-4D97-AF65-F5344CB8AC3E}">
        <p14:creationId xmlns:p14="http://schemas.microsoft.com/office/powerpoint/2010/main" val="3339731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710D9DC-7F2F-2AA5-AFA5-103ABA4ED404}"/>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5A58"/>
              </a:solidFill>
            </a:endParaRPr>
          </a:p>
        </p:txBody>
      </p:sp>
      <p:sp>
        <p:nvSpPr>
          <p:cNvPr id="3" name="Rectangle 5">
            <a:extLst>
              <a:ext uri="{FF2B5EF4-FFF2-40B4-BE49-F238E27FC236}">
                <a16:creationId xmlns:a16="http://schemas.microsoft.com/office/drawing/2014/main" id="{2EE0D1A7-734E-C9C7-4862-70C838720283}"/>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5A58"/>
              </a:solidFill>
            </a:endParaRPr>
          </a:p>
        </p:txBody>
      </p:sp>
      <p:sp>
        <p:nvSpPr>
          <p:cNvPr id="4" name="Rectangle 6">
            <a:extLst>
              <a:ext uri="{FF2B5EF4-FFF2-40B4-BE49-F238E27FC236}">
                <a16:creationId xmlns:a16="http://schemas.microsoft.com/office/drawing/2014/main" id="{09A40960-3B48-AF3B-5CE9-C0264E60F29E}"/>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04DDDAF6-B0CD-40F0-AC79-882CB64BF91A}" type="slidenum">
              <a:rPr lang="en-US" altLang="en-US" smtClean="0">
                <a:solidFill>
                  <a:srgbClr val="005A58"/>
                </a:solidFill>
              </a:rPr>
              <a:pPr defTabSz="914400" fontAlgn="base">
                <a:spcBef>
                  <a:spcPct val="0"/>
                </a:spcBef>
                <a:spcAft>
                  <a:spcPct val="0"/>
                </a:spcAft>
                <a:defRPr/>
              </a:pPr>
              <a:t>‹#›</a:t>
            </a:fld>
            <a:endParaRPr lang="en-US" altLang="en-US">
              <a:solidFill>
                <a:srgbClr val="005A58"/>
              </a:solidFill>
            </a:endParaRPr>
          </a:p>
        </p:txBody>
      </p:sp>
    </p:spTree>
    <p:extLst>
      <p:ext uri="{BB962C8B-B14F-4D97-AF65-F5344CB8AC3E}">
        <p14:creationId xmlns:p14="http://schemas.microsoft.com/office/powerpoint/2010/main" val="44389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1/14/2024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1/14/2024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extLst>
      <p:ext uri="{BB962C8B-B14F-4D97-AF65-F5344CB8AC3E}">
        <p14:creationId xmlns:p14="http://schemas.microsoft.com/office/powerpoint/2010/main" val="260832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1/14/2024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1/14/2024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2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2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95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1/14/2024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3EDBF2C-EBD5-C928-9C53-16447421535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673C782-A748-3228-85E2-8129C9FA51BD}"/>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35AA8DD-FEFC-79DF-D084-6E6CC4541B1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D85F48CF-FB1D-BD92-469C-54F27325AA9E}"/>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4F6115E5-E152-EA62-3B6F-BC7EA71ED80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E822F9FF-491F-44F5-AE0A-99C268598D67}" type="slidenum">
              <a:rPr lang="en-US" altLang="en-US"/>
              <a:pPr>
                <a:defRPr/>
              </a:pPr>
              <a:t>‹#›</a:t>
            </a:fld>
            <a:endParaRPr lang="en-US" altLang="en-US"/>
          </a:p>
        </p:txBody>
      </p:sp>
    </p:spTree>
    <p:extLst>
      <p:ext uri="{BB962C8B-B14F-4D97-AF65-F5344CB8AC3E}">
        <p14:creationId xmlns:p14="http://schemas.microsoft.com/office/powerpoint/2010/main" val="780913669"/>
      </p:ext>
    </p:extLst>
  </p:cSld>
  <p:clrMap bg1="lt1" tx1="dk1" bg2="lt2" tx2="dk2" accent1="accent1" accent2="accent2" accent3="accent3" accent4="accent4" accent5="accent5" accent6="accent6" hlink="hlink" folHlink="folHlink"/>
  <p:sldLayoutIdLst>
    <p:sldLayoutId id="2147484545" r:id="rId1"/>
    <p:sldLayoutId id="2147484546"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1/14/2024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C3AEB1E-3291-409C-A818-BE8C1E4E2BD8}" type="datetimeFigureOut">
              <a:rPr lang="en-US" smtClean="0">
                <a:solidFill>
                  <a:prstClr val="black">
                    <a:tint val="75000"/>
                  </a:prstClr>
                </a:solidFill>
              </a:rPr>
              <a:pPr defTabSz="914400"/>
              <a:t>1/14/2024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451189-2218-4425-A66F-4F2843199A9D}"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2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1/14/2024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1/14/2024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1/14/2024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0974504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C214A-7628-4067-998D-54CF564310BB}" type="datetimeFigureOut">
              <a:rPr lang="en-US" smtClean="0"/>
              <a:t>1/14/2024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0D7EB-9F43-4CA1-AFAA-DA48095EC27C}" type="slidenum">
              <a:rPr lang="en-US" smtClean="0"/>
              <a:t>‹#›</a:t>
            </a:fld>
            <a:endParaRPr lang="en-US"/>
          </a:p>
        </p:txBody>
      </p:sp>
    </p:spTree>
    <p:extLst>
      <p:ext uri="{BB962C8B-B14F-4D97-AF65-F5344CB8AC3E}">
        <p14:creationId xmlns:p14="http://schemas.microsoft.com/office/powerpoint/2010/main" val="2450246581"/>
      </p:ext>
    </p:extLst>
  </p:cSld>
  <p:clrMap bg1="lt1" tx1="dk1" bg2="lt2" tx2="dk2" accent1="accent1" accent2="accent2" accent3="accent3" accent4="accent4" accent5="accent5" accent6="accent6" hlink="hlink" folHlink="folHlink"/>
  <p:sldLayoutIdLst>
    <p:sldLayoutId id="2147484511" r:id="rId1"/>
    <p:sldLayoutId id="214748454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1">
            <a:alpha val="32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4BF14A-4793-38B5-8A13-66E2B3C41C8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83E43-56E3-46FE-E38D-337043F30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2268A-CED2-2938-00C3-EF39F3F5742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B07C37-AB4C-44BE-B780-2102B08AD412}" type="datetimeFigureOut">
              <a:rPr lang="en-US" smtClean="0"/>
              <a:t>1/14/2024</a:t>
            </a:fld>
            <a:endParaRPr lang="en-US"/>
          </a:p>
        </p:txBody>
      </p:sp>
      <p:sp>
        <p:nvSpPr>
          <p:cNvPr id="5" name="Footer Placeholder 4">
            <a:extLst>
              <a:ext uri="{FF2B5EF4-FFF2-40B4-BE49-F238E27FC236}">
                <a16:creationId xmlns:a16="http://schemas.microsoft.com/office/drawing/2014/main" id="{96CDC032-C8D2-1EBC-3888-5A53E18DA4D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254AA6-A7F2-30EC-78A0-BECB5E5F190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406388-326A-4150-B236-747A99AA2642}" type="slidenum">
              <a:rPr lang="en-US" smtClean="0"/>
              <a:t>‹#›</a:t>
            </a:fld>
            <a:endParaRPr lang="en-US"/>
          </a:p>
        </p:txBody>
      </p:sp>
    </p:spTree>
    <p:extLst>
      <p:ext uri="{BB962C8B-B14F-4D97-AF65-F5344CB8AC3E}">
        <p14:creationId xmlns:p14="http://schemas.microsoft.com/office/powerpoint/2010/main" val="757766224"/>
      </p:ext>
    </p:extLst>
  </p:cSld>
  <p:clrMap bg1="lt1" tx1="dk1" bg2="lt2" tx2="dk2" accent1="accent1" accent2="accent2" accent3="accent3" accent4="accent4" accent5="accent5" accent6="accent6" hlink="hlink" folHlink="folHlink"/>
  <p:sldLayoutIdLst>
    <p:sldLayoutId id="2147484539" r:id="rId1"/>
    <p:sldLayoutId id="2147484540"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fontAlgn="base">
              <a:spcBef>
                <a:spcPct val="0"/>
              </a:spcBef>
              <a:spcAft>
                <a:spcPct val="0"/>
              </a:spcAft>
              <a:defRPr/>
            </a:pPr>
            <a:fld id="{00ADCEDE-0931-4289-820F-CE3BF0E63DB6}" type="datetimeFigureOut">
              <a:rPr lang="en-US"/>
              <a:pPr fontAlgn="base">
                <a:spcBef>
                  <a:spcPct val="0"/>
                </a:spcBef>
                <a:spcAft>
                  <a:spcPct val="0"/>
                </a:spcAft>
                <a:defRPr/>
              </a:pPr>
              <a:t>1/14/2024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fontAlgn="base">
              <a:spcBef>
                <a:spcPct val="0"/>
              </a:spcBef>
              <a:spcAft>
                <a:spcPct val="0"/>
              </a:spcAft>
              <a:defRPr/>
            </a:pPr>
            <a:fld id="{53EE75F4-80DC-4D17-8826-8608177325A3}"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679767489"/>
      </p:ext>
    </p:extLst>
  </p:cSld>
  <p:clrMap bg1="lt1" tx1="dk1" bg2="lt2" tx2="dk2" accent1="accent1" accent2="accent2" accent3="accent3" accent4="accent4" accent5="accent5" accent6="accent6" hlink="hlink" folHlink="folHlink"/>
  <p:sldLayoutIdLst>
    <p:sldLayoutId id="214748454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courses.lumenlearning.com/musicappreciation_with_theory/chapter/chamber-music/" TargetMode="Externa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4B0FF1EA-7849-E6A6-C85D-18CDF643B02A}"/>
              </a:ext>
            </a:extLst>
          </p:cNvPr>
          <p:cNvSpPr>
            <a:spLocks noGrp="1" noChangeArrowheads="1"/>
          </p:cNvSpPr>
          <p:nvPr>
            <p:ph type="ctrTitle"/>
          </p:nvPr>
        </p:nvSpPr>
        <p:spPr/>
        <p:txBody>
          <a:bodyPr/>
          <a:lstStyle/>
          <a:p>
            <a:pPr eaLnBrk="1" hangingPunct="1"/>
            <a:r>
              <a:rPr lang="en-US" altLang="en-US"/>
              <a:t>   </a:t>
            </a:r>
          </a:p>
        </p:txBody>
      </p:sp>
      <p:sp>
        <p:nvSpPr>
          <p:cNvPr id="7171" name="Rectangle 5">
            <a:extLst>
              <a:ext uri="{FF2B5EF4-FFF2-40B4-BE49-F238E27FC236}">
                <a16:creationId xmlns:a16="http://schemas.microsoft.com/office/drawing/2014/main" id="{0DC92E2E-DC56-CCE2-2F2B-A321D9028739}"/>
              </a:ext>
            </a:extLst>
          </p:cNvPr>
          <p:cNvSpPr>
            <a:spLocks noGrp="1" noChangeArrowheads="1"/>
          </p:cNvSpPr>
          <p:nvPr>
            <p:ph type="subTitle" idx="1"/>
          </p:nvPr>
        </p:nvSpPr>
        <p:spPr>
          <a:xfrm>
            <a:off x="1905000" y="381000"/>
            <a:ext cx="8382000" cy="5257800"/>
          </a:xfrm>
        </p:spPr>
        <p:txBody>
          <a:bodyPr/>
          <a:lstStyle/>
          <a:p>
            <a:pPr eaLnBrk="1" hangingPunct="1"/>
            <a:r>
              <a:rPr lang="en-US" altLang="en-US" sz="4800" b="1">
                <a:solidFill>
                  <a:srgbClr val="000000"/>
                </a:solidFill>
              </a:rPr>
              <a:t>Yes, ‘tis sweet to trust in Jesus,</a:t>
            </a:r>
          </a:p>
          <a:p>
            <a:pPr eaLnBrk="1" hangingPunct="1"/>
            <a:r>
              <a:rPr lang="en-US" altLang="en-US" sz="4800" b="1">
                <a:solidFill>
                  <a:srgbClr val="000000"/>
                </a:solidFill>
              </a:rPr>
              <a:t>Just from sin and self to cease;</a:t>
            </a:r>
          </a:p>
          <a:p>
            <a:pPr eaLnBrk="1" hangingPunct="1"/>
            <a:r>
              <a:rPr lang="en-US" altLang="en-US" sz="4800" b="1">
                <a:solidFill>
                  <a:srgbClr val="000000"/>
                </a:solidFill>
              </a:rPr>
              <a:t>Just from Jesus simply taking</a:t>
            </a:r>
          </a:p>
          <a:p>
            <a:pPr eaLnBrk="1" hangingPunct="1"/>
            <a:r>
              <a:rPr lang="en-US" altLang="en-US" sz="4800" b="1">
                <a:solidFill>
                  <a:srgbClr val="000000"/>
                </a:solidFill>
              </a:rPr>
              <a:t>Life and rest, and joy and peace.</a:t>
            </a:r>
          </a:p>
        </p:txBody>
      </p:sp>
    </p:spTree>
    <p:extLst>
      <p:ext uri="{BB962C8B-B14F-4D97-AF65-F5344CB8AC3E}">
        <p14:creationId xmlns:p14="http://schemas.microsoft.com/office/powerpoint/2010/main" val="2126455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6E5F6FA7-6C5F-29FB-C080-69FBEE37FF70}"/>
              </a:ext>
            </a:extLst>
          </p:cNvPr>
          <p:cNvSpPr>
            <a:spLocks noGrp="1" noChangeArrowheads="1"/>
          </p:cNvSpPr>
          <p:nvPr>
            <p:ph type="ctrTitle"/>
          </p:nvPr>
        </p:nvSpPr>
        <p:spPr/>
        <p:txBody>
          <a:bodyPr/>
          <a:lstStyle/>
          <a:p>
            <a:pPr eaLnBrk="1" hangingPunct="1"/>
            <a:r>
              <a:rPr lang="en-US" altLang="en-US"/>
              <a:t>   </a:t>
            </a:r>
          </a:p>
        </p:txBody>
      </p:sp>
      <p:sp>
        <p:nvSpPr>
          <p:cNvPr id="8195" name="Rectangle 5">
            <a:extLst>
              <a:ext uri="{FF2B5EF4-FFF2-40B4-BE49-F238E27FC236}">
                <a16:creationId xmlns:a16="http://schemas.microsoft.com/office/drawing/2014/main" id="{88AEC95D-1D06-ACB1-F964-7D91909804E7}"/>
              </a:ext>
            </a:extLst>
          </p:cNvPr>
          <p:cNvSpPr>
            <a:spLocks noGrp="1" noChangeArrowheads="1"/>
          </p:cNvSpPr>
          <p:nvPr>
            <p:ph type="subTitle" idx="1"/>
          </p:nvPr>
        </p:nvSpPr>
        <p:spPr>
          <a:xfrm>
            <a:off x="1905000" y="609600"/>
            <a:ext cx="8458200" cy="5029200"/>
          </a:xfrm>
        </p:spPr>
        <p:txBody>
          <a:bodyPr/>
          <a:lstStyle/>
          <a:p>
            <a:pPr eaLnBrk="1" hangingPunct="1"/>
            <a:r>
              <a:rPr lang="en-US" altLang="en-US" sz="4800" b="1">
                <a:solidFill>
                  <a:srgbClr val="000000"/>
                </a:solidFill>
              </a:rPr>
              <a:t>Jesus, Jesus, how I trust Him!</a:t>
            </a:r>
          </a:p>
          <a:p>
            <a:pPr eaLnBrk="1" hangingPunct="1"/>
            <a:r>
              <a:rPr lang="en-US" altLang="en-US" sz="4800" b="1">
                <a:solidFill>
                  <a:srgbClr val="000000"/>
                </a:solidFill>
              </a:rPr>
              <a:t>How I’ve proved Him o’er and o’er!</a:t>
            </a:r>
          </a:p>
          <a:p>
            <a:pPr eaLnBrk="1" hangingPunct="1"/>
            <a:r>
              <a:rPr lang="en-US" altLang="en-US" sz="4800" b="1">
                <a:solidFill>
                  <a:srgbClr val="000000"/>
                </a:solidFill>
              </a:rPr>
              <a:t>Jesus, Jesus, precious Jesus!</a:t>
            </a:r>
          </a:p>
          <a:p>
            <a:pPr eaLnBrk="1" hangingPunct="1"/>
            <a:r>
              <a:rPr lang="en-US" altLang="en-US" sz="4800" b="1">
                <a:solidFill>
                  <a:srgbClr val="000000"/>
                </a:solidFill>
              </a:rPr>
              <a:t>O for grace to trust Him more!</a:t>
            </a:r>
          </a:p>
          <a:p>
            <a:pPr eaLnBrk="1" hangingPunct="1"/>
            <a:endParaRPr lang="en-US" altLang="en-US" sz="4400"/>
          </a:p>
        </p:txBody>
      </p:sp>
    </p:spTree>
    <p:extLst>
      <p:ext uri="{BB962C8B-B14F-4D97-AF65-F5344CB8AC3E}">
        <p14:creationId xmlns:p14="http://schemas.microsoft.com/office/powerpoint/2010/main" val="4017792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192D2C6C-0471-9A05-949E-C11E4905D78C}"/>
              </a:ext>
            </a:extLst>
          </p:cNvPr>
          <p:cNvSpPr>
            <a:spLocks noGrp="1" noChangeArrowheads="1"/>
          </p:cNvSpPr>
          <p:nvPr>
            <p:ph type="ctrTitle"/>
          </p:nvPr>
        </p:nvSpPr>
        <p:spPr/>
        <p:txBody>
          <a:bodyPr/>
          <a:lstStyle/>
          <a:p>
            <a:pPr eaLnBrk="1" hangingPunct="1"/>
            <a:r>
              <a:rPr lang="en-US" altLang="en-US"/>
              <a:t>  </a:t>
            </a:r>
          </a:p>
        </p:txBody>
      </p:sp>
      <p:sp>
        <p:nvSpPr>
          <p:cNvPr id="9219" name="Rectangle 5">
            <a:extLst>
              <a:ext uri="{FF2B5EF4-FFF2-40B4-BE49-F238E27FC236}">
                <a16:creationId xmlns:a16="http://schemas.microsoft.com/office/drawing/2014/main" id="{BCCB2B5A-CF2B-7357-EA8C-B0974995885C}"/>
              </a:ext>
            </a:extLst>
          </p:cNvPr>
          <p:cNvSpPr>
            <a:spLocks noGrp="1" noChangeArrowheads="1"/>
          </p:cNvSpPr>
          <p:nvPr>
            <p:ph type="subTitle" idx="1"/>
          </p:nvPr>
        </p:nvSpPr>
        <p:spPr>
          <a:xfrm>
            <a:off x="1981200" y="533400"/>
            <a:ext cx="8305800" cy="5105400"/>
          </a:xfrm>
        </p:spPr>
        <p:txBody>
          <a:bodyPr/>
          <a:lstStyle/>
          <a:p>
            <a:pPr eaLnBrk="1" hangingPunct="1"/>
            <a:r>
              <a:rPr lang="en-US" altLang="en-US" sz="4800" b="1">
                <a:solidFill>
                  <a:srgbClr val="000000"/>
                </a:solidFill>
              </a:rPr>
              <a:t>I’m so glad I learned to trust Thee,</a:t>
            </a:r>
          </a:p>
          <a:p>
            <a:pPr eaLnBrk="1" hangingPunct="1"/>
            <a:r>
              <a:rPr lang="en-US" altLang="en-US" sz="4800" b="1">
                <a:solidFill>
                  <a:srgbClr val="000000"/>
                </a:solidFill>
              </a:rPr>
              <a:t>Precious Jesus, Savior, Friend;</a:t>
            </a:r>
          </a:p>
          <a:p>
            <a:pPr eaLnBrk="1" hangingPunct="1"/>
            <a:r>
              <a:rPr lang="en-US" altLang="en-US" sz="4800" b="1">
                <a:solidFill>
                  <a:srgbClr val="000000"/>
                </a:solidFill>
              </a:rPr>
              <a:t>And I know that Thou art with me,</a:t>
            </a:r>
          </a:p>
          <a:p>
            <a:pPr eaLnBrk="1" hangingPunct="1"/>
            <a:r>
              <a:rPr lang="en-US" altLang="en-US" sz="4800" b="1">
                <a:solidFill>
                  <a:srgbClr val="000000"/>
                </a:solidFill>
              </a:rPr>
              <a:t>Wilt be with me to the end</a:t>
            </a:r>
            <a:r>
              <a:rPr lang="en-US" altLang="en-US" sz="4400" b="1">
                <a:solidFill>
                  <a:srgbClr val="000000"/>
                </a:solidFill>
              </a:rPr>
              <a:t>.</a:t>
            </a:r>
          </a:p>
        </p:txBody>
      </p:sp>
    </p:spTree>
    <p:extLst>
      <p:ext uri="{BB962C8B-B14F-4D97-AF65-F5344CB8AC3E}">
        <p14:creationId xmlns:p14="http://schemas.microsoft.com/office/powerpoint/2010/main" val="1401905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17AD9207-A14C-A68C-12B6-4BCA8BD55B71}"/>
              </a:ext>
            </a:extLst>
          </p:cNvPr>
          <p:cNvSpPr>
            <a:spLocks noGrp="1" noChangeArrowheads="1"/>
          </p:cNvSpPr>
          <p:nvPr>
            <p:ph type="ctrTitle"/>
          </p:nvPr>
        </p:nvSpPr>
        <p:spPr/>
        <p:txBody>
          <a:bodyPr/>
          <a:lstStyle/>
          <a:p>
            <a:pPr eaLnBrk="1" hangingPunct="1"/>
            <a:r>
              <a:rPr lang="en-US" altLang="en-US"/>
              <a:t>   </a:t>
            </a:r>
          </a:p>
        </p:txBody>
      </p:sp>
      <p:sp>
        <p:nvSpPr>
          <p:cNvPr id="10243" name="Rectangle 5">
            <a:extLst>
              <a:ext uri="{FF2B5EF4-FFF2-40B4-BE49-F238E27FC236}">
                <a16:creationId xmlns:a16="http://schemas.microsoft.com/office/drawing/2014/main" id="{E586E7AA-276C-61A2-A45C-CBF639B8367C}"/>
              </a:ext>
            </a:extLst>
          </p:cNvPr>
          <p:cNvSpPr>
            <a:spLocks noGrp="1" noChangeArrowheads="1"/>
          </p:cNvSpPr>
          <p:nvPr>
            <p:ph type="subTitle" idx="1"/>
          </p:nvPr>
        </p:nvSpPr>
        <p:spPr>
          <a:xfrm>
            <a:off x="1905000" y="304800"/>
            <a:ext cx="8458200" cy="5334000"/>
          </a:xfrm>
        </p:spPr>
        <p:txBody>
          <a:bodyPr/>
          <a:lstStyle/>
          <a:p>
            <a:pPr eaLnBrk="1" hangingPunct="1"/>
            <a:r>
              <a:rPr lang="en-US" altLang="en-US" sz="4800" b="1">
                <a:solidFill>
                  <a:srgbClr val="000000"/>
                </a:solidFill>
              </a:rPr>
              <a:t>Jesus, Jesus, how I trust Him!</a:t>
            </a:r>
          </a:p>
          <a:p>
            <a:pPr eaLnBrk="1" hangingPunct="1"/>
            <a:r>
              <a:rPr lang="en-US" altLang="en-US" sz="4800" b="1">
                <a:solidFill>
                  <a:srgbClr val="000000"/>
                </a:solidFill>
              </a:rPr>
              <a:t>How I’ve proved Him o’er and o’er!</a:t>
            </a:r>
          </a:p>
          <a:p>
            <a:pPr eaLnBrk="1" hangingPunct="1"/>
            <a:r>
              <a:rPr lang="en-US" altLang="en-US" sz="4800" b="1">
                <a:solidFill>
                  <a:srgbClr val="000000"/>
                </a:solidFill>
              </a:rPr>
              <a:t>Jesus, Jesus, precious Jesus!</a:t>
            </a:r>
          </a:p>
          <a:p>
            <a:pPr eaLnBrk="1" hangingPunct="1"/>
            <a:r>
              <a:rPr lang="en-US" altLang="en-US" sz="4800" b="1">
                <a:solidFill>
                  <a:srgbClr val="000000"/>
                </a:solidFill>
              </a:rPr>
              <a:t>O for grace to trust Him more!</a:t>
            </a:r>
          </a:p>
          <a:p>
            <a:pPr eaLnBrk="1" hangingPunct="1"/>
            <a:endParaRPr lang="en-US" altLang="en-US" sz="4400"/>
          </a:p>
        </p:txBody>
      </p:sp>
    </p:spTree>
    <p:extLst>
      <p:ext uri="{BB962C8B-B14F-4D97-AF65-F5344CB8AC3E}">
        <p14:creationId xmlns:p14="http://schemas.microsoft.com/office/powerpoint/2010/main" val="983779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113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063175"/>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4480560"/>
            <a:ext cx="12192000" cy="2377439"/>
          </a:xfrm>
        </p:spPr>
        <p:txBody>
          <a:bodyPr/>
          <a:lstStyle/>
          <a:p>
            <a:r>
              <a:rPr lang="en-US" sz="9600" b="1" dirty="0">
                <a:latin typeface="Amasis MT Pro Black" panose="02040A04050005020304" pitchFamily="18" charset="0"/>
              </a:rPr>
              <a:t>Call To </a:t>
            </a:r>
            <a:br>
              <a:rPr lang="en-US" sz="9600" b="1" dirty="0">
                <a:latin typeface="Amasis MT Pro Black" panose="02040A04050005020304" pitchFamily="18" charset="0"/>
              </a:rPr>
            </a:br>
            <a:r>
              <a:rPr lang="en-US" sz="9600" b="1" dirty="0">
                <a:latin typeface="Amasis MT Pro Black" panose="02040A04050005020304" pitchFamily="18" charset="0"/>
              </a:rPr>
              <a:t>Worship </a:t>
            </a:r>
            <a:br>
              <a:rPr lang="en-US" sz="9600" b="1" dirty="0"/>
            </a:br>
            <a:br>
              <a:rPr lang="en-US" sz="6600" b="1" dirty="0"/>
            </a:br>
            <a:r>
              <a:rPr lang="en-US" sz="5400" b="1" i="1" dirty="0"/>
              <a:t>(based on Psalm 91:2; Romans 10:9, 13  )</a:t>
            </a:r>
            <a:br>
              <a:rPr lang="en-US" sz="5400" b="1" i="1" dirty="0"/>
            </a:br>
            <a:r>
              <a:rPr lang="en-US" sz="6600" b="1" i="1" dirty="0"/>
              <a:t>Elder Roy Palk, Liturgist</a:t>
            </a: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0"/>
            <a:ext cx="11558016" cy="6004560"/>
          </a:xfrm>
        </p:spPr>
        <p:txBody>
          <a:bodyPr/>
          <a:lstStyle/>
          <a:p>
            <a:r>
              <a:rPr lang="en-US" sz="7200" b="1" u="sng" dirty="0"/>
              <a:t>Reader</a:t>
            </a:r>
            <a:r>
              <a:rPr lang="en-US" sz="7200" b="1" dirty="0"/>
              <a:t>: </a:t>
            </a:r>
            <a:br>
              <a:rPr lang="en-US" sz="7200" b="1" dirty="0"/>
            </a:br>
            <a:r>
              <a:rPr lang="en-US" sz="6600" b="1" dirty="0"/>
              <a:t>Let us worship God.</a:t>
            </a:r>
            <a:endParaRPr lang="en-US" sz="5400" b="1" dirty="0"/>
          </a:p>
        </p:txBody>
      </p:sp>
    </p:spTree>
    <p:extLst>
      <p:ext uri="{BB962C8B-B14F-4D97-AF65-F5344CB8AC3E}">
        <p14:creationId xmlns:p14="http://schemas.microsoft.com/office/powerpoint/2010/main" val="1640441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5486398"/>
          </a:xfrm>
        </p:spPr>
        <p:txBody>
          <a:bodyPr/>
          <a:lstStyle/>
          <a:p>
            <a:r>
              <a:rPr lang="en-US" sz="6600" b="1" u="sng" dirty="0">
                <a:solidFill>
                  <a:srgbClr val="FF0000"/>
                </a:solidFill>
              </a:rPr>
              <a:t>People:</a:t>
            </a:r>
            <a:br>
              <a:rPr lang="en-US" sz="6600" b="1" u="sng" dirty="0">
                <a:solidFill>
                  <a:srgbClr val="FF0000"/>
                </a:solidFill>
              </a:rPr>
            </a:br>
            <a:br>
              <a:rPr lang="en-US" sz="6600" b="1" u="sng" dirty="0">
                <a:solidFill>
                  <a:srgbClr val="FF0000"/>
                </a:solidFill>
              </a:rPr>
            </a:br>
            <a:r>
              <a:rPr lang="en-US" sz="7200" b="1" dirty="0">
                <a:solidFill>
                  <a:srgbClr val="FF0000"/>
                </a:solidFill>
              </a:rPr>
              <a:t>“He is our refuge and our fortress, our God, in whom we trust.”</a:t>
            </a:r>
            <a:endParaRPr lang="en-US" sz="48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463039"/>
            <a:ext cx="11558016" cy="3616961"/>
          </a:xfrm>
        </p:spPr>
        <p:txBody>
          <a:bodyPr/>
          <a:lstStyle/>
          <a:p>
            <a:r>
              <a:rPr lang="en-US" sz="7200" b="1" u="sng" dirty="0"/>
              <a:t>Reader</a:t>
            </a:r>
            <a:r>
              <a:rPr lang="en-US" sz="7200" b="1" dirty="0"/>
              <a:t>: </a:t>
            </a:r>
            <a:br>
              <a:rPr lang="en-US" sz="7200" b="1" dirty="0"/>
            </a:br>
            <a:r>
              <a:rPr lang="en-US" sz="6000" b="1" dirty="0"/>
              <a:t>Let us confess with our mouths, “Jesus is Lord,” and believe in our hearts that God raised him from the dead. “Everyone who calls on the name of the Lord will be saved.”</a:t>
            </a:r>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2746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248398"/>
          </a:xfrm>
        </p:spPr>
        <p:txBody>
          <a:bodyPr/>
          <a:lstStyle/>
          <a:p>
            <a:r>
              <a:rPr lang="en-US" sz="6600" b="1" u="sng" dirty="0">
                <a:solidFill>
                  <a:srgbClr val="FF0000"/>
                </a:solidFill>
              </a:rPr>
              <a:t>People:</a:t>
            </a:r>
            <a:br>
              <a:rPr lang="en-US" sz="6600" b="1" u="sng" dirty="0">
                <a:solidFill>
                  <a:srgbClr val="FF0000"/>
                </a:solidFill>
              </a:rPr>
            </a:br>
            <a:r>
              <a:rPr lang="en-US" sz="6600" b="1" dirty="0">
                <a:solidFill>
                  <a:srgbClr val="FF0000"/>
                </a:solidFill>
              </a:rPr>
              <a:t>Let us call upon our true God, believing him in our hearts, confessing him with our mouths, worshiping him in spirit and in truth.</a:t>
            </a:r>
            <a:endParaRPr lang="en-US" sz="4800" b="1" dirty="0">
              <a:solidFill>
                <a:srgbClr val="FF0000"/>
              </a:solidFill>
            </a:endParaRPr>
          </a:p>
        </p:txBody>
      </p:sp>
    </p:spTree>
    <p:extLst>
      <p:ext uri="{BB962C8B-B14F-4D97-AF65-F5344CB8AC3E}">
        <p14:creationId xmlns:p14="http://schemas.microsoft.com/office/powerpoint/2010/main" val="3665677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400800"/>
          </a:xfrm>
        </p:spPr>
        <p:txBody>
          <a:bodyPr/>
          <a:lstStyle/>
          <a:p>
            <a:endParaRPr lang="en-US" sz="5400" b="1" dirty="0"/>
          </a:p>
        </p:txBody>
      </p:sp>
    </p:spTree>
    <p:extLst>
      <p:ext uri="{BB962C8B-B14F-4D97-AF65-F5344CB8AC3E}">
        <p14:creationId xmlns:p14="http://schemas.microsoft.com/office/powerpoint/2010/main" val="2398309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4754880"/>
            <a:ext cx="12192000" cy="2103120"/>
          </a:xfrm>
        </p:spPr>
        <p:txBody>
          <a:bodyPr>
            <a:normAutofit fontScale="90000"/>
          </a:bodyPr>
          <a:lstStyle/>
          <a:p>
            <a:r>
              <a:rPr lang="en-US" sz="8900" b="1" dirty="0">
                <a:latin typeface="Algerian" panose="04020705040A02060702" pitchFamily="82" charset="0"/>
              </a:rPr>
              <a:t>Prayer of Confession</a:t>
            </a:r>
            <a:br>
              <a:rPr lang="en-US" sz="7200" b="1" dirty="0"/>
            </a:br>
            <a:br>
              <a:rPr lang="en-US" sz="8800" dirty="0"/>
            </a:br>
            <a:br>
              <a:rPr lang="en-US" sz="8800" dirty="0"/>
            </a:br>
            <a:endParaRPr lang="en-US" sz="8800" b="1" dirty="0"/>
          </a:p>
        </p:txBody>
      </p:sp>
    </p:spTree>
    <p:extLst>
      <p:ext uri="{BB962C8B-B14F-4D97-AF65-F5344CB8AC3E}">
        <p14:creationId xmlns:p14="http://schemas.microsoft.com/office/powerpoint/2010/main" val="196618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914400"/>
            <a:ext cx="12192000" cy="5943600"/>
          </a:xfrm>
        </p:spPr>
        <p:txBody>
          <a:bodyPr>
            <a:normAutofit fontScale="90000"/>
          </a:bodyPr>
          <a:lstStyle/>
          <a:p>
            <a:r>
              <a:rPr lang="en-US" sz="6000" b="1" u="sng" dirty="0"/>
              <a:t>ALL:</a:t>
            </a:r>
            <a:br>
              <a:rPr lang="en-US" sz="6000" b="1" u="sng" dirty="0"/>
            </a:br>
            <a:r>
              <a:rPr lang="en-US" sz="6600" b="1" dirty="0"/>
              <a:t>Our Father, forgive us for thinking small thoughts of you and for ignoring your greatness.</a:t>
            </a:r>
            <a:br>
              <a:rPr lang="en-US" sz="6600" b="1" dirty="0"/>
            </a:br>
            <a:r>
              <a:rPr lang="en-US" sz="6600" b="1" dirty="0"/>
              <a:t>Lord Jesus, forgive us when we forget that you rule the nations and our small 	lives.</a:t>
            </a:r>
            <a:br>
              <a:rPr lang="en-US" sz="6600" b="1" dirty="0"/>
            </a:br>
            <a:endParaRPr lang="en-US" sz="7200" b="1" dirty="0"/>
          </a:p>
        </p:txBody>
      </p:sp>
    </p:spTree>
    <p:extLst>
      <p:ext uri="{BB962C8B-B14F-4D97-AF65-F5344CB8AC3E}">
        <p14:creationId xmlns:p14="http://schemas.microsoft.com/office/powerpoint/2010/main" val="2082791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676399"/>
            <a:ext cx="12192000" cy="3335867"/>
          </a:xfrm>
        </p:spPr>
        <p:txBody>
          <a:bodyPr>
            <a:noAutofit/>
          </a:bodyPr>
          <a:lstStyle/>
          <a:p>
            <a:r>
              <a:rPr lang="en-US" sz="6000" b="1" u="sng" dirty="0"/>
              <a:t>ALL:</a:t>
            </a:r>
            <a:br>
              <a:rPr lang="en-US" sz="6000" b="1" u="sng" dirty="0"/>
            </a:br>
            <a:r>
              <a:rPr lang="en-US" sz="6000" b="1" dirty="0"/>
              <a:t>Holy Spirit, we offend you in minimizing your power and squandering your gifts.</a:t>
            </a:r>
            <a:br>
              <a:rPr lang="en-US" sz="6000" b="1" dirty="0"/>
            </a:br>
            <a:endParaRPr lang="en-US" sz="6600" b="1" dirty="0"/>
          </a:p>
        </p:txBody>
      </p:sp>
    </p:spTree>
    <p:extLst>
      <p:ext uri="{BB962C8B-B14F-4D97-AF65-F5344CB8AC3E}">
        <p14:creationId xmlns:p14="http://schemas.microsoft.com/office/powerpoint/2010/main" val="2737772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676399"/>
            <a:ext cx="12192000" cy="3335867"/>
          </a:xfrm>
        </p:spPr>
        <p:txBody>
          <a:bodyPr>
            <a:noAutofit/>
          </a:bodyPr>
          <a:lstStyle/>
          <a:p>
            <a:r>
              <a:rPr lang="en-US" sz="6000" b="1" u="sng" dirty="0"/>
              <a:t>ALL:</a:t>
            </a:r>
            <a:br>
              <a:rPr lang="en-US" sz="6000" b="1" u="sng" dirty="0"/>
            </a:br>
            <a:r>
              <a:rPr lang="en-US" sz="6000" b="1" dirty="0"/>
              <a:t>We confess that our blindness to your glory, O triune God, has resulted in shallow confession, tepid conviction, and only mild repentance.</a:t>
            </a:r>
            <a:endParaRPr lang="en-US" sz="6600" b="1" dirty="0"/>
          </a:p>
        </p:txBody>
      </p:sp>
    </p:spTree>
    <p:extLst>
      <p:ext uri="{BB962C8B-B14F-4D97-AF65-F5344CB8AC3E}">
        <p14:creationId xmlns:p14="http://schemas.microsoft.com/office/powerpoint/2010/main" val="2445036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676399"/>
            <a:ext cx="12192000" cy="3335867"/>
          </a:xfrm>
        </p:spPr>
        <p:txBody>
          <a:bodyPr>
            <a:noAutofit/>
          </a:bodyPr>
          <a:lstStyle/>
          <a:p>
            <a:r>
              <a:rPr lang="en-US" sz="6000" b="1" u="sng" dirty="0"/>
              <a:t>ALL:</a:t>
            </a:r>
            <a:br>
              <a:rPr lang="en-US" sz="6000" b="1" u="sng" dirty="0"/>
            </a:br>
            <a:r>
              <a:rPr lang="en-US" sz="6000" b="1" dirty="0"/>
              <a:t>Have mercy upon us.</a:t>
            </a:r>
            <a:br>
              <a:rPr lang="en-US" sz="6000" b="1" dirty="0"/>
            </a:br>
            <a:r>
              <a:rPr lang="en-US" sz="6000" b="1" dirty="0"/>
              <a:t>In Jesus’ name. </a:t>
            </a:r>
            <a:br>
              <a:rPr lang="en-US" sz="6000" b="1" dirty="0"/>
            </a:br>
            <a:r>
              <a:rPr lang="en-US" sz="6000" b="1" dirty="0"/>
              <a:t>Lord, hear our prayers. </a:t>
            </a:r>
            <a:endParaRPr lang="en-US" sz="6600" b="1" dirty="0"/>
          </a:p>
        </p:txBody>
      </p:sp>
    </p:spTree>
    <p:extLst>
      <p:ext uri="{BB962C8B-B14F-4D97-AF65-F5344CB8AC3E}">
        <p14:creationId xmlns:p14="http://schemas.microsoft.com/office/powerpoint/2010/main" val="2185743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498B-F976-2B33-EB7D-A41B327361F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0942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5947184"/>
          </a:xfrm>
        </p:spPr>
        <p:txBody>
          <a:bodyPr>
            <a:normAutofit/>
          </a:bodyPr>
          <a:lstStyle/>
          <a:p>
            <a:pPr algn="ctr"/>
            <a:r>
              <a:rPr lang="en-US" sz="8800" b="1" i="1" dirty="0"/>
              <a:t>A moment for meditation and silent confession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11D8-8EAB-E518-36B6-48C54B036B4C}"/>
              </a:ext>
            </a:extLst>
          </p:cNvPr>
          <p:cNvSpPr>
            <a:spLocks noGrp="1"/>
          </p:cNvSpPr>
          <p:nvPr>
            <p:ph type="title"/>
          </p:nvPr>
        </p:nvSpPr>
        <p:spPr>
          <a:xfrm>
            <a:off x="213360" y="1158240"/>
            <a:ext cx="11765280" cy="5364480"/>
          </a:xfrm>
        </p:spPr>
        <p:txBody>
          <a:bodyPr/>
          <a:lstStyle/>
          <a:p>
            <a:r>
              <a:rPr lang="en-US" sz="8000" b="1" dirty="0"/>
              <a:t>CHOIR</a:t>
            </a:r>
            <a:br>
              <a:rPr lang="en-US" sz="8000" b="1" dirty="0"/>
            </a:br>
            <a:br>
              <a:rPr lang="en-US" sz="8000" b="1" dirty="0"/>
            </a:br>
            <a:r>
              <a:rPr lang="en-US" sz="9600" b="1" dirty="0"/>
              <a:t>“Isn’t He?”</a:t>
            </a:r>
            <a:br>
              <a:rPr lang="en-US" sz="9600" b="1" dirty="0"/>
            </a:br>
            <a:endParaRPr lang="en-US" sz="8000" b="1" dirty="0"/>
          </a:p>
        </p:txBody>
      </p:sp>
    </p:spTree>
    <p:extLst>
      <p:ext uri="{BB962C8B-B14F-4D97-AF65-F5344CB8AC3E}">
        <p14:creationId xmlns:p14="http://schemas.microsoft.com/office/powerpoint/2010/main" val="322262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1091383"/>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1143000"/>
            <a:ext cx="12192000" cy="5312228"/>
          </a:xfrm>
        </p:spPr>
        <p:txBody>
          <a:bodyPr/>
          <a:lstStyle/>
          <a:p>
            <a:r>
              <a:rPr lang="en-US" sz="6600" b="1" u="sng" dirty="0"/>
              <a:t>Words of Assurance and Pardon of the Gospel</a:t>
            </a:r>
            <a:r>
              <a:rPr lang="en-US" sz="6600" u="sng" dirty="0"/>
              <a:t> </a:t>
            </a:r>
            <a:br>
              <a:rPr lang="en-US" sz="6600" u="sng" dirty="0"/>
            </a:br>
            <a:br>
              <a:rPr lang="en-US" sz="6600" u="sng" dirty="0"/>
            </a:br>
            <a:r>
              <a:rPr lang="en-US" sz="6600" b="1" dirty="0"/>
              <a:t>(Psalm 145)</a:t>
            </a:r>
            <a:br>
              <a:rPr lang="en-US" sz="6600" b="1" dirty="0"/>
            </a:br>
            <a:r>
              <a:rPr lang="en-US" sz="6600" b="1" dirty="0"/>
              <a:t> Jeanie Smith, Liturgist</a:t>
            </a:r>
            <a:br>
              <a:rPr lang="en-US" sz="6600" b="1" dirty="0"/>
            </a:br>
            <a:endParaRPr lang="en-US" sz="8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0"/>
            <a:ext cx="12192000" cy="6858000"/>
          </a:xfrm>
        </p:spPr>
        <p:txBody>
          <a:bodyPr/>
          <a:lstStyle/>
          <a:p>
            <a:r>
              <a:rPr lang="en-US" sz="6600" b="1" u="sng" dirty="0"/>
              <a:t>Liturgist: </a:t>
            </a:r>
            <a:br>
              <a:rPr lang="en-US" sz="6600" b="1" u="sng" dirty="0"/>
            </a:br>
            <a:r>
              <a:rPr lang="en-US" sz="5400" b="1" dirty="0"/>
              <a:t>Liturgist: The LORD is faithful in all his words, and gracious in all his deeds.</a:t>
            </a:r>
            <a:br>
              <a:rPr lang="en-US" sz="5400" b="1" dirty="0"/>
            </a:br>
            <a:r>
              <a:rPr lang="en-US" sz="5400" b="1" dirty="0"/>
              <a:t>The LORD upholds all who are falling, and raises up all who are bowed down.</a:t>
            </a:r>
            <a:br>
              <a:rPr lang="en-US" sz="5400" b="1" dirty="0"/>
            </a:br>
            <a:endParaRPr lang="en-US" sz="66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15E2-1B28-121C-901D-DD5FF320D08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26919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lstStyle/>
          <a:p>
            <a:r>
              <a:rPr lang="en-US" sz="8800" b="1" kern="0" dirty="0">
                <a:latin typeface="Arial Black" pitchFamily="34" charset="0"/>
                <a:cs typeface="Arial"/>
              </a:rPr>
              <a:t>It Is Well With My Soul</a:t>
            </a:r>
            <a:br>
              <a:rPr lang="en-US" sz="6600" b="1" kern="0" dirty="0">
                <a:latin typeface="Arial Black" pitchFamily="34" charset="0"/>
                <a:cs typeface="Arial"/>
              </a:rPr>
            </a:br>
            <a:br>
              <a:rPr lang="en-US" sz="6600" b="1" kern="0" dirty="0">
                <a:latin typeface="Arial Black" pitchFamily="34" charset="0"/>
                <a:cs typeface="Arial"/>
              </a:rPr>
            </a:br>
            <a:r>
              <a:rPr lang="en-US" sz="6600" b="1" kern="0" dirty="0">
                <a:latin typeface="Arial Black" pitchFamily="34" charset="0"/>
                <a:cs typeface="Arial"/>
              </a:rPr>
              <a:t>Hymn # 705</a:t>
            </a:r>
            <a:endParaRPr lang="en-US" dirty="0"/>
          </a:p>
        </p:txBody>
      </p:sp>
    </p:spTree>
    <p:extLst>
      <p:ext uri="{BB962C8B-B14F-4D97-AF65-F5344CB8AC3E}">
        <p14:creationId xmlns:p14="http://schemas.microsoft.com/office/powerpoint/2010/main" val="91531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rmAutofit/>
          </a:bodyPr>
          <a:lstStyle/>
          <a:p>
            <a:pPr>
              <a:spcBef>
                <a:spcPct val="50000"/>
              </a:spcBef>
            </a:pPr>
            <a:r>
              <a:rPr lang="en-US" sz="4000" b="1" dirty="0">
                <a:latin typeface="Arial Black" pitchFamily="34" charset="0"/>
              </a:rPr>
              <a:t>When peace like</a:t>
            </a:r>
            <a:br>
              <a:rPr lang="en-US" sz="4000" b="1" dirty="0">
                <a:latin typeface="Arial Black" pitchFamily="34" charset="0"/>
              </a:rPr>
            </a:br>
            <a:r>
              <a:rPr lang="en-US" sz="4000" b="1" dirty="0">
                <a:latin typeface="Arial Black" pitchFamily="34" charset="0"/>
              </a:rPr>
              <a:t> a river </a:t>
            </a:r>
            <a:r>
              <a:rPr lang="en-US" sz="4000" b="1" dirty="0" err="1">
                <a:latin typeface="Arial Black" pitchFamily="34" charset="0"/>
              </a:rPr>
              <a:t>attendeth</a:t>
            </a:r>
            <a:r>
              <a:rPr lang="en-US" sz="4000" b="1" dirty="0">
                <a:latin typeface="Arial Black" pitchFamily="34" charset="0"/>
              </a:rPr>
              <a:t> my way;</a:t>
            </a:r>
            <a:br>
              <a:rPr lang="en-US" sz="4000" b="1" dirty="0">
                <a:latin typeface="Arial Black" pitchFamily="34" charset="0"/>
              </a:rPr>
            </a:br>
            <a:r>
              <a:rPr lang="en-US" sz="4000" b="1" dirty="0">
                <a:latin typeface="Arial Black" pitchFamily="34" charset="0"/>
              </a:rPr>
              <a:t>When sorrows like </a:t>
            </a:r>
            <a:r>
              <a:rPr lang="en-US" sz="4000" b="1" dirty="0" err="1">
                <a:latin typeface="Arial Black" pitchFamily="34" charset="0"/>
              </a:rPr>
              <a:t>seabillows</a:t>
            </a:r>
            <a:r>
              <a:rPr lang="en-US" sz="4000" b="1" dirty="0">
                <a:latin typeface="Arial Black" pitchFamily="34" charset="0"/>
              </a:rPr>
              <a:t> roll;</a:t>
            </a:r>
            <a:br>
              <a:rPr lang="en-US" sz="4000" b="1" dirty="0">
                <a:latin typeface="Arial Black" pitchFamily="34" charset="0"/>
              </a:rPr>
            </a:br>
            <a:r>
              <a:rPr lang="en-US" sz="4000" b="1" dirty="0">
                <a:latin typeface="Arial Black" pitchFamily="34" charset="0"/>
              </a:rPr>
              <a:t>Whatever my lot, thou hast taught me to say;</a:t>
            </a:r>
            <a:br>
              <a:rPr lang="en-US" sz="4000" b="1" dirty="0">
                <a:latin typeface="Arial Black" pitchFamily="34" charset="0"/>
              </a:rPr>
            </a:br>
            <a:r>
              <a:rPr lang="en-US" sz="4000" b="1" dirty="0">
                <a:latin typeface="Arial Black" pitchFamily="34" charset="0"/>
              </a:rPr>
              <a:t>“it is well, it is well with my soul”</a:t>
            </a:r>
            <a:br>
              <a:rPr lang="en-US" sz="4000" b="1" dirty="0">
                <a:latin typeface="Arial Black" pitchFamily="34" charset="0"/>
              </a:rPr>
            </a:br>
            <a:endParaRPr lang="en-US" sz="4000" dirty="0"/>
          </a:p>
        </p:txBody>
      </p:sp>
    </p:spTree>
    <p:extLst>
      <p:ext uri="{BB962C8B-B14F-4D97-AF65-F5344CB8AC3E}">
        <p14:creationId xmlns:p14="http://schemas.microsoft.com/office/powerpoint/2010/main" val="3718061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lstStyle/>
          <a:p>
            <a:pPr algn="ctr">
              <a:spcBef>
                <a:spcPct val="50000"/>
              </a:spcBef>
            </a:pPr>
            <a:r>
              <a:rPr lang="en-US" sz="4000" b="1" dirty="0">
                <a:latin typeface="Arial Black" pitchFamily="34" charset="0"/>
              </a:rPr>
              <a:t>It is well (it is well) </a:t>
            </a:r>
            <a:br>
              <a:rPr lang="en-US" sz="4000" b="1" dirty="0">
                <a:latin typeface="Arial Black" pitchFamily="34" charset="0"/>
              </a:rPr>
            </a:br>
            <a:r>
              <a:rPr lang="en-US" sz="4000" b="1" dirty="0">
                <a:latin typeface="Arial Black" pitchFamily="34" charset="0"/>
              </a:rPr>
              <a:t>with my soul (with my soul);</a:t>
            </a:r>
            <a:br>
              <a:rPr lang="en-US" sz="4000" b="1" dirty="0">
                <a:latin typeface="Arial Black" pitchFamily="34" charset="0"/>
              </a:rPr>
            </a:br>
            <a:r>
              <a:rPr lang="en-US" sz="4000" b="1" dirty="0">
                <a:latin typeface="Arial Black" pitchFamily="34" charset="0"/>
              </a:rPr>
              <a:t>It is well, it is well with my soul</a:t>
            </a:r>
            <a:br>
              <a:rPr lang="en-US" b="1" dirty="0">
                <a:latin typeface="Arial Black" pitchFamily="34" charset="0"/>
              </a:rPr>
            </a:br>
            <a:endParaRPr lang="en-US" dirty="0"/>
          </a:p>
        </p:txBody>
      </p:sp>
    </p:spTree>
    <p:extLst>
      <p:ext uri="{BB962C8B-B14F-4D97-AF65-F5344CB8AC3E}">
        <p14:creationId xmlns:p14="http://schemas.microsoft.com/office/powerpoint/2010/main" val="2241339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normAutofit/>
          </a:bodyPr>
          <a:lstStyle/>
          <a:p>
            <a:pPr>
              <a:spcBef>
                <a:spcPct val="50000"/>
              </a:spcBef>
            </a:pPr>
            <a:r>
              <a:rPr lang="en-US" sz="4000" b="1" dirty="0">
                <a:latin typeface="Arial Black" pitchFamily="34" charset="0"/>
              </a:rPr>
              <a:t>Though Satan should buffet, </a:t>
            </a:r>
            <a:r>
              <a:rPr lang="en-US" sz="4000" b="1" dirty="0" err="1">
                <a:latin typeface="Arial Black" pitchFamily="34" charset="0"/>
              </a:rPr>
              <a:t>tho</a:t>
            </a:r>
            <a:r>
              <a:rPr lang="en-US" sz="4000" b="1" dirty="0">
                <a:latin typeface="Arial Black" pitchFamily="34" charset="0"/>
              </a:rPr>
              <a:t>’ trials should come;</a:t>
            </a:r>
            <a:br>
              <a:rPr lang="en-US" sz="4000" b="1" dirty="0">
                <a:latin typeface="Arial Black" pitchFamily="34" charset="0"/>
              </a:rPr>
            </a:br>
            <a:r>
              <a:rPr lang="en-US" sz="4000" b="1" dirty="0">
                <a:latin typeface="Arial Black" pitchFamily="34" charset="0"/>
              </a:rPr>
              <a:t>Let this blest assurance control;</a:t>
            </a:r>
            <a:br>
              <a:rPr lang="en-US" sz="4000" b="1" dirty="0">
                <a:latin typeface="Arial Black" pitchFamily="34" charset="0"/>
              </a:rPr>
            </a:br>
            <a:r>
              <a:rPr lang="en-US" sz="4000" b="1" dirty="0">
                <a:latin typeface="Arial Black" pitchFamily="34" charset="0"/>
              </a:rPr>
              <a:t>That Christ has regarded my helpless estate;</a:t>
            </a:r>
            <a:br>
              <a:rPr lang="en-US" sz="4000" b="1" dirty="0">
                <a:latin typeface="Arial Black" pitchFamily="34" charset="0"/>
              </a:rPr>
            </a:br>
            <a:r>
              <a:rPr lang="en-US" sz="4000" b="1" dirty="0">
                <a:latin typeface="Arial Black" pitchFamily="34" charset="0"/>
              </a:rPr>
              <a:t>And hath shed His own blood for my soul;</a:t>
            </a:r>
            <a:br>
              <a:rPr lang="en-US" sz="4000" b="1" dirty="0">
                <a:latin typeface="Arial Black" pitchFamily="34" charset="0"/>
              </a:rPr>
            </a:br>
            <a:endParaRPr lang="en-US" sz="4000" dirty="0"/>
          </a:p>
        </p:txBody>
      </p:sp>
    </p:spTree>
    <p:extLst>
      <p:ext uri="{BB962C8B-B14F-4D97-AF65-F5344CB8AC3E}">
        <p14:creationId xmlns:p14="http://schemas.microsoft.com/office/powerpoint/2010/main" val="444757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lstStyle/>
          <a:p>
            <a:pPr algn="ctr">
              <a:spcBef>
                <a:spcPct val="50000"/>
              </a:spcBef>
            </a:pPr>
            <a:r>
              <a:rPr lang="en-US" sz="4000" b="1" dirty="0">
                <a:latin typeface="Arial Black" pitchFamily="34" charset="0"/>
              </a:rPr>
              <a:t>It is well (it is well) </a:t>
            </a:r>
            <a:br>
              <a:rPr lang="en-US" sz="4000" b="1" dirty="0">
                <a:latin typeface="Arial Black" pitchFamily="34" charset="0"/>
              </a:rPr>
            </a:br>
            <a:r>
              <a:rPr lang="en-US" sz="4000" b="1" dirty="0">
                <a:latin typeface="Arial Black" pitchFamily="34" charset="0"/>
              </a:rPr>
              <a:t>with my soul (with my soul);</a:t>
            </a:r>
            <a:br>
              <a:rPr lang="en-US" sz="4000" b="1" dirty="0">
                <a:latin typeface="Arial Black" pitchFamily="34" charset="0"/>
              </a:rPr>
            </a:br>
            <a:r>
              <a:rPr lang="en-US" sz="4000" b="1" dirty="0">
                <a:latin typeface="Arial Black" pitchFamily="34" charset="0"/>
              </a:rPr>
              <a:t>It is well, it is well with my soul</a:t>
            </a:r>
            <a:br>
              <a:rPr lang="en-US" b="1" dirty="0">
                <a:latin typeface="Arial Black" pitchFamily="34" charset="0"/>
              </a:rPr>
            </a:br>
            <a:endParaRPr lang="en-US" dirty="0"/>
          </a:p>
        </p:txBody>
      </p:sp>
    </p:spTree>
    <p:extLst>
      <p:ext uri="{BB962C8B-B14F-4D97-AF65-F5344CB8AC3E}">
        <p14:creationId xmlns:p14="http://schemas.microsoft.com/office/powerpoint/2010/main" val="1307989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rmAutofit/>
          </a:bodyPr>
          <a:lstStyle/>
          <a:p>
            <a:pPr>
              <a:spcBef>
                <a:spcPct val="50000"/>
              </a:spcBef>
            </a:pPr>
            <a:r>
              <a:rPr lang="en-US" sz="4000" b="1" dirty="0">
                <a:latin typeface="Arial Black" pitchFamily="34" charset="0"/>
              </a:rPr>
              <a:t>My sin O, the bliss of this glorious thought;</a:t>
            </a:r>
            <a:br>
              <a:rPr lang="en-US" sz="4000" b="1" dirty="0">
                <a:latin typeface="Arial Black" pitchFamily="34" charset="0"/>
              </a:rPr>
            </a:br>
            <a:r>
              <a:rPr lang="en-US" sz="4000" b="1" dirty="0">
                <a:latin typeface="Arial Black" pitchFamily="34" charset="0"/>
              </a:rPr>
              <a:t>My sin not in part but the whole;</a:t>
            </a:r>
            <a:br>
              <a:rPr lang="en-US" sz="4000" b="1" dirty="0">
                <a:latin typeface="Arial Black" pitchFamily="34" charset="0"/>
              </a:rPr>
            </a:br>
            <a:r>
              <a:rPr lang="en-US" sz="4000" b="1" dirty="0">
                <a:latin typeface="Arial Black" pitchFamily="34" charset="0"/>
              </a:rPr>
              <a:t>Is nailed to the cross and I bear it no more;</a:t>
            </a:r>
            <a:br>
              <a:rPr lang="en-US" sz="4000" b="1" dirty="0">
                <a:latin typeface="Arial Black" pitchFamily="34" charset="0"/>
              </a:rPr>
            </a:br>
            <a:r>
              <a:rPr lang="en-US" sz="4000" b="1" dirty="0">
                <a:latin typeface="Arial Black" pitchFamily="34" charset="0"/>
              </a:rPr>
              <a:t>Praise the Lord, praise the Lord, O my soul;</a:t>
            </a:r>
            <a:br>
              <a:rPr lang="en-US" sz="4000" b="1" dirty="0">
                <a:latin typeface="Arial Black" pitchFamily="34" charset="0"/>
              </a:rPr>
            </a:br>
            <a:endParaRPr lang="en-US" sz="4000" dirty="0"/>
          </a:p>
        </p:txBody>
      </p:sp>
    </p:spTree>
    <p:extLst>
      <p:ext uri="{BB962C8B-B14F-4D97-AF65-F5344CB8AC3E}">
        <p14:creationId xmlns:p14="http://schemas.microsoft.com/office/powerpoint/2010/main" val="1312858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lstStyle/>
          <a:p>
            <a:pPr algn="ctr">
              <a:spcBef>
                <a:spcPct val="50000"/>
              </a:spcBef>
            </a:pPr>
            <a:r>
              <a:rPr lang="en-US" sz="4000" b="1" dirty="0">
                <a:latin typeface="Arial Black" pitchFamily="34" charset="0"/>
              </a:rPr>
              <a:t>It is well (it is well) </a:t>
            </a:r>
            <a:br>
              <a:rPr lang="en-US" sz="4000" b="1" dirty="0">
                <a:latin typeface="Arial Black" pitchFamily="34" charset="0"/>
              </a:rPr>
            </a:br>
            <a:r>
              <a:rPr lang="en-US" sz="4000" b="1" dirty="0">
                <a:latin typeface="Arial Black" pitchFamily="34" charset="0"/>
              </a:rPr>
              <a:t>with my soul (with my soul);</a:t>
            </a:r>
            <a:br>
              <a:rPr lang="en-US" sz="4000" b="1" dirty="0">
                <a:latin typeface="Arial Black" pitchFamily="34" charset="0"/>
              </a:rPr>
            </a:br>
            <a:r>
              <a:rPr lang="en-US" sz="4000" b="1" dirty="0">
                <a:latin typeface="Arial Black" pitchFamily="34" charset="0"/>
              </a:rPr>
              <a:t>It is well, it is well with my soul</a:t>
            </a:r>
            <a:br>
              <a:rPr lang="en-US" b="1" dirty="0">
                <a:latin typeface="Arial Black" pitchFamily="34" charset="0"/>
              </a:rPr>
            </a:br>
            <a:endParaRPr lang="en-US" dirty="0"/>
          </a:p>
        </p:txBody>
      </p:sp>
    </p:spTree>
    <p:extLst>
      <p:ext uri="{BB962C8B-B14F-4D97-AF65-F5344CB8AC3E}">
        <p14:creationId xmlns:p14="http://schemas.microsoft.com/office/powerpoint/2010/main" val="1858245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rmAutofit/>
          </a:bodyPr>
          <a:lstStyle/>
          <a:p>
            <a:pPr>
              <a:spcBef>
                <a:spcPct val="50000"/>
              </a:spcBef>
            </a:pPr>
            <a:r>
              <a:rPr lang="en-US" sz="4000" b="1" dirty="0">
                <a:latin typeface="Arial Black" pitchFamily="34" charset="0"/>
              </a:rPr>
              <a:t>And Lord, haste the day when the faith shall be sight;</a:t>
            </a:r>
            <a:br>
              <a:rPr lang="en-US" sz="4000" b="1" dirty="0">
                <a:latin typeface="Arial Black" pitchFamily="34" charset="0"/>
              </a:rPr>
            </a:br>
            <a:r>
              <a:rPr lang="en-US" sz="4000" b="1" dirty="0">
                <a:latin typeface="Arial Black" pitchFamily="34" charset="0"/>
              </a:rPr>
              <a:t>The clouds be rolled back as a scroll; </a:t>
            </a:r>
            <a:br>
              <a:rPr lang="en-US" sz="4000" b="1" dirty="0">
                <a:latin typeface="Arial Black" pitchFamily="34" charset="0"/>
              </a:rPr>
            </a:br>
            <a:r>
              <a:rPr lang="en-US" sz="4000" b="1" dirty="0">
                <a:latin typeface="Arial Black" pitchFamily="34" charset="0"/>
              </a:rPr>
              <a:t>The trump shall resound and the Lord shall descend;</a:t>
            </a:r>
            <a:br>
              <a:rPr lang="en-US" sz="4000" b="1" dirty="0">
                <a:latin typeface="Arial Black" pitchFamily="34" charset="0"/>
              </a:rPr>
            </a:br>
            <a:r>
              <a:rPr lang="en-US" sz="4000" b="1" dirty="0">
                <a:latin typeface="Arial Black" pitchFamily="34" charset="0"/>
              </a:rPr>
              <a:t>Even so it is well with my soul;</a:t>
            </a:r>
            <a:br>
              <a:rPr lang="en-US" sz="4000" b="1" dirty="0">
                <a:latin typeface="Arial Black" pitchFamily="34" charset="0"/>
              </a:rPr>
            </a:br>
            <a:endParaRPr lang="en-US" sz="4000" dirty="0"/>
          </a:p>
        </p:txBody>
      </p:sp>
    </p:spTree>
    <p:extLst>
      <p:ext uri="{BB962C8B-B14F-4D97-AF65-F5344CB8AC3E}">
        <p14:creationId xmlns:p14="http://schemas.microsoft.com/office/powerpoint/2010/main" val="2509322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lstStyle/>
          <a:p>
            <a:pPr algn="ctr">
              <a:spcBef>
                <a:spcPct val="50000"/>
              </a:spcBef>
            </a:pPr>
            <a:r>
              <a:rPr lang="en-US" sz="4000" b="1" dirty="0">
                <a:latin typeface="Arial Black" pitchFamily="34" charset="0"/>
              </a:rPr>
              <a:t>It is well (it is well) </a:t>
            </a:r>
            <a:br>
              <a:rPr lang="en-US" sz="4000" b="1" dirty="0">
                <a:latin typeface="Arial Black" pitchFamily="34" charset="0"/>
              </a:rPr>
            </a:br>
            <a:r>
              <a:rPr lang="en-US" sz="4000" b="1" dirty="0">
                <a:latin typeface="Arial Black" pitchFamily="34" charset="0"/>
              </a:rPr>
              <a:t>with my soul (with my soul);</a:t>
            </a:r>
            <a:br>
              <a:rPr lang="en-US" sz="4000" b="1" dirty="0">
                <a:latin typeface="Arial Black" pitchFamily="34" charset="0"/>
              </a:rPr>
            </a:br>
            <a:r>
              <a:rPr lang="en-US" sz="4000" b="1" dirty="0">
                <a:latin typeface="Arial Black" pitchFamily="34" charset="0"/>
              </a:rPr>
              <a:t>It is well, it is well with my soul</a:t>
            </a:r>
            <a:br>
              <a:rPr lang="en-US" b="1" dirty="0">
                <a:latin typeface="Arial Black" pitchFamily="34" charset="0"/>
              </a:rPr>
            </a:br>
            <a:endParaRPr lang="en-US" dirty="0"/>
          </a:p>
        </p:txBody>
      </p:sp>
    </p:spTree>
    <p:extLst>
      <p:ext uri="{BB962C8B-B14F-4D97-AF65-F5344CB8AC3E}">
        <p14:creationId xmlns:p14="http://schemas.microsoft.com/office/powerpoint/2010/main" val="4004425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583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193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2043143"/>
            <a:ext cx="12192000" cy="4814857"/>
          </a:xfrm>
        </p:spPr>
        <p:txBody>
          <a:bodyPr/>
          <a:lstStyle/>
          <a:p>
            <a:r>
              <a:rPr lang="en-US" sz="8000" u="sng" dirty="0"/>
              <a:t>Teaching Moment</a:t>
            </a:r>
            <a:br>
              <a:rPr lang="en-US" sz="8000" u="sng" dirty="0"/>
            </a:br>
            <a:br>
              <a:rPr lang="en-US" sz="6000" u="sng" dirty="0"/>
            </a:br>
            <a:r>
              <a:rPr lang="en-US" sz="8000" b="1" dirty="0"/>
              <a:t>“Good.” </a:t>
            </a:r>
            <a:br>
              <a:rPr lang="en-US" sz="6000" u="sng" dirty="0"/>
            </a:br>
            <a:br>
              <a:rPr lang="en-US" sz="6000" u="sng" dirty="0"/>
            </a:br>
            <a:r>
              <a:rPr lang="en-US" sz="6600" b="1" dirty="0">
                <a:latin typeface="ADLaM Display" panose="02010000000000000000" pitchFamily="2" charset="0"/>
                <a:ea typeface="ADLaM Display" panose="02010000000000000000" pitchFamily="2" charset="0"/>
                <a:cs typeface="ADLaM Display" panose="02010000000000000000" pitchFamily="2" charset="0"/>
              </a:rPr>
              <a:t>Pastor Dustin </a:t>
            </a:r>
            <a:br>
              <a:rPr lang="en-US" sz="6600" b="1" dirty="0">
                <a:latin typeface="ADLaM Display" panose="02010000000000000000" pitchFamily="2" charset="0"/>
                <a:ea typeface="ADLaM Display" panose="02010000000000000000" pitchFamily="2" charset="0"/>
                <a:cs typeface="ADLaM Display" panose="02010000000000000000" pitchFamily="2" charset="0"/>
              </a:rPr>
            </a:br>
            <a:r>
              <a:rPr lang="en-US" sz="6600" b="1" dirty="0">
                <a:latin typeface="ADLaM Display" panose="02010000000000000000" pitchFamily="2" charset="0"/>
                <a:ea typeface="ADLaM Display" panose="02010000000000000000" pitchFamily="2" charset="0"/>
                <a:cs typeface="ADLaM Display" panose="02010000000000000000" pitchFamily="2" charset="0"/>
              </a:rPr>
              <a:t>  </a:t>
            </a:r>
            <a:br>
              <a:rPr lang="en-US" sz="6600" b="1" u="sng" dirty="0"/>
            </a:b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8F310D2-DE59-28A6-F240-9E769B79E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0" y="0"/>
            <a:ext cx="6983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BBC8041-1108-6D06-EA17-54AE8BAFA9A2}"/>
              </a:ext>
            </a:extLst>
          </p:cNvPr>
          <p:cNvSpPr txBox="1">
            <a:spLocks/>
          </p:cNvSpPr>
          <p:nvPr/>
        </p:nvSpPr>
        <p:spPr>
          <a:xfrm>
            <a:off x="6861493" y="472931"/>
            <a:ext cx="5330507" cy="1874029"/>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en-US" sz="11500" b="1" dirty="0"/>
              <a:t>“Good.”</a:t>
            </a:r>
            <a:r>
              <a:rPr lang="en-US" sz="11500" b="1" dirty="0">
                <a:latin typeface="ADLaM Display" panose="02010000000000000000" pitchFamily="2" charset="0"/>
                <a:ea typeface="ADLaM Display" panose="02010000000000000000" pitchFamily="2" charset="0"/>
                <a:cs typeface="ADLaM Display" panose="02010000000000000000" pitchFamily="2" charset="0"/>
              </a:rPr>
              <a:t> </a:t>
            </a:r>
            <a:br>
              <a:rPr lang="en-US" sz="6600" b="1" u="sng" dirty="0"/>
            </a:br>
            <a:br>
              <a:rPr lang="en-US" sz="6600" b="1" u="sng" dirty="0"/>
            </a:br>
            <a:endParaRPr lang="en-US" sz="7200" dirty="0">
              <a:latin typeface="Amasis MT Pro Black" panose="02040A04050005020304" pitchFamily="18" charset="0"/>
            </a:endParaRPr>
          </a:p>
        </p:txBody>
      </p:sp>
    </p:spTree>
    <p:extLst>
      <p:ext uri="{BB962C8B-B14F-4D97-AF65-F5344CB8AC3E}">
        <p14:creationId xmlns:p14="http://schemas.microsoft.com/office/powerpoint/2010/main" val="2221199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349250"/>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545015"/>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545731"/>
            <a:ext cx="10485120" cy="5670734"/>
          </a:xfrm>
        </p:spPr>
        <p:txBody>
          <a:bodyPr/>
          <a:lstStyle/>
          <a:p>
            <a:r>
              <a:rPr lang="en-US" sz="3600" b="1" dirty="0"/>
              <a:t>Offsite contributions can be made via Tithely.com</a:t>
            </a:r>
            <a:br>
              <a:rPr lang="en-US" sz="3600" b="1" dirty="0"/>
            </a:br>
            <a:r>
              <a:rPr lang="en-US" sz="3600" b="1" dirty="0"/>
              <a:t>the instructions are on our website </a:t>
            </a:r>
            <a:r>
              <a:rPr lang="en-US" sz="2800" dirty="0"/>
              <a:t>bayshoregardenscommunitychurch.com</a:t>
            </a:r>
            <a:br>
              <a:rPr lang="en-US" sz="3200" dirty="0"/>
            </a:br>
            <a:r>
              <a:rPr lang="en-US" sz="3200" dirty="0"/>
              <a:t>or </a:t>
            </a:r>
            <a:br>
              <a:rPr lang="en-US" sz="3200" dirty="0"/>
            </a:br>
            <a:r>
              <a:rPr lang="en-US" sz="3200" b="1" dirty="0"/>
              <a:t>checks can be mailed to</a:t>
            </a:r>
            <a:br>
              <a:rPr lang="en-US" sz="3200" b="1" dirty="0"/>
            </a:br>
            <a:r>
              <a:rPr lang="en-US" sz="3200" b="1" dirty="0"/>
              <a:t>6228 26</a:t>
            </a:r>
            <a:r>
              <a:rPr lang="en-US" sz="3200" b="1" baseline="30000" dirty="0"/>
              <a:t>th</a:t>
            </a:r>
            <a:r>
              <a:rPr lang="en-US" sz="3200" b="1" dirty="0"/>
              <a:t> street west</a:t>
            </a:r>
            <a:br>
              <a:rPr lang="en-US" sz="3200" b="1" dirty="0"/>
            </a:br>
            <a:r>
              <a:rPr lang="en-US" sz="32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0898" name="Title 1"/>
          <p:cNvSpPr>
            <a:spLocks noGrp="1"/>
          </p:cNvSpPr>
          <p:nvPr>
            <p:ph type="title"/>
          </p:nvPr>
        </p:nvSpPr>
        <p:spPr>
          <a:xfrm>
            <a:off x="1981200" y="274638"/>
            <a:ext cx="4495800" cy="3078162"/>
          </a:xfrm>
        </p:spPr>
        <p:txBody>
          <a:bodyPr/>
          <a:lstStyle/>
          <a:p>
            <a:r>
              <a:rPr lang="en-US" sz="6600">
                <a:solidFill>
                  <a:schemeClr val="bg1"/>
                </a:solidFill>
              </a:rPr>
              <a:t>Holy</a:t>
            </a:r>
            <a:br>
              <a:rPr lang="en-US" sz="6600">
                <a:solidFill>
                  <a:schemeClr val="bg1"/>
                </a:solidFill>
              </a:rPr>
            </a:br>
            <a:r>
              <a:rPr lang="en-US" sz="6600">
                <a:solidFill>
                  <a:schemeClr val="bg1"/>
                </a:solidFill>
              </a:rPr>
              <a:t>Communion</a:t>
            </a:r>
          </a:p>
        </p:txBody>
      </p:sp>
    </p:spTree>
    <p:extLst>
      <p:ext uri="{BB962C8B-B14F-4D97-AF65-F5344CB8AC3E}">
        <p14:creationId xmlns:p14="http://schemas.microsoft.com/office/powerpoint/2010/main" val="410613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5E83DBC-2051-0010-9802-C1F09280690D}"/>
              </a:ext>
            </a:extLst>
          </p:cNvPr>
          <p:cNvSpPr>
            <a:spLocks noGrp="1" noChangeArrowheads="1"/>
          </p:cNvSpPr>
          <p:nvPr>
            <p:ph type="ctrTitle"/>
          </p:nvPr>
        </p:nvSpPr>
        <p:spPr/>
        <p:txBody>
          <a:bodyPr/>
          <a:lstStyle/>
          <a:p>
            <a:pPr eaLnBrk="1" hangingPunct="1"/>
            <a:r>
              <a:rPr lang="en-US" altLang="en-US" sz="8800">
                <a:solidFill>
                  <a:srgbClr val="000000"/>
                </a:solidFill>
              </a:rPr>
              <a:t>‘Tis So Sweet</a:t>
            </a:r>
            <a:br>
              <a:rPr lang="en-US" altLang="en-US" sz="8800">
                <a:solidFill>
                  <a:srgbClr val="000000"/>
                </a:solidFill>
              </a:rPr>
            </a:br>
            <a:r>
              <a:rPr lang="en-US" altLang="en-US" sz="8800">
                <a:solidFill>
                  <a:srgbClr val="000000"/>
                </a:solidFill>
              </a:rPr>
              <a:t>To Trust In</a:t>
            </a:r>
            <a:br>
              <a:rPr lang="en-US" altLang="en-US" sz="8800">
                <a:solidFill>
                  <a:srgbClr val="000000"/>
                </a:solidFill>
              </a:rPr>
            </a:br>
            <a:r>
              <a:rPr lang="en-US" altLang="en-US" sz="8800">
                <a:solidFill>
                  <a:srgbClr val="000000"/>
                </a:solidFill>
              </a:rPr>
              <a:t>Jesus</a:t>
            </a:r>
          </a:p>
        </p:txBody>
      </p:sp>
      <p:sp>
        <p:nvSpPr>
          <p:cNvPr id="2051" name="Rectangle 3">
            <a:extLst>
              <a:ext uri="{FF2B5EF4-FFF2-40B4-BE49-F238E27FC236}">
                <a16:creationId xmlns:a16="http://schemas.microsoft.com/office/drawing/2014/main" id="{806A9B18-FB17-7675-AAE8-A09927F1EE2E}"/>
              </a:ext>
            </a:extLst>
          </p:cNvPr>
          <p:cNvSpPr>
            <a:spLocks noGrp="1" noChangeArrowheads="1"/>
          </p:cNvSpPr>
          <p:nvPr>
            <p:ph type="subTitle" idx="1"/>
          </p:nvPr>
        </p:nvSpPr>
        <p:spPr>
          <a:xfrm>
            <a:off x="2895600" y="5715000"/>
            <a:ext cx="6400800" cy="762000"/>
          </a:xfrm>
        </p:spPr>
        <p:txBody>
          <a:bodyPr/>
          <a:lstStyle/>
          <a:p>
            <a:pPr eaLnBrk="1" hangingPunct="1"/>
            <a:r>
              <a:rPr lang="en-US" altLang="en-US" sz="4000">
                <a:solidFill>
                  <a:srgbClr val="000000"/>
                </a:solidFill>
              </a:rPr>
              <a:t>HYMN 581</a:t>
            </a:r>
          </a:p>
        </p:txBody>
      </p:sp>
    </p:spTree>
    <p:extLst>
      <p:ext uri="{BB962C8B-B14F-4D97-AF65-F5344CB8AC3E}">
        <p14:creationId xmlns:p14="http://schemas.microsoft.com/office/powerpoint/2010/main" val="3527711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lstStyle/>
          <a:p>
            <a:r>
              <a:rPr lang="en-US" sz="7200" b="1" i="1" kern="0" dirty="0">
                <a:solidFill>
                  <a:srgbClr val="000000"/>
                </a:solidFill>
                <a:latin typeface="Arial Rounded MT Bold"/>
                <a:cs typeface="Arial"/>
              </a:rPr>
              <a:t>How Great Thou Art</a:t>
            </a:r>
            <a:endParaRPr lang="en-US" dirty="0"/>
          </a:p>
        </p:txBody>
      </p:sp>
    </p:spTree>
    <p:extLst>
      <p:ext uri="{BB962C8B-B14F-4D97-AF65-F5344CB8AC3E}">
        <p14:creationId xmlns:p14="http://schemas.microsoft.com/office/powerpoint/2010/main" val="2362312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pPr lvl="0" eaLnBrk="0" fontAlgn="base" hangingPunct="0">
              <a:spcAft>
                <a:spcPct val="0"/>
              </a:spcAft>
            </a:pPr>
            <a:r>
              <a:rPr lang="en-US" sz="4800" b="1" dirty="0">
                <a:solidFill>
                  <a:srgbClr val="000000"/>
                </a:solidFill>
                <a:latin typeface="Arial Rounded MT Bold"/>
                <a:ea typeface="+mn-ea"/>
                <a:cs typeface="Arial" pitchFamily="34" charset="0"/>
              </a:rPr>
              <a:t>O Lord my God,</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when I in awesome wonder</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Consider all the worlds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Thy hands have made,</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I see the stars,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I hear the rolling thunder,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Thy </a:t>
            </a:r>
            <a:r>
              <a:rPr lang="en-US" sz="4800" b="1" dirty="0" err="1">
                <a:solidFill>
                  <a:srgbClr val="000000"/>
                </a:solidFill>
                <a:latin typeface="Arial Rounded MT Bold"/>
                <a:ea typeface="+mn-ea"/>
                <a:cs typeface="Arial" pitchFamily="34" charset="0"/>
              </a:rPr>
              <a:t>pow’r</a:t>
            </a:r>
            <a:r>
              <a:rPr lang="en-US" sz="4800" b="1" dirty="0">
                <a:solidFill>
                  <a:srgbClr val="000000"/>
                </a:solidFill>
                <a:latin typeface="Arial Rounded MT Bold"/>
                <a:ea typeface="+mn-ea"/>
                <a:cs typeface="Arial" pitchFamily="34" charset="0"/>
              </a:rPr>
              <a:t> </a:t>
            </a:r>
            <a:r>
              <a:rPr lang="en-US" sz="4800" b="1" dirty="0" err="1">
                <a:solidFill>
                  <a:srgbClr val="000000"/>
                </a:solidFill>
                <a:latin typeface="Arial Rounded MT Bold"/>
                <a:ea typeface="+mn-ea"/>
                <a:cs typeface="Arial" pitchFamily="34" charset="0"/>
              </a:rPr>
              <a:t>thro’out</a:t>
            </a:r>
            <a:r>
              <a:rPr lang="en-US" sz="4800" b="1" dirty="0">
                <a:solidFill>
                  <a:srgbClr val="000000"/>
                </a:solidFill>
                <a:latin typeface="Arial Rounded MT Bold"/>
                <a:ea typeface="+mn-ea"/>
                <a:cs typeface="Arial" pitchFamily="34" charset="0"/>
              </a:rPr>
              <a:t>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the universe displayed</a:t>
            </a:r>
            <a:endParaRPr lang="en-US" dirty="0"/>
          </a:p>
        </p:txBody>
      </p:sp>
    </p:spTree>
    <p:extLst>
      <p:ext uri="{BB962C8B-B14F-4D97-AF65-F5344CB8AC3E}">
        <p14:creationId xmlns:p14="http://schemas.microsoft.com/office/powerpoint/2010/main" val="585292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1923669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fontScale="90000"/>
          </a:bodyPr>
          <a:lstStyle/>
          <a:p>
            <a:pPr lvl="0" eaLnBrk="0" fontAlgn="base" hangingPunct="0">
              <a:spcAft>
                <a:spcPct val="0"/>
              </a:spcAft>
            </a:pPr>
            <a:r>
              <a:rPr lang="en-US" sz="4800" b="1" dirty="0">
                <a:solidFill>
                  <a:srgbClr val="000000"/>
                </a:solidFill>
                <a:latin typeface="Arial Rounded MT Bold"/>
                <a:ea typeface="+mn-ea"/>
                <a:cs typeface="Arial" pitchFamily="34" charset="0"/>
              </a:rPr>
              <a:t>And when I think that God,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His Son not sparing,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Sent Him to die,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I scarce can take it in,</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That on the cross,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my burden gladly bearing,</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He bled and died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to take away my sin.</a:t>
            </a:r>
            <a:br>
              <a:rPr lang="en-US" sz="4800" b="1"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23315580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886367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fontScale="90000"/>
          </a:bodyPr>
          <a:lstStyle/>
          <a:p>
            <a:pPr lvl="0" eaLnBrk="0" fontAlgn="base" hangingPunct="0">
              <a:spcAft>
                <a:spcPct val="0"/>
              </a:spcAft>
            </a:pPr>
            <a:r>
              <a:rPr lang="en-US" sz="4800" b="1" dirty="0">
                <a:solidFill>
                  <a:srgbClr val="000000"/>
                </a:solidFill>
                <a:latin typeface="Arial Rounded MT Bold"/>
                <a:ea typeface="+mn-ea"/>
                <a:cs typeface="Arial" pitchFamily="34" charset="0"/>
              </a:rPr>
              <a:t>When Christ shall come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with shout of acclamation</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And take me home,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what joy shall fill my heart!</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Then I shall bow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in humble adoration,</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And there proclaim,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my God, how great Thou art.</a:t>
            </a:r>
            <a:endParaRPr lang="en-US" dirty="0"/>
          </a:p>
        </p:txBody>
      </p:sp>
    </p:spTree>
    <p:extLst>
      <p:ext uri="{BB962C8B-B14F-4D97-AF65-F5344CB8AC3E}">
        <p14:creationId xmlns:p14="http://schemas.microsoft.com/office/powerpoint/2010/main" val="26939194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30579012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7091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3338"/>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3733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4D60036D-345C-9563-BC52-ABCF0CD445F7}"/>
              </a:ext>
            </a:extLst>
          </p:cNvPr>
          <p:cNvSpPr>
            <a:spLocks noGrp="1" noChangeArrowheads="1"/>
          </p:cNvSpPr>
          <p:nvPr>
            <p:ph type="ctrTitle"/>
          </p:nvPr>
        </p:nvSpPr>
        <p:spPr/>
        <p:txBody>
          <a:bodyPr/>
          <a:lstStyle/>
          <a:p>
            <a:pPr eaLnBrk="1" hangingPunct="1"/>
            <a:r>
              <a:rPr lang="en-US" altLang="en-US"/>
              <a:t>  </a:t>
            </a:r>
          </a:p>
        </p:txBody>
      </p:sp>
      <p:sp>
        <p:nvSpPr>
          <p:cNvPr id="3075" name="Rectangle 5">
            <a:extLst>
              <a:ext uri="{FF2B5EF4-FFF2-40B4-BE49-F238E27FC236}">
                <a16:creationId xmlns:a16="http://schemas.microsoft.com/office/drawing/2014/main" id="{7CAAC916-A3EE-C8B1-16C7-52AA23F59A59}"/>
              </a:ext>
            </a:extLst>
          </p:cNvPr>
          <p:cNvSpPr>
            <a:spLocks noGrp="1" noChangeArrowheads="1"/>
          </p:cNvSpPr>
          <p:nvPr>
            <p:ph type="subTitle" idx="1"/>
          </p:nvPr>
        </p:nvSpPr>
        <p:spPr>
          <a:xfrm>
            <a:off x="2133600" y="304800"/>
            <a:ext cx="7924800" cy="6324600"/>
          </a:xfrm>
        </p:spPr>
        <p:txBody>
          <a:bodyPr/>
          <a:lstStyle/>
          <a:p>
            <a:pPr eaLnBrk="1" hangingPunct="1"/>
            <a:r>
              <a:rPr lang="en-US" altLang="en-US" sz="4800" b="1">
                <a:solidFill>
                  <a:srgbClr val="000000"/>
                </a:solidFill>
              </a:rPr>
              <a:t>‘Tis so sweet to trust in Jesus,</a:t>
            </a:r>
          </a:p>
          <a:p>
            <a:pPr eaLnBrk="1" hangingPunct="1"/>
            <a:r>
              <a:rPr lang="en-US" altLang="en-US" sz="4800" b="1">
                <a:solidFill>
                  <a:srgbClr val="000000"/>
                </a:solidFill>
              </a:rPr>
              <a:t>Just to take Him at His word;</a:t>
            </a:r>
          </a:p>
          <a:p>
            <a:pPr eaLnBrk="1" hangingPunct="1"/>
            <a:r>
              <a:rPr lang="en-US" altLang="en-US" sz="4800" b="1">
                <a:solidFill>
                  <a:srgbClr val="000000"/>
                </a:solidFill>
              </a:rPr>
              <a:t>Just to rest upon His promise;</a:t>
            </a:r>
          </a:p>
          <a:p>
            <a:pPr eaLnBrk="1" hangingPunct="1"/>
            <a:r>
              <a:rPr lang="en-US" altLang="en-US" sz="4800" b="1">
                <a:solidFill>
                  <a:srgbClr val="000000"/>
                </a:solidFill>
              </a:rPr>
              <a:t>Just to know, “Thus saith the Lord.”</a:t>
            </a:r>
          </a:p>
        </p:txBody>
      </p:sp>
    </p:spTree>
    <p:extLst>
      <p:ext uri="{BB962C8B-B14F-4D97-AF65-F5344CB8AC3E}">
        <p14:creationId xmlns:p14="http://schemas.microsoft.com/office/powerpoint/2010/main" val="397029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72EB159B-2C52-8796-9929-7DE0CA2F9B0E}"/>
              </a:ext>
            </a:extLst>
          </p:cNvPr>
          <p:cNvSpPr>
            <a:spLocks noGrp="1" noChangeArrowheads="1"/>
          </p:cNvSpPr>
          <p:nvPr>
            <p:ph type="ctrTitle"/>
          </p:nvPr>
        </p:nvSpPr>
        <p:spPr/>
        <p:txBody>
          <a:bodyPr/>
          <a:lstStyle/>
          <a:p>
            <a:pPr eaLnBrk="1" hangingPunct="1"/>
            <a:r>
              <a:rPr lang="en-US" altLang="en-US"/>
              <a:t>   </a:t>
            </a:r>
          </a:p>
        </p:txBody>
      </p:sp>
      <p:sp>
        <p:nvSpPr>
          <p:cNvPr id="4099" name="Rectangle 5">
            <a:extLst>
              <a:ext uri="{FF2B5EF4-FFF2-40B4-BE49-F238E27FC236}">
                <a16:creationId xmlns:a16="http://schemas.microsoft.com/office/drawing/2014/main" id="{5AE4E9D8-46B9-8515-23F3-A7E5F02E73A0}"/>
              </a:ext>
            </a:extLst>
          </p:cNvPr>
          <p:cNvSpPr>
            <a:spLocks noGrp="1" noChangeArrowheads="1"/>
          </p:cNvSpPr>
          <p:nvPr>
            <p:ph type="subTitle" idx="1"/>
          </p:nvPr>
        </p:nvSpPr>
        <p:spPr>
          <a:xfrm>
            <a:off x="1905000" y="609600"/>
            <a:ext cx="8458200" cy="5029200"/>
          </a:xfrm>
        </p:spPr>
        <p:txBody>
          <a:bodyPr/>
          <a:lstStyle/>
          <a:p>
            <a:pPr eaLnBrk="1" hangingPunct="1"/>
            <a:r>
              <a:rPr lang="en-US" altLang="en-US" sz="4800" b="1">
                <a:solidFill>
                  <a:srgbClr val="000000"/>
                </a:solidFill>
              </a:rPr>
              <a:t>Jesus, Jesus, how I trust Him!</a:t>
            </a:r>
          </a:p>
          <a:p>
            <a:pPr eaLnBrk="1" hangingPunct="1"/>
            <a:r>
              <a:rPr lang="en-US" altLang="en-US" sz="4800" b="1">
                <a:solidFill>
                  <a:srgbClr val="000000"/>
                </a:solidFill>
              </a:rPr>
              <a:t>How I’ve proved Him o’er and o’er!</a:t>
            </a:r>
          </a:p>
          <a:p>
            <a:pPr eaLnBrk="1" hangingPunct="1"/>
            <a:r>
              <a:rPr lang="en-US" altLang="en-US" sz="4800" b="1">
                <a:solidFill>
                  <a:srgbClr val="000000"/>
                </a:solidFill>
              </a:rPr>
              <a:t>Jesus, Jesus, precious Jesus!</a:t>
            </a:r>
          </a:p>
          <a:p>
            <a:pPr eaLnBrk="1" hangingPunct="1"/>
            <a:r>
              <a:rPr lang="en-US" altLang="en-US" sz="4800" b="1">
                <a:solidFill>
                  <a:srgbClr val="000000"/>
                </a:solidFill>
              </a:rPr>
              <a:t>O for grace to trust Him more!</a:t>
            </a:r>
          </a:p>
          <a:p>
            <a:pPr eaLnBrk="1" hangingPunct="1"/>
            <a:endParaRPr lang="en-US" altLang="en-US" sz="4400"/>
          </a:p>
        </p:txBody>
      </p:sp>
    </p:spTree>
    <p:extLst>
      <p:ext uri="{BB962C8B-B14F-4D97-AF65-F5344CB8AC3E}">
        <p14:creationId xmlns:p14="http://schemas.microsoft.com/office/powerpoint/2010/main" val="2992858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2916B21C-AB6B-4259-2A91-48F08C30B01E}"/>
              </a:ext>
            </a:extLst>
          </p:cNvPr>
          <p:cNvSpPr>
            <a:spLocks noGrp="1" noChangeArrowheads="1"/>
          </p:cNvSpPr>
          <p:nvPr>
            <p:ph type="ctrTitle"/>
          </p:nvPr>
        </p:nvSpPr>
        <p:spPr/>
        <p:txBody>
          <a:bodyPr/>
          <a:lstStyle/>
          <a:p>
            <a:pPr eaLnBrk="1" hangingPunct="1"/>
            <a:r>
              <a:rPr lang="en-US" altLang="en-US"/>
              <a:t>   </a:t>
            </a:r>
          </a:p>
        </p:txBody>
      </p:sp>
      <p:sp>
        <p:nvSpPr>
          <p:cNvPr id="5123" name="Rectangle 5">
            <a:extLst>
              <a:ext uri="{FF2B5EF4-FFF2-40B4-BE49-F238E27FC236}">
                <a16:creationId xmlns:a16="http://schemas.microsoft.com/office/drawing/2014/main" id="{5F5A1FEB-D890-F66A-EA45-F0CCE5D381E4}"/>
              </a:ext>
            </a:extLst>
          </p:cNvPr>
          <p:cNvSpPr>
            <a:spLocks noGrp="1" noChangeArrowheads="1"/>
          </p:cNvSpPr>
          <p:nvPr>
            <p:ph type="subTitle" idx="1"/>
          </p:nvPr>
        </p:nvSpPr>
        <p:spPr>
          <a:xfrm>
            <a:off x="2057400" y="304800"/>
            <a:ext cx="8153400" cy="5334000"/>
          </a:xfrm>
        </p:spPr>
        <p:txBody>
          <a:bodyPr/>
          <a:lstStyle/>
          <a:p>
            <a:pPr eaLnBrk="1" hangingPunct="1"/>
            <a:r>
              <a:rPr lang="en-US" altLang="en-US" sz="4800" b="1">
                <a:solidFill>
                  <a:srgbClr val="000000"/>
                </a:solidFill>
              </a:rPr>
              <a:t>O how sweet to trust in Jesus,</a:t>
            </a:r>
          </a:p>
          <a:p>
            <a:pPr eaLnBrk="1" hangingPunct="1"/>
            <a:r>
              <a:rPr lang="en-US" altLang="en-US" sz="4800" b="1">
                <a:solidFill>
                  <a:srgbClr val="000000"/>
                </a:solidFill>
              </a:rPr>
              <a:t>Just to trust his cleansing blood;</a:t>
            </a:r>
          </a:p>
          <a:p>
            <a:pPr eaLnBrk="1" hangingPunct="1"/>
            <a:r>
              <a:rPr lang="en-US" altLang="en-US" sz="4800" b="1">
                <a:solidFill>
                  <a:srgbClr val="000000"/>
                </a:solidFill>
              </a:rPr>
              <a:t>Just in simple faith to plunge me</a:t>
            </a:r>
          </a:p>
          <a:p>
            <a:pPr eaLnBrk="1" hangingPunct="1"/>
            <a:r>
              <a:rPr lang="en-US" altLang="en-US" sz="4800" b="1">
                <a:solidFill>
                  <a:srgbClr val="000000"/>
                </a:solidFill>
              </a:rPr>
              <a:t>‘Neath the healing, cleansing flood!</a:t>
            </a:r>
          </a:p>
        </p:txBody>
      </p:sp>
    </p:spTree>
    <p:extLst>
      <p:ext uri="{BB962C8B-B14F-4D97-AF65-F5344CB8AC3E}">
        <p14:creationId xmlns:p14="http://schemas.microsoft.com/office/powerpoint/2010/main" val="477621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9F3F283A-11CA-4F67-0E9B-3D728C0BBD2A}"/>
              </a:ext>
            </a:extLst>
          </p:cNvPr>
          <p:cNvSpPr>
            <a:spLocks noGrp="1" noChangeArrowheads="1"/>
          </p:cNvSpPr>
          <p:nvPr>
            <p:ph type="ctrTitle"/>
          </p:nvPr>
        </p:nvSpPr>
        <p:spPr/>
        <p:txBody>
          <a:bodyPr/>
          <a:lstStyle/>
          <a:p>
            <a:pPr eaLnBrk="1" hangingPunct="1"/>
            <a:r>
              <a:rPr lang="en-US" altLang="en-US"/>
              <a:t>   </a:t>
            </a:r>
          </a:p>
        </p:txBody>
      </p:sp>
      <p:sp>
        <p:nvSpPr>
          <p:cNvPr id="6147" name="Rectangle 5">
            <a:extLst>
              <a:ext uri="{FF2B5EF4-FFF2-40B4-BE49-F238E27FC236}">
                <a16:creationId xmlns:a16="http://schemas.microsoft.com/office/drawing/2014/main" id="{2F9EF467-6822-E824-3B07-13E05940760F}"/>
              </a:ext>
            </a:extLst>
          </p:cNvPr>
          <p:cNvSpPr>
            <a:spLocks noGrp="1" noChangeArrowheads="1"/>
          </p:cNvSpPr>
          <p:nvPr>
            <p:ph type="subTitle" idx="1"/>
          </p:nvPr>
        </p:nvSpPr>
        <p:spPr>
          <a:xfrm>
            <a:off x="1905000" y="228600"/>
            <a:ext cx="8458200" cy="5410200"/>
          </a:xfrm>
        </p:spPr>
        <p:txBody>
          <a:bodyPr/>
          <a:lstStyle/>
          <a:p>
            <a:pPr eaLnBrk="1" hangingPunct="1"/>
            <a:r>
              <a:rPr lang="en-US" altLang="en-US" sz="4800" b="1">
                <a:solidFill>
                  <a:srgbClr val="000000"/>
                </a:solidFill>
              </a:rPr>
              <a:t>Jesus, Jesus, how I trust Him!</a:t>
            </a:r>
          </a:p>
          <a:p>
            <a:pPr eaLnBrk="1" hangingPunct="1"/>
            <a:r>
              <a:rPr lang="en-US" altLang="en-US" sz="4800" b="1">
                <a:solidFill>
                  <a:srgbClr val="000000"/>
                </a:solidFill>
              </a:rPr>
              <a:t>How I’ve proved Him o’er and o’er!</a:t>
            </a:r>
          </a:p>
          <a:p>
            <a:pPr eaLnBrk="1" hangingPunct="1"/>
            <a:r>
              <a:rPr lang="en-US" altLang="en-US" sz="4800" b="1">
                <a:solidFill>
                  <a:srgbClr val="000000"/>
                </a:solidFill>
              </a:rPr>
              <a:t>Jesus, Jesus, precious Jesus!</a:t>
            </a:r>
          </a:p>
          <a:p>
            <a:pPr eaLnBrk="1" hangingPunct="1"/>
            <a:r>
              <a:rPr lang="en-US" altLang="en-US" sz="4800" b="1">
                <a:solidFill>
                  <a:srgbClr val="000000"/>
                </a:solidFill>
              </a:rPr>
              <a:t>O for grace to trust Him more!</a:t>
            </a:r>
          </a:p>
          <a:p>
            <a:pPr eaLnBrk="1" hangingPunct="1"/>
            <a:endParaRPr lang="en-US" altLang="en-US" sz="4400"/>
          </a:p>
        </p:txBody>
      </p:sp>
    </p:spTree>
    <p:extLst>
      <p:ext uri="{BB962C8B-B14F-4D97-AF65-F5344CB8AC3E}">
        <p14:creationId xmlns:p14="http://schemas.microsoft.com/office/powerpoint/2010/main" val="3018567759"/>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5247</TotalTime>
  <Words>1450</Words>
  <Application>Microsoft Office PowerPoint</Application>
  <PresentationFormat>Widescreen</PresentationFormat>
  <Paragraphs>106</Paragraphs>
  <Slides>58</Slides>
  <Notes>2</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58</vt:i4>
      </vt:variant>
    </vt:vector>
  </HeadingPairs>
  <TitlesOfParts>
    <vt:vector size="78" baseType="lpstr">
      <vt:lpstr>MS PGothic</vt:lpstr>
      <vt:lpstr>ADLaM Display</vt:lpstr>
      <vt:lpstr>Algerian</vt:lpstr>
      <vt:lpstr>Amasis MT Pro Black</vt:lpstr>
      <vt:lpstr>Arial</vt:lpstr>
      <vt:lpstr>Arial Black</vt:lpstr>
      <vt:lpstr>Arial Rounded MT Bold</vt:lpstr>
      <vt:lpstr>Baguet Script</vt:lpstr>
      <vt:lpstr>Calibri</vt:lpstr>
      <vt:lpstr>Calibri Light</vt:lpstr>
      <vt:lpstr>3_Office Theme</vt:lpstr>
      <vt:lpstr>4_Office Theme</vt:lpstr>
      <vt:lpstr>8_Office Theme</vt:lpstr>
      <vt:lpstr>6_Office Theme</vt:lpstr>
      <vt:lpstr>7_Office Theme</vt:lpstr>
      <vt:lpstr>2_Office Theme</vt:lpstr>
      <vt:lpstr>1_Office Theme</vt:lpstr>
      <vt:lpstr>Office Theme</vt:lpstr>
      <vt:lpstr>5_Office Theme</vt:lpstr>
      <vt:lpstr>1_Default Design</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‘Tis So Sweet To Trust In Jesus</vt:lpstr>
      <vt:lpstr>  </vt:lpstr>
      <vt:lpstr>   </vt:lpstr>
      <vt:lpstr>   </vt:lpstr>
      <vt:lpstr>   </vt:lpstr>
      <vt:lpstr>   </vt:lpstr>
      <vt:lpstr>   </vt:lpstr>
      <vt:lpstr>  </vt:lpstr>
      <vt:lpstr>   </vt:lpstr>
      <vt:lpstr>PowerPoint Presentation</vt:lpstr>
      <vt:lpstr>WELCOME</vt:lpstr>
      <vt:lpstr>Call To  Worship   (based on Psalm 91:2; Romans 10:9, 13  ) Elder Roy Palk, Liturgist    </vt:lpstr>
      <vt:lpstr>Reader:  Let us worship God.</vt:lpstr>
      <vt:lpstr>People:  “He is our refuge and our fortress, our God, in whom we trust.”</vt:lpstr>
      <vt:lpstr>Reader:  Let us confess with our mouths, “Jesus is Lord,” and believe in our hearts that God raised him from the dead. “Everyone who calls on the name of the Lord will be saved.”</vt:lpstr>
      <vt:lpstr>People: Let us call upon our true God, believing him in our hearts, confessing him with our mouths, worshiping him in spirit and in truth.</vt:lpstr>
      <vt:lpstr>PowerPoint Presentation</vt:lpstr>
      <vt:lpstr>Prayer of Confession   </vt:lpstr>
      <vt:lpstr>ALL: Our Father, forgive us for thinking small thoughts of you and for ignoring your greatness. Lord Jesus, forgive us when we forget that you rule the nations and our small  lives. </vt:lpstr>
      <vt:lpstr>ALL: Holy Spirit, we offend you in minimizing your power and squandering your gifts. </vt:lpstr>
      <vt:lpstr>ALL: We confess that our blindness to your glory, O triune God, has resulted in shallow confession, tepid conviction, and only mild repentance.</vt:lpstr>
      <vt:lpstr>ALL: Have mercy upon us. In Jesus’ name.  Lord, hear our prayers. </vt:lpstr>
      <vt:lpstr>PowerPoint Presentation</vt:lpstr>
      <vt:lpstr>A moment for meditation and silent confession</vt:lpstr>
      <vt:lpstr>CHOIR  “Isn’t He?” </vt:lpstr>
      <vt:lpstr>Words of Assurance and Pardon of the Gospel   (Psalm 145)  Jeanie Smith, Liturgist </vt:lpstr>
      <vt:lpstr>Liturgist:  Liturgist: The LORD is faithful in all his words, and gracious in all his deeds. The LORD upholds all who are falling, and raises up all who are bowed down. </vt:lpstr>
      <vt:lpstr>PowerPoint Presentation</vt:lpstr>
      <vt:lpstr>It Is Well With My Soul  Hymn # 705</vt:lpstr>
      <vt:lpstr>When peace like  a river attendeth my way; When sorrows like seabillows roll; Whatever my lot, thou hast taught me to say; “it is well, it is well with my soul” </vt:lpstr>
      <vt:lpstr>It is well (it is well)  with my soul (with my soul); It is well, it is well with my soul </vt:lpstr>
      <vt:lpstr>Though Satan should buffet, tho’ trials should come; Let this blest assurance control; That Christ has regarded my helpless estate; And hath shed His own blood for my soul; </vt:lpstr>
      <vt:lpstr>It is well (it is well)  with my soul (with my soul); It is well, it is well with my soul </vt:lpstr>
      <vt:lpstr>My sin O, the bliss of this glorious thought; My sin not in part but the whole; Is nailed to the cross and I bear it no more; Praise the Lord, praise the Lord, O my soul; </vt:lpstr>
      <vt:lpstr>It is well (it is well)  with my soul (with my soul); It is well, it is well with my soul </vt:lpstr>
      <vt:lpstr>And Lord, haste the day when the faith shall be sight; The clouds be rolled back as a scroll;  The trump shall resound and the Lord shall descend; Even so it is well with my soul; </vt:lpstr>
      <vt:lpstr>It is well (it is well)  with my soul (with my soul); It is well, it is well with my soul </vt:lpstr>
      <vt:lpstr>PowerPoint Presentation</vt:lpstr>
      <vt:lpstr>PowerPoint Presentation</vt:lpstr>
      <vt:lpstr>Teaching Moment  “Good.”   Pastor Dustin      </vt:lpstr>
      <vt:lpstr>PowerPoint Presentation</vt:lpstr>
      <vt:lpstr>PowerPoint Presentation</vt:lpstr>
      <vt:lpstr>OFFERTORY</vt:lpstr>
      <vt:lpstr>Offsite contributions can be made via Tithely.com the instructions are on our website bayshoregardenscommunitychurch.com or  checks can be mailed to 6228 26th street west Bradenton FL 34207</vt:lpstr>
      <vt:lpstr>Holy Communion</vt:lpstr>
      <vt:lpstr>How Great Thou Art</vt:lpstr>
      <vt:lpstr>O Lord my God, when I in awesome wonder Consider all the worlds  Thy hands have made, I see the stars,  I hear the rolling thunder,  Thy pow’r thro’out  the universe displayed</vt:lpstr>
      <vt:lpstr>Then sings my soul,  my Savior God, to Thee;  How great Thou art, how great Thou art!  Then sings my soul,  my Savior God to Thee:   How great Thou art,  how great Thou art!</vt:lpstr>
      <vt:lpstr>And when I think that God,  His Son not sparing,  Sent Him to die,  I scarce can take it in, That on the cross,  my burden gladly bearing, He bled and died  to take away my sin. </vt:lpstr>
      <vt:lpstr>Then sings my soul,  my Savior God, to Thee;  How great Thou art, how great Thou art!  Then sings my soul,  my Savior God to Thee:   How great Thou art,  how great Thou art!</vt:lpstr>
      <vt:lpstr>When Christ shall come  with shout of acclamation And take me home,  what joy shall fill my heart! Then I shall bow  in humble adoration, And there proclaim,  my God, how great Thou art.</vt:lpstr>
      <vt:lpstr>Then sings my soul,  my Savior God, to Thee;  How great Thou art, how great Thou art!  Then sings my soul,  my Savior God to Thee:   How great Thou art,  how great Thou art!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263</cp:revision>
  <dcterms:created xsi:type="dcterms:W3CDTF">2021-03-31T13:56:44Z</dcterms:created>
  <dcterms:modified xsi:type="dcterms:W3CDTF">2024-01-14T15:10:58Z</dcterms:modified>
</cp:coreProperties>
</file>