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509" r:id="rId7"/>
    <p:sldMasterId id="2147484544" r:id="rId8"/>
    <p:sldMasterId id="2147484546" r:id="rId9"/>
  </p:sldMasterIdLst>
  <p:notesMasterIdLst>
    <p:notesMasterId r:id="rId80"/>
  </p:notesMasterIdLst>
  <p:sldIdLst>
    <p:sldId id="2920" r:id="rId10"/>
    <p:sldId id="610" r:id="rId11"/>
    <p:sldId id="469" r:id="rId12"/>
    <p:sldId id="470" r:id="rId13"/>
    <p:sldId id="257" r:id="rId14"/>
    <p:sldId id="258" r:id="rId15"/>
    <p:sldId id="259" r:id="rId16"/>
    <p:sldId id="3190" r:id="rId17"/>
    <p:sldId id="262" r:id="rId18"/>
    <p:sldId id="261" r:id="rId19"/>
    <p:sldId id="3191" r:id="rId20"/>
    <p:sldId id="3192" r:id="rId21"/>
    <p:sldId id="1986" r:id="rId22"/>
    <p:sldId id="427" r:id="rId23"/>
    <p:sldId id="639" r:id="rId24"/>
    <p:sldId id="2778" r:id="rId25"/>
    <p:sldId id="3100" r:id="rId26"/>
    <p:sldId id="3101" r:id="rId27"/>
    <p:sldId id="3193" r:id="rId28"/>
    <p:sldId id="2693" r:id="rId29"/>
    <p:sldId id="2472" r:id="rId30"/>
    <p:sldId id="2474" r:id="rId31"/>
    <p:sldId id="3108" r:id="rId32"/>
    <p:sldId id="3160" r:id="rId33"/>
    <p:sldId id="3159" r:id="rId34"/>
    <p:sldId id="3194" r:id="rId35"/>
    <p:sldId id="2588" r:id="rId36"/>
    <p:sldId id="3195" r:id="rId37"/>
    <p:sldId id="3199" r:id="rId38"/>
    <p:sldId id="3198" r:id="rId39"/>
    <p:sldId id="3197" r:id="rId40"/>
    <p:sldId id="3196" r:id="rId41"/>
    <p:sldId id="3201" r:id="rId42"/>
    <p:sldId id="3200" r:id="rId43"/>
    <p:sldId id="582" r:id="rId44"/>
    <p:sldId id="3073" r:id="rId45"/>
    <p:sldId id="447" r:id="rId46"/>
    <p:sldId id="448" r:id="rId47"/>
    <p:sldId id="2546" r:id="rId48"/>
    <p:sldId id="3202" r:id="rId49"/>
    <p:sldId id="3203" r:id="rId50"/>
    <p:sldId id="3204" r:id="rId51"/>
    <p:sldId id="260" r:id="rId52"/>
    <p:sldId id="263" r:id="rId53"/>
    <p:sldId id="264" r:id="rId54"/>
    <p:sldId id="3205" r:id="rId55"/>
    <p:sldId id="265" r:id="rId56"/>
    <p:sldId id="266" r:id="rId57"/>
    <p:sldId id="3206" r:id="rId58"/>
    <p:sldId id="267" r:id="rId59"/>
    <p:sldId id="454" r:id="rId60"/>
    <p:sldId id="3189" r:id="rId61"/>
    <p:sldId id="455" r:id="rId62"/>
    <p:sldId id="1001" r:id="rId63"/>
    <p:sldId id="1943" r:id="rId64"/>
    <p:sldId id="3207" r:id="rId65"/>
    <p:sldId id="3208" r:id="rId66"/>
    <p:sldId id="3209" r:id="rId67"/>
    <p:sldId id="3210" r:id="rId68"/>
    <p:sldId id="3211" r:id="rId69"/>
    <p:sldId id="3212" r:id="rId70"/>
    <p:sldId id="3213" r:id="rId71"/>
    <p:sldId id="3214" r:id="rId72"/>
    <p:sldId id="3215" r:id="rId73"/>
    <p:sldId id="3216" r:id="rId74"/>
    <p:sldId id="3217" r:id="rId75"/>
    <p:sldId id="3218" r:id="rId76"/>
    <p:sldId id="3219" r:id="rId77"/>
    <p:sldId id="3220" r:id="rId78"/>
    <p:sldId id="464"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53</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70</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477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CDFC325-D8BE-4B04-B4E1-B47733916A24}" type="datetimeFigureOut">
              <a:rPr lang="en-US" smtClean="0">
                <a:solidFill>
                  <a:prstClr val="black">
                    <a:tint val="75000"/>
                  </a:prstClr>
                </a:solidFill>
              </a:rPr>
              <a:pPr defTabSz="914400"/>
              <a:t>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0D3E63D9-E4A4-477F-B6B5-215319C6DF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4726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16A44-EB4B-4BEE-AC20-C98B925777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F3E7-0253-4468-8906-F7646338BF2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328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1CCD8E-2FD3-9F2E-8B99-DC16BDEC3ABE}"/>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06C7B78-4BE3-E1A1-FAAB-8A2194707A06}"/>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C69BF5E4-77D6-B8A6-3815-8650BB812B1C}"/>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77243EB9-CE0D-4100-802F-79E73102B774}"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2961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399DE3-6188-A8C6-1842-9C0C2746FA71}"/>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03ECE138-3FA0-0732-0DA4-5E68E2FA5D79}"/>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C1FF4041-FF01-B58D-F04B-39B6C4FAC16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70A1168-7F34-4AF3-A527-E366B8DE0C60}"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699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20.xml"/><Relationship Id="rId4" Type="http://schemas.openxmlformats.org/officeDocument/2006/relationships/hyperlink" Target="http://photo.stackexchange.com/questions/42326/what-is-the-cause-for-this-diffused-artifact-around-the-sun"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1/21/2024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1/21/2024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214A-7628-4067-998D-54CF564310BB}" type="datetimeFigureOut">
              <a:rPr lang="en-US" smtClean="0"/>
              <a:t>1/21/2024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2450246581"/>
      </p:ext>
    </p:extLst>
  </p:cSld>
  <p:clrMap bg1="lt1" tx1="dk1" bg2="lt2" tx2="dk2" accent1="accent1" accent2="accent2" accent3="accent3" accent4="accent4" accent5="accent5" accent6="accent6" hlink="hlink" folHlink="folHlink"/>
  <p:sldLayoutIdLst>
    <p:sldLayoutId id="2147484511" r:id="rId1"/>
    <p:sldLayoutId id="214748454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1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16A44-EB4B-4BEE-AC20-C98B92577712}" type="datetimeFigureOut">
              <a:rPr lang="en-US" smtClean="0"/>
              <a:t>1/21/2024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713126796"/>
      </p:ext>
    </p:extLst>
  </p:cSld>
  <p:clrMap bg1="lt1" tx1="dk1" bg2="lt2" tx2="dk2" accent1="accent1" accent2="accent2" accent3="accent3" accent4="accent4" accent5="accent5" accent6="accent6" hlink="hlink" folHlink="folHlink"/>
  <p:sldLayoutIdLst>
    <p:sldLayoutId id="21474845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B0BB7F-753F-B50D-C637-F3E93D247B3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6DE4F5-0568-1D71-FEFD-7F648B7A49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70E9DA-962F-84C8-CCEA-0445827FEE9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5D954A2-9D0F-6D2D-D839-4C672BE8C91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7F98F0-ACD4-8DEC-084C-F74E0F08887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035107-36AC-4D18-887E-16216FB75013}" type="slidenum">
              <a:rPr lang="en-US" altLang="en-US"/>
              <a:pPr>
                <a:defRPr/>
              </a:pPr>
              <a:t>‹#›</a:t>
            </a:fld>
            <a:endParaRPr lang="en-US" altLang="en-US"/>
          </a:p>
        </p:txBody>
      </p:sp>
    </p:spTree>
    <p:extLst>
      <p:ext uri="{BB962C8B-B14F-4D97-AF65-F5344CB8AC3E}">
        <p14:creationId xmlns:p14="http://schemas.microsoft.com/office/powerpoint/2010/main" val="3214843859"/>
      </p:ext>
    </p:extLst>
  </p:cSld>
  <p:clrMap bg1="lt1" tx1="dk1" bg2="lt2" tx2="dk2" accent1="accent1" accent2="accent2" accent3="accent3" accent4="accent4" accent5="accent5" accent6="accent6" hlink="hlink" folHlink="folHlink"/>
  <p:sldLayoutIdLst>
    <p:sldLayoutId id="2147484547" r:id="rId1"/>
    <p:sldLayoutId id="214748454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06200" cy="6202362"/>
          </a:xfrm>
        </p:spPr>
        <p:txBody>
          <a:bodyPr>
            <a:normAutofit/>
          </a:bodyPr>
          <a:lstStyle/>
          <a:p>
            <a:r>
              <a:rPr lang="en-US" sz="5400" b="1" dirty="0"/>
              <a:t>And then one day</a:t>
            </a:r>
            <a:br>
              <a:rPr lang="en-US" sz="5400" b="1" dirty="0"/>
            </a:br>
            <a:r>
              <a:rPr lang="en-US" sz="5400" b="1" dirty="0"/>
              <a:t>I’ll cross the river;</a:t>
            </a:r>
            <a:br>
              <a:rPr lang="en-US" sz="5400" b="1" dirty="0"/>
            </a:br>
            <a:r>
              <a:rPr lang="en-US" sz="5400" b="1" dirty="0"/>
              <a:t>I’ll fight life’s final war with pain</a:t>
            </a:r>
            <a:br>
              <a:rPr lang="en-US" sz="5400" b="1" dirty="0"/>
            </a:br>
            <a:r>
              <a:rPr lang="en-US" sz="5400" b="1" dirty="0"/>
              <a:t>and then as death</a:t>
            </a:r>
            <a:br>
              <a:rPr lang="en-US" sz="5400" b="1" dirty="0"/>
            </a:br>
            <a:r>
              <a:rPr lang="en-US" sz="5400" b="1" dirty="0"/>
              <a:t>gives way to </a:t>
            </a:r>
            <a:r>
              <a:rPr lang="en-US" sz="5400" b="1" dirty="0" err="1"/>
              <a:t>vict’ry</a:t>
            </a:r>
            <a:br>
              <a:rPr lang="en-US" sz="5400" b="1" dirty="0"/>
            </a:br>
            <a:r>
              <a:rPr lang="en-US" sz="5400" b="1" dirty="0"/>
              <a:t>I’ll see the lights of glory and I’ll know He reigns</a:t>
            </a:r>
          </a:p>
        </p:txBody>
      </p:sp>
    </p:spTree>
    <p:extLst>
      <p:ext uri="{BB962C8B-B14F-4D97-AF65-F5344CB8AC3E}">
        <p14:creationId xmlns:p14="http://schemas.microsoft.com/office/powerpoint/2010/main" val="162617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5824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26672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0818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i="1" dirty="0"/>
              <a:t>Elder Roy Palk,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We gather today to worship the One who created us,</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The One who calls us,</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The One who equips us,</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248398"/>
          </a:xfrm>
        </p:spPr>
        <p:txBody>
          <a:bodyPr/>
          <a:lstStyle/>
          <a:p>
            <a:r>
              <a:rPr lang="en-US" sz="6600" b="1" u="sng" dirty="0">
                <a:solidFill>
                  <a:srgbClr val="FF0000"/>
                </a:solidFill>
              </a:rPr>
              <a:t>People:</a:t>
            </a:r>
            <a:br>
              <a:rPr lang="en-US" sz="6600" b="1" u="sng" dirty="0">
                <a:solidFill>
                  <a:srgbClr val="FF0000"/>
                </a:solidFill>
              </a:rPr>
            </a:br>
            <a:r>
              <a:rPr lang="en-US" sz="6600" b="1" dirty="0">
                <a:solidFill>
                  <a:srgbClr val="FF0000"/>
                </a:solidFill>
              </a:rPr>
              <a:t>The One who loves us without end.</a:t>
            </a:r>
            <a:endParaRPr lang="en-US" sz="48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248398"/>
          </a:xfrm>
        </p:spPr>
        <p:txBody>
          <a:bodyPr/>
          <a:lstStyle/>
          <a:p>
            <a:r>
              <a:rPr lang="en-US" sz="6600" b="1" u="sng" dirty="0">
                <a:solidFill>
                  <a:srgbClr val="0070C0"/>
                </a:solidFill>
              </a:rPr>
              <a:t>ALL:</a:t>
            </a:r>
            <a:br>
              <a:rPr lang="en-US" sz="6600" b="1" u="sng" dirty="0">
                <a:solidFill>
                  <a:srgbClr val="0070C0"/>
                </a:solidFill>
              </a:rPr>
            </a:br>
            <a:r>
              <a:rPr lang="en-US" sz="6600" b="1" dirty="0">
                <a:solidFill>
                  <a:srgbClr val="0070C0"/>
                </a:solidFill>
              </a:rPr>
              <a:t>With joyful hearts,</a:t>
            </a:r>
            <a:br>
              <a:rPr lang="en-US" sz="6600" b="1" dirty="0">
                <a:solidFill>
                  <a:srgbClr val="0070C0"/>
                </a:solidFill>
              </a:rPr>
            </a:br>
            <a:r>
              <a:rPr lang="en-US" sz="6600" b="1" dirty="0">
                <a:solidFill>
                  <a:srgbClr val="0070C0"/>
                </a:solidFill>
              </a:rPr>
              <a:t> let us worship God.</a:t>
            </a:r>
            <a:endParaRPr lang="en-US" sz="4800" b="1" dirty="0">
              <a:solidFill>
                <a:srgbClr val="0070C0"/>
              </a:solidFill>
            </a:endParaRPr>
          </a:p>
        </p:txBody>
      </p:sp>
    </p:spTree>
    <p:extLst>
      <p:ext uri="{BB962C8B-B14F-4D97-AF65-F5344CB8AC3E}">
        <p14:creationId xmlns:p14="http://schemas.microsoft.com/office/powerpoint/2010/main" val="146905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Profession of faith</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6000" b="1" u="sng" dirty="0"/>
              <a:t>ALL:</a:t>
            </a:r>
            <a:br>
              <a:rPr lang="en-US" sz="6000" b="1" u="sng" dirty="0"/>
            </a:br>
            <a:r>
              <a:rPr lang="en-US" sz="6600" b="1" dirty="0"/>
              <a:t>Have this mind among yourselves, which is yours in Christ Jesus, who, though He was in the form of God, did not count equality with God a thing to be grasped,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but emptied Himself, by taking the form of a servant, being born in the likeness of men. </a:t>
            </a:r>
            <a:endParaRPr lang="en-US" sz="6600" b="1" dirty="0"/>
          </a:p>
        </p:txBody>
      </p:sp>
    </p:spTree>
    <p:extLst>
      <p:ext uri="{BB962C8B-B14F-4D97-AF65-F5344CB8AC3E}">
        <p14:creationId xmlns:p14="http://schemas.microsoft.com/office/powerpoint/2010/main" val="273777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And being found in human form, He humbled Himself by becoming obedient to the point of death, even death on a cross.</a:t>
            </a:r>
            <a:endParaRPr lang="en-US" sz="6600" b="1" dirty="0"/>
          </a:p>
        </p:txBody>
      </p:sp>
    </p:spTree>
    <p:extLst>
      <p:ext uri="{BB962C8B-B14F-4D97-AF65-F5344CB8AC3E}">
        <p14:creationId xmlns:p14="http://schemas.microsoft.com/office/powerpoint/2010/main" val="244503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Therefore God has highly exalted Him and bestowed on Him the name that is above every name. </a:t>
            </a:r>
            <a:endParaRPr lang="en-US" sz="6600" b="1" dirty="0"/>
          </a:p>
        </p:txBody>
      </p:sp>
    </p:spTree>
    <p:extLst>
      <p:ext uri="{BB962C8B-B14F-4D97-AF65-F5344CB8AC3E}">
        <p14:creationId xmlns:p14="http://schemas.microsoft.com/office/powerpoint/2010/main" val="218574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So that at the name of Jesus every knee should bow in heaven and on earth and under the earth, and every tongue confess that Jesus Christ is Lord, to the glory of God the Father. </a:t>
            </a:r>
            <a:br>
              <a:rPr lang="en-US" sz="6000" b="1" dirty="0"/>
            </a:br>
            <a:endParaRPr lang="en-US" sz="6600" b="1" dirty="0"/>
          </a:p>
        </p:txBody>
      </p:sp>
    </p:spTree>
    <p:extLst>
      <p:ext uri="{BB962C8B-B14F-4D97-AF65-F5344CB8AC3E}">
        <p14:creationId xmlns:p14="http://schemas.microsoft.com/office/powerpoint/2010/main" val="252687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Prayer of Confession</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226414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5181601"/>
          </a:xfrm>
        </p:spPr>
        <p:txBody>
          <a:bodyPr>
            <a:noAutofit/>
          </a:bodyPr>
          <a:lstStyle/>
          <a:p>
            <a:r>
              <a:rPr lang="en-US" sz="6000" b="1" u="sng" dirty="0"/>
              <a:t>ALL:</a:t>
            </a:r>
            <a:br>
              <a:rPr lang="en-US" sz="6000" b="1" u="sng" dirty="0"/>
            </a:br>
            <a:r>
              <a:rPr lang="en-US" sz="6000" b="1" dirty="0"/>
              <a:t>Most holy and merciful Father,</a:t>
            </a:r>
            <a:br>
              <a:rPr lang="en-US" sz="6000" b="1" dirty="0"/>
            </a:br>
            <a:r>
              <a:rPr lang="en-US" sz="6000" b="1" dirty="0"/>
              <a:t>we acknowledge and confess before You our sinful nature—</a:t>
            </a:r>
            <a:br>
              <a:rPr lang="en-US" sz="6000" b="1" dirty="0"/>
            </a:br>
            <a:r>
              <a:rPr lang="en-US" sz="6000" b="1" dirty="0"/>
              <a:t>prone to evil and lazy in doing good—</a:t>
            </a:r>
            <a:br>
              <a:rPr lang="en-US" sz="6000" b="1" dirty="0"/>
            </a:br>
            <a:r>
              <a:rPr lang="en-US" sz="6000" b="1" dirty="0"/>
              <a:t>and all our shortcomings and offenses against You.</a:t>
            </a:r>
            <a:br>
              <a:rPr lang="en-US" sz="6000" b="1" dirty="0"/>
            </a:br>
            <a:br>
              <a:rPr lang="en-US" sz="6000" b="1" dirty="0"/>
            </a:br>
            <a:endParaRPr lang="en-US" sz="6600" b="1" dirty="0"/>
          </a:p>
        </p:txBody>
      </p:sp>
    </p:spTree>
    <p:extLst>
      <p:ext uri="{BB962C8B-B14F-4D97-AF65-F5344CB8AC3E}">
        <p14:creationId xmlns:p14="http://schemas.microsoft.com/office/powerpoint/2010/main" val="24105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You alone know how often we have sinned in wandering from Your ways,</a:t>
            </a:r>
            <a:br>
              <a:rPr lang="en-US" sz="6000" b="1" dirty="0"/>
            </a:br>
            <a:r>
              <a:rPr lang="en-US" sz="6000" b="1" dirty="0"/>
              <a:t>in wasting Your gifts,</a:t>
            </a:r>
            <a:br>
              <a:rPr lang="en-US" sz="6000" b="1" dirty="0"/>
            </a:br>
            <a:r>
              <a:rPr lang="en-US" sz="6000" b="1" dirty="0"/>
              <a:t>in forgetting Your love. </a:t>
            </a:r>
            <a:br>
              <a:rPr lang="en-US" sz="6000" b="1" dirty="0"/>
            </a:br>
            <a:br>
              <a:rPr lang="en-US" sz="6000" b="1" dirty="0"/>
            </a:br>
            <a:endParaRPr lang="en-US" sz="6600" b="1" dirty="0"/>
          </a:p>
        </p:txBody>
      </p:sp>
    </p:spTree>
    <p:extLst>
      <p:ext uri="{BB962C8B-B14F-4D97-AF65-F5344CB8AC3E}">
        <p14:creationId xmlns:p14="http://schemas.microsoft.com/office/powerpoint/2010/main" val="135408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O Lord, have mercy on us,</a:t>
            </a:r>
            <a:br>
              <a:rPr lang="en-US" sz="6000" b="1" dirty="0"/>
            </a:br>
            <a:r>
              <a:rPr lang="en-US" sz="6000" b="1" dirty="0"/>
              <a:t>who are ashamed and sorry for all we have done to displease You. </a:t>
            </a:r>
            <a:br>
              <a:rPr lang="en-US" sz="6000" b="1" dirty="0"/>
            </a:br>
            <a:br>
              <a:rPr lang="en-US" sz="6000" b="1" dirty="0"/>
            </a:br>
            <a:endParaRPr lang="en-US" sz="6600" b="1" dirty="0"/>
          </a:p>
        </p:txBody>
      </p:sp>
    </p:spTree>
    <p:extLst>
      <p:ext uri="{BB962C8B-B14F-4D97-AF65-F5344CB8AC3E}">
        <p14:creationId xmlns:p14="http://schemas.microsoft.com/office/powerpoint/2010/main" val="50240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Teach us to hate our errors,</a:t>
            </a:r>
            <a:br>
              <a:rPr lang="en-US" sz="6000" b="1" dirty="0"/>
            </a:br>
            <a:r>
              <a:rPr lang="en-US" sz="6000" b="1" dirty="0"/>
              <a:t>cleanse us from our secret faults,</a:t>
            </a:r>
            <a:br>
              <a:rPr lang="en-US" sz="6000" b="1" dirty="0"/>
            </a:br>
            <a:r>
              <a:rPr lang="en-US" sz="6000" b="1" dirty="0"/>
              <a:t>and forgive our sins for the sake of Your dear Son. </a:t>
            </a:r>
            <a:br>
              <a:rPr lang="en-US" sz="6000" b="1" dirty="0"/>
            </a:br>
            <a:br>
              <a:rPr lang="en-US" sz="6000" b="1" dirty="0"/>
            </a:br>
            <a:endParaRPr lang="en-US" sz="6600" b="1" dirty="0"/>
          </a:p>
        </p:txBody>
      </p:sp>
    </p:spTree>
    <p:extLst>
      <p:ext uri="{BB962C8B-B14F-4D97-AF65-F5344CB8AC3E}">
        <p14:creationId xmlns:p14="http://schemas.microsoft.com/office/powerpoint/2010/main" val="202842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And O most holy and loving Father,</a:t>
            </a:r>
            <a:br>
              <a:rPr lang="en-US" sz="6000" b="1" dirty="0"/>
            </a:br>
            <a:r>
              <a:rPr lang="en-US" sz="6000" b="1" dirty="0"/>
              <a:t>send Your purifying grace into our hearts, we ask You,</a:t>
            </a:r>
            <a:br>
              <a:rPr lang="en-US" sz="6000" b="1" dirty="0"/>
            </a:br>
            <a:br>
              <a:rPr lang="en-US" sz="6000" b="1" dirty="0"/>
            </a:br>
            <a:endParaRPr lang="en-US" sz="6600" b="1" dirty="0"/>
          </a:p>
        </p:txBody>
      </p:sp>
    </p:spTree>
    <p:extLst>
      <p:ext uri="{BB962C8B-B14F-4D97-AF65-F5344CB8AC3E}">
        <p14:creationId xmlns:p14="http://schemas.microsoft.com/office/powerpoint/2010/main" val="97686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that we may always live in Your light and walk in Your ways, according to the commandments of Jesus Christ our Lord. Lord, hear our prayers.</a:t>
            </a:r>
            <a:br>
              <a:rPr lang="en-US" sz="6000" b="1" dirty="0"/>
            </a:br>
            <a:endParaRPr lang="en-US" sz="6600" b="1" dirty="0"/>
          </a:p>
        </p:txBody>
      </p:sp>
    </p:spTree>
    <p:extLst>
      <p:ext uri="{BB962C8B-B14F-4D97-AF65-F5344CB8AC3E}">
        <p14:creationId xmlns:p14="http://schemas.microsoft.com/office/powerpoint/2010/main" val="2770162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9600" b="1" dirty="0"/>
              <a:t>“Rain Down”</a:t>
            </a:r>
            <a:br>
              <a:rPr lang="en-US" sz="9600" b="1" dirty="0"/>
            </a:b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Bill </a:t>
            </a:r>
            <a:r>
              <a:rPr lang="en-US" sz="6600" b="1" dirty="0" err="1"/>
              <a:t>Sandhoff</a:t>
            </a:r>
            <a:r>
              <a:rPr lang="en-US" sz="6600" b="1" dirty="0"/>
              <a:t>, Liturgist</a:t>
            </a:r>
            <a:br>
              <a:rPr lang="en-US" sz="6600" b="1" dirty="0"/>
            </a:br>
            <a:endParaRPr lang="en-US" sz="8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5400" b="1" dirty="0"/>
              <a:t>This God—His way is perfect; the word of the LORD proves true; He is a shield for all those who take refuge in Him.  (Psalm 18.30)</a:t>
            </a:r>
            <a:endParaRPr lang="en-US" sz="66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6162"/>
          </a:xfrm>
        </p:spPr>
        <p:txBody>
          <a:bodyPr>
            <a:normAutofit/>
          </a:bodyPr>
          <a:lstStyle/>
          <a:p>
            <a:r>
              <a:rPr lang="en-US" sz="9600" b="1" dirty="0">
                <a:latin typeface="Arial Black" pitchFamily="34" charset="0"/>
              </a:rPr>
              <a:t>Victory In Jesus</a:t>
            </a:r>
            <a:br>
              <a:rPr lang="en-US" sz="9600" b="1" dirty="0">
                <a:latin typeface="Arial Black" pitchFamily="34" charset="0"/>
              </a:rPr>
            </a:br>
            <a:br>
              <a:rPr lang="en-US" b="1" dirty="0">
                <a:latin typeface="Arial Black" pitchFamily="34" charset="0"/>
              </a:rPr>
            </a:br>
            <a:r>
              <a:rPr lang="en-US" b="1" dirty="0">
                <a:latin typeface="Arial Black" pitchFamily="34" charset="0"/>
              </a:rPr>
              <a:t>Hymn # 353</a:t>
            </a:r>
          </a:p>
        </p:txBody>
      </p:sp>
    </p:spTree>
    <p:extLst>
      <p:ext uri="{BB962C8B-B14F-4D97-AF65-F5344CB8AC3E}">
        <p14:creationId xmlns:p14="http://schemas.microsoft.com/office/powerpoint/2010/main" val="299261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5400" dirty="0">
                <a:latin typeface="Arial Black" pitchFamily="34" charset="0"/>
              </a:rPr>
              <a:t>I heard an old, old story,</a:t>
            </a:r>
            <a:br>
              <a:rPr lang="en-US" sz="5400" dirty="0">
                <a:latin typeface="Arial Black" pitchFamily="34" charset="0"/>
              </a:rPr>
            </a:br>
            <a:r>
              <a:rPr lang="en-US" sz="5400" dirty="0">
                <a:latin typeface="Arial Black" pitchFamily="34" charset="0"/>
              </a:rPr>
              <a:t>How a Savior came from glory</a:t>
            </a:r>
            <a:br>
              <a:rPr lang="en-US" sz="5400" dirty="0">
                <a:latin typeface="Arial Black" pitchFamily="34" charset="0"/>
              </a:rPr>
            </a:br>
            <a:r>
              <a:rPr lang="en-US" sz="5400" dirty="0">
                <a:latin typeface="Arial Black" pitchFamily="34" charset="0"/>
              </a:rPr>
              <a:t>How He gave His life on Calvary to save a wretch like me.</a:t>
            </a:r>
          </a:p>
        </p:txBody>
      </p:sp>
    </p:spTree>
    <p:extLst>
      <p:ext uri="{BB962C8B-B14F-4D97-AF65-F5344CB8AC3E}">
        <p14:creationId xmlns:p14="http://schemas.microsoft.com/office/powerpoint/2010/main" val="231353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897562"/>
          </a:xfrm>
        </p:spPr>
        <p:txBody>
          <a:bodyPr>
            <a:normAutofit/>
          </a:bodyPr>
          <a:lstStyle/>
          <a:p>
            <a:r>
              <a:rPr lang="en-US" sz="5400" dirty="0">
                <a:latin typeface="Arial Black" pitchFamily="34" charset="0"/>
              </a:rPr>
              <a:t>I heard about His groaning,</a:t>
            </a:r>
            <a:br>
              <a:rPr lang="en-US" sz="5400" dirty="0">
                <a:latin typeface="Arial Black" pitchFamily="34" charset="0"/>
              </a:rPr>
            </a:br>
            <a:r>
              <a:rPr lang="en-US" sz="5400" dirty="0">
                <a:latin typeface="Arial Black" pitchFamily="34" charset="0"/>
              </a:rPr>
              <a:t>of His precious blood’s atoning,</a:t>
            </a:r>
            <a:br>
              <a:rPr lang="en-US" sz="5400" dirty="0">
                <a:latin typeface="Arial Black" pitchFamily="34" charset="0"/>
              </a:rPr>
            </a:br>
            <a:r>
              <a:rPr lang="en-US" sz="5400" dirty="0">
                <a:latin typeface="Arial Black" pitchFamily="34" charset="0"/>
              </a:rPr>
              <a:t>Then I repented of my sins and won the victory.</a:t>
            </a:r>
          </a:p>
        </p:txBody>
      </p:sp>
    </p:spTree>
    <p:extLst>
      <p:ext uri="{BB962C8B-B14F-4D97-AF65-F5344CB8AC3E}">
        <p14:creationId xmlns:p14="http://schemas.microsoft.com/office/powerpoint/2010/main" val="3831986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3030799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Autofit/>
          </a:bodyPr>
          <a:lstStyle/>
          <a:p>
            <a:r>
              <a:rPr lang="en-US" sz="5400" b="1" dirty="0">
                <a:latin typeface="Arial Black" pitchFamily="34" charset="0"/>
              </a:rPr>
              <a:t>I heard about His healing, of His cleansing power revealing,</a:t>
            </a:r>
            <a:br>
              <a:rPr lang="en-US" sz="5400" b="1" dirty="0">
                <a:latin typeface="Arial Black" pitchFamily="34" charset="0"/>
              </a:rPr>
            </a:br>
            <a:r>
              <a:rPr lang="en-US" sz="5400" b="1" dirty="0">
                <a:latin typeface="Arial Black" pitchFamily="34" charset="0"/>
              </a:rPr>
              <a:t>how He made the lame to walk again and caused the blind to see.</a:t>
            </a:r>
          </a:p>
        </p:txBody>
      </p:sp>
    </p:spTree>
    <p:extLst>
      <p:ext uri="{BB962C8B-B14F-4D97-AF65-F5344CB8AC3E}">
        <p14:creationId xmlns:p14="http://schemas.microsoft.com/office/powerpoint/2010/main" val="3072040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dirty="0">
                <a:latin typeface="Arial Black" pitchFamily="34" charset="0"/>
              </a:rPr>
              <a:t>And then I cried “Dear Jesus,</a:t>
            </a:r>
            <a:br>
              <a:rPr lang="en-US" sz="4800" dirty="0">
                <a:latin typeface="Arial Black" pitchFamily="34" charset="0"/>
              </a:rPr>
            </a:br>
            <a:r>
              <a:rPr lang="en-US" sz="4800" dirty="0">
                <a:latin typeface="Arial Black" pitchFamily="34" charset="0"/>
              </a:rPr>
              <a:t>come and heal my broken spirit”</a:t>
            </a:r>
            <a:br>
              <a:rPr lang="en-US" sz="4800" dirty="0">
                <a:latin typeface="Arial Black" pitchFamily="34" charset="0"/>
              </a:rPr>
            </a:br>
            <a:r>
              <a:rPr lang="en-US" sz="4800" dirty="0">
                <a:latin typeface="Arial Black" pitchFamily="34" charset="0"/>
              </a:rPr>
              <a:t>And somehow Jesus came and </a:t>
            </a:r>
            <a:r>
              <a:rPr lang="en-US" sz="4800" dirty="0" err="1">
                <a:latin typeface="Arial Black" pitchFamily="34" charset="0"/>
              </a:rPr>
              <a:t>bro’t</a:t>
            </a:r>
            <a:r>
              <a:rPr lang="en-US" sz="4800" dirty="0">
                <a:latin typeface="Arial Black" pitchFamily="34" charset="0"/>
              </a:rPr>
              <a:t> to me the victory</a:t>
            </a:r>
          </a:p>
        </p:txBody>
      </p:sp>
    </p:spTree>
    <p:extLst>
      <p:ext uri="{BB962C8B-B14F-4D97-AF65-F5344CB8AC3E}">
        <p14:creationId xmlns:p14="http://schemas.microsoft.com/office/powerpoint/2010/main" val="2026267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3690300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Autofit/>
          </a:bodyPr>
          <a:lstStyle/>
          <a:p>
            <a:r>
              <a:rPr lang="en-US" sz="5200" dirty="0">
                <a:latin typeface="Arial Black" pitchFamily="34" charset="0"/>
              </a:rPr>
              <a:t>I heard about a mansion,</a:t>
            </a:r>
            <a:br>
              <a:rPr lang="en-US" sz="5200" dirty="0">
                <a:latin typeface="Arial Black" pitchFamily="34" charset="0"/>
              </a:rPr>
            </a:br>
            <a:r>
              <a:rPr lang="en-US" sz="5200" dirty="0">
                <a:latin typeface="Arial Black" pitchFamily="34" charset="0"/>
              </a:rPr>
              <a:t>He has built for me in glory,</a:t>
            </a:r>
            <a:br>
              <a:rPr lang="en-US" sz="5200" dirty="0">
                <a:latin typeface="Arial Black" pitchFamily="34" charset="0"/>
              </a:rPr>
            </a:br>
            <a:r>
              <a:rPr lang="en-US" sz="5200" dirty="0">
                <a:latin typeface="Arial Black" pitchFamily="34" charset="0"/>
              </a:rPr>
              <a:t>and I heard about the streets of gold beyond the crystal sea</a:t>
            </a:r>
          </a:p>
        </p:txBody>
      </p:sp>
    </p:spTree>
    <p:extLst>
      <p:ext uri="{BB962C8B-B14F-4D97-AF65-F5344CB8AC3E}">
        <p14:creationId xmlns:p14="http://schemas.microsoft.com/office/powerpoint/2010/main" val="1774898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r>
              <a:rPr lang="en-US" sz="5400" b="1" dirty="0">
                <a:latin typeface="Arial Black" pitchFamily="34" charset="0"/>
              </a:rPr>
              <a:t>About the angels singing,</a:t>
            </a:r>
            <a:br>
              <a:rPr lang="en-US" sz="5400" b="1" dirty="0">
                <a:latin typeface="Arial Black" pitchFamily="34" charset="0"/>
              </a:rPr>
            </a:br>
            <a:r>
              <a:rPr lang="en-US" sz="5400" b="1" dirty="0">
                <a:latin typeface="Arial Black" pitchFamily="34" charset="0"/>
              </a:rPr>
              <a:t>and the old redemption story;</a:t>
            </a:r>
            <a:br>
              <a:rPr lang="en-US" sz="5400" b="1" dirty="0">
                <a:latin typeface="Arial Black" pitchFamily="34" charset="0"/>
              </a:rPr>
            </a:br>
            <a:r>
              <a:rPr lang="en-US" sz="5400" b="1" dirty="0">
                <a:latin typeface="Arial Black" pitchFamily="34" charset="0"/>
              </a:rPr>
              <a:t>And some sweet day I’ll sing up there the song of victory.</a:t>
            </a:r>
          </a:p>
        </p:txBody>
      </p:sp>
    </p:spTree>
    <p:extLst>
      <p:ext uri="{BB962C8B-B14F-4D97-AF65-F5344CB8AC3E}">
        <p14:creationId xmlns:p14="http://schemas.microsoft.com/office/powerpoint/2010/main" val="3296115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5973762"/>
          </a:xfrm>
        </p:spPr>
        <p:txBody>
          <a:bodyPr>
            <a:normAutofit fontScale="90000"/>
          </a:bodyPr>
          <a:lstStyle/>
          <a:p>
            <a:r>
              <a:rPr lang="en-US" sz="5800" b="1" dirty="0"/>
              <a:t>O victory in Jesus,</a:t>
            </a:r>
            <a:br>
              <a:rPr lang="en-US" sz="5800" b="1" dirty="0"/>
            </a:br>
            <a:r>
              <a:rPr lang="en-US" sz="5800" b="1" dirty="0"/>
              <a:t>my Savior forever!</a:t>
            </a:r>
            <a:br>
              <a:rPr lang="en-US" sz="5800" b="1" dirty="0"/>
            </a:br>
            <a:r>
              <a:rPr lang="en-US" sz="5800" b="1" dirty="0"/>
              <a:t>He sought me and </a:t>
            </a:r>
            <a:r>
              <a:rPr lang="en-US" sz="5800" b="1" dirty="0" err="1"/>
              <a:t>bo’t</a:t>
            </a:r>
            <a:r>
              <a:rPr lang="en-US" sz="5800" b="1" dirty="0"/>
              <a:t> me with His redeeming blood.</a:t>
            </a:r>
            <a:br>
              <a:rPr lang="en-US" sz="5800" b="1" dirty="0"/>
            </a:br>
            <a:r>
              <a:rPr lang="en-US" sz="5800" b="1" dirty="0"/>
              <a:t> He loved me ere I knew Him,</a:t>
            </a:r>
            <a:br>
              <a:rPr lang="en-US" sz="5800" b="1" dirty="0"/>
            </a:br>
            <a:r>
              <a:rPr lang="en-US" sz="5800" b="1" dirty="0"/>
              <a:t>and all my love is due Him.</a:t>
            </a:r>
            <a:br>
              <a:rPr lang="en-US" sz="5800" b="1" dirty="0"/>
            </a:br>
            <a:r>
              <a:rPr lang="en-US" sz="5800" b="1" dirty="0"/>
              <a:t>He plunged me to victory beneath the cleansing flood</a:t>
            </a:r>
            <a:r>
              <a:rPr lang="en-US" b="1" dirty="0"/>
              <a:t>.</a:t>
            </a:r>
          </a:p>
        </p:txBody>
      </p:sp>
    </p:spTree>
    <p:extLst>
      <p:ext uri="{BB962C8B-B14F-4D97-AF65-F5344CB8AC3E}">
        <p14:creationId xmlns:p14="http://schemas.microsoft.com/office/powerpoint/2010/main" val="37835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11500" b="1" dirty="0"/>
              <a:t>Because He Lives</a:t>
            </a:r>
            <a:br>
              <a:rPr lang="en-US" sz="11500" b="1" dirty="0"/>
            </a:br>
            <a:br>
              <a:rPr lang="en-US" sz="5400" b="1" dirty="0"/>
            </a:br>
            <a:r>
              <a:rPr lang="en-US" sz="5400" b="1" dirty="0"/>
              <a:t>Hymn # 358</a:t>
            </a:r>
          </a:p>
        </p:txBody>
      </p:sp>
    </p:spTree>
    <p:extLst>
      <p:ext uri="{BB962C8B-B14F-4D97-AF65-F5344CB8AC3E}">
        <p14:creationId xmlns:p14="http://schemas.microsoft.com/office/powerpoint/2010/main" val="1531621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56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840480"/>
            <a:ext cx="12192000" cy="3017520"/>
          </a:xfrm>
        </p:spPr>
        <p:txBody>
          <a:bodyPr/>
          <a:lstStyle/>
          <a:p>
            <a:r>
              <a:rPr lang="en-US" sz="8000" u="sng" dirty="0"/>
              <a:t>Teaching Moment</a:t>
            </a:r>
            <a:br>
              <a:rPr lang="en-US" sz="8000" u="sng" dirty="0"/>
            </a:br>
            <a:br>
              <a:rPr lang="en-US" sz="6000" u="sng" dirty="0"/>
            </a:br>
            <a:r>
              <a:rPr lang="en-US" sz="7200" b="1" dirty="0"/>
              <a:t>“How Good is Good Enough?” </a:t>
            </a:r>
            <a:br>
              <a:rPr lang="en-US" sz="7200" b="1" dirty="0"/>
            </a:br>
            <a:r>
              <a:rPr lang="en-US" sz="7200" b="1" dirty="0"/>
              <a:t>Pastor Dustin   </a:t>
            </a:r>
            <a:br>
              <a:rPr lang="en-US" sz="7200" b="1" dirty="0"/>
            </a:br>
            <a:r>
              <a:rPr lang="en-US" sz="7200" b="1" dirty="0"/>
              <a:t>“Sermon on the Mount” Series</a:t>
            </a:r>
            <a:br>
              <a:rPr lang="en-US" sz="7200" b="1" dirty="0"/>
            </a:b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F310D2-DE59-28A6-F240-9E769B79E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0"/>
            <a:ext cx="6983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8041-1108-6D06-EA17-54AE8BAFA9A2}"/>
              </a:ext>
            </a:extLst>
          </p:cNvPr>
          <p:cNvSpPr txBox="1">
            <a:spLocks/>
          </p:cNvSpPr>
          <p:nvPr/>
        </p:nvSpPr>
        <p:spPr>
          <a:xfrm>
            <a:off x="6861493" y="472931"/>
            <a:ext cx="5330507" cy="18740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11500" b="1" dirty="0"/>
              <a:t>“Good.”</a:t>
            </a:r>
            <a:r>
              <a:rPr lang="en-US" sz="115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extLst>
      <p:ext uri="{BB962C8B-B14F-4D97-AF65-F5344CB8AC3E}">
        <p14:creationId xmlns:p14="http://schemas.microsoft.com/office/powerpoint/2010/main" val="2221199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7200" b="1" i="1" kern="0" dirty="0">
                <a:solidFill>
                  <a:srgbClr val="000000"/>
                </a:solidFill>
                <a:latin typeface="Arial Rounded MT Bold"/>
                <a:cs typeface="Arial"/>
              </a:rPr>
              <a:t>“As the Deer”</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 </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D352A6-3B58-8F80-5293-181BB0348414}"/>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05076846"/>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15F77E7-EF92-CAFD-9F32-EAA8DE8C3E2E}"/>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670695072"/>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56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201400" cy="5973762"/>
          </a:xfrm>
        </p:spPr>
        <p:txBody>
          <a:bodyPr>
            <a:normAutofit fontScale="90000"/>
          </a:bodyPr>
          <a:lstStyle/>
          <a:p>
            <a:r>
              <a:rPr lang="en-US" sz="6000" b="1" dirty="0"/>
              <a:t>God sent His Son- </a:t>
            </a:r>
            <a:br>
              <a:rPr lang="en-US" sz="6000" b="1" dirty="0"/>
            </a:br>
            <a:r>
              <a:rPr lang="en-US" sz="6000" b="1" dirty="0"/>
              <a:t>they called Him Jesus</a:t>
            </a:r>
            <a:br>
              <a:rPr lang="en-US" sz="6000" b="1" dirty="0"/>
            </a:br>
            <a:r>
              <a:rPr lang="en-US" sz="6000" b="1" dirty="0"/>
              <a:t>He came to love</a:t>
            </a:r>
            <a:br>
              <a:rPr lang="en-US" sz="6000" b="1" dirty="0"/>
            </a:br>
            <a:r>
              <a:rPr lang="en-US" sz="6000" b="1" dirty="0"/>
              <a:t>heal and forgive</a:t>
            </a:r>
            <a:br>
              <a:rPr lang="en-US" sz="6000" b="1" dirty="0"/>
            </a:br>
            <a:r>
              <a:rPr lang="en-US" sz="6000" b="1" dirty="0"/>
              <a:t>He lived and died to buy my pardon;</a:t>
            </a:r>
            <a:br>
              <a:rPr lang="en-US" sz="6000" b="1" dirty="0"/>
            </a:br>
            <a:r>
              <a:rPr lang="en-US" sz="6000" b="1" dirty="0"/>
              <a:t>An empty grave is there to prove my Savior lives</a:t>
            </a:r>
          </a:p>
        </p:txBody>
      </p:sp>
    </p:spTree>
    <p:extLst>
      <p:ext uri="{BB962C8B-B14F-4D97-AF65-F5344CB8AC3E}">
        <p14:creationId xmlns:p14="http://schemas.microsoft.com/office/powerpoint/2010/main" val="2011595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72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2390499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lvl="0" eaLnBrk="0" fontAlgn="base" hangingPunct="0">
              <a:spcAft>
                <a:spcPct val="0"/>
              </a:spcAft>
            </a:pPr>
            <a:r>
              <a:rPr lang="en-US" sz="4800" b="1" dirty="0">
                <a:solidFill>
                  <a:srgbClr val="000000"/>
                </a:solidFill>
                <a:latin typeface="Arial Rounded MT Bold"/>
                <a:ea typeface="+mn-ea"/>
                <a:cs typeface="Arial" pitchFamily="34" charset="0"/>
              </a:rPr>
              <a:t>O Lord my God,</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when I in awesome wonder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Consider all the worlds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hands have made,</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see the stars,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hear the rolling thunder,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a:t>
            </a:r>
            <a:r>
              <a:rPr lang="en-US" sz="4800" b="1" dirty="0" err="1">
                <a:solidFill>
                  <a:srgbClr val="000000"/>
                </a:solidFill>
                <a:latin typeface="Arial Rounded MT Bold"/>
                <a:ea typeface="+mn-ea"/>
                <a:cs typeface="Arial" pitchFamily="34" charset="0"/>
              </a:rPr>
              <a:t>pow’r</a:t>
            </a:r>
            <a:r>
              <a:rPr lang="en-US" sz="4800" b="1" dirty="0">
                <a:solidFill>
                  <a:srgbClr val="000000"/>
                </a:solidFill>
                <a:latin typeface="Arial Rounded MT Bold"/>
                <a:ea typeface="+mn-ea"/>
                <a:cs typeface="Arial" pitchFamily="34" charset="0"/>
              </a:rPr>
              <a:t> </a:t>
            </a:r>
            <a:r>
              <a:rPr lang="en-US" sz="4800" b="1" dirty="0" err="1">
                <a:solidFill>
                  <a:srgbClr val="000000"/>
                </a:solidFill>
                <a:latin typeface="Arial Rounded MT Bold"/>
                <a:ea typeface="+mn-ea"/>
                <a:cs typeface="Arial" pitchFamily="34" charset="0"/>
              </a:rPr>
              <a:t>thro’out</a:t>
            </a:r>
            <a:r>
              <a:rPr lang="en-US" sz="4800" b="1" dirty="0">
                <a:solidFill>
                  <a:srgbClr val="000000"/>
                </a:solidFill>
                <a:latin typeface="Arial Rounded MT Bold"/>
                <a:ea typeface="+mn-ea"/>
                <a:cs typeface="Arial" pitchFamily="34" charset="0"/>
              </a:rPr>
              <a:t>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3128739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4181832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When thro’ the woods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forest glades I wander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hear the birds</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sing sweetly in the trees,</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When I look down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from lofty mountain grandeur,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hear the brook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feel the gentle breeze.</a:t>
            </a:r>
            <a:br>
              <a:rPr lang="en-US" sz="48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1780633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265833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And when I think that God,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His Son not sparing,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Sent Him to die,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scarce can take it in,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That on the cross,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burden gladly bearing,</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He bled and died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to take away my sin.</a:t>
            </a:r>
            <a:br>
              <a:rPr lang="en-US" sz="48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700691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4159261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When Christ shall come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with shout of acclamation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take me home,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what joy shall fill my heart!</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Then I shall bow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in humble adoration,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there proclaim,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496783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065601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2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3538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280960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1353800" cy="6354762"/>
          </a:xfrm>
        </p:spPr>
        <p:txBody>
          <a:bodyPr>
            <a:normAutofit fontScale="90000"/>
          </a:bodyPr>
          <a:lstStyle/>
          <a:p>
            <a:r>
              <a:rPr lang="en-US" sz="5400" b="1" dirty="0"/>
              <a:t>How sweet to hold</a:t>
            </a:r>
            <a:br>
              <a:rPr lang="en-US" sz="5400" b="1" dirty="0"/>
            </a:br>
            <a:r>
              <a:rPr lang="en-US" sz="5400" b="1" dirty="0"/>
              <a:t>A new-born baby</a:t>
            </a:r>
            <a:br>
              <a:rPr lang="en-US" sz="5400" b="1" dirty="0"/>
            </a:br>
            <a:r>
              <a:rPr lang="en-US" sz="5400" b="1" dirty="0"/>
              <a:t>and feel the pride</a:t>
            </a:r>
            <a:br>
              <a:rPr lang="en-US" sz="5400" b="1" dirty="0"/>
            </a:br>
            <a:r>
              <a:rPr lang="en-US" sz="5400" b="1" dirty="0"/>
              <a:t>and joy He gives</a:t>
            </a:r>
            <a:br>
              <a:rPr lang="en-US" sz="5400" b="1" dirty="0"/>
            </a:br>
            <a:r>
              <a:rPr lang="en-US" sz="5400" b="1" dirty="0"/>
              <a:t>But greater still</a:t>
            </a:r>
            <a:br>
              <a:rPr lang="en-US" sz="5400" b="1" dirty="0"/>
            </a:br>
            <a:r>
              <a:rPr lang="en-US" sz="5400" b="1" dirty="0"/>
              <a:t>the calm assurance</a:t>
            </a:r>
            <a:br>
              <a:rPr lang="en-US" sz="5400" b="1" dirty="0"/>
            </a:br>
            <a:r>
              <a:rPr lang="en-US" sz="5400" b="1" dirty="0"/>
              <a:t>This child can face uncertain days because He lives</a:t>
            </a:r>
          </a:p>
        </p:txBody>
      </p:sp>
    </p:spTree>
    <p:extLst>
      <p:ext uri="{BB962C8B-B14F-4D97-AF65-F5344CB8AC3E}">
        <p14:creationId xmlns:p14="http://schemas.microsoft.com/office/powerpoint/2010/main" val="190150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5824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3992601640"/>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5317</TotalTime>
  <Words>1763</Words>
  <Application>Microsoft Office PowerPoint</Application>
  <PresentationFormat>Widescreen</PresentationFormat>
  <Paragraphs>93</Paragraphs>
  <Slides>70</Slides>
  <Notes>2</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70</vt:i4>
      </vt:variant>
    </vt:vector>
  </HeadingPairs>
  <TitlesOfParts>
    <vt:vector size="90"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8_Office Theme</vt:lpstr>
      <vt:lpstr>6_Office Theme</vt:lpstr>
      <vt:lpstr>7_Office Theme</vt:lpstr>
      <vt:lpstr>2_Office Theme</vt:lpstr>
      <vt:lpstr>1_Office Theme</vt:lpstr>
      <vt:lpstr>9_Office Theme</vt:lpstr>
      <vt:lpstr>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WELCOME</vt:lpstr>
      <vt:lpstr>Call To  Worship   Elder Roy Palk, Liturgist    </vt:lpstr>
      <vt:lpstr>Reader:  We gather today to worship the One who created us,</vt:lpstr>
      <vt:lpstr>People:  The One who calls us,</vt:lpstr>
      <vt:lpstr>Reader:  The One who equips us,</vt:lpstr>
      <vt:lpstr>People: The One who loves us without end.</vt:lpstr>
      <vt:lpstr>ALL: With joyful hearts,  let us worship God.</vt:lpstr>
      <vt:lpstr>PowerPoint Presentation</vt:lpstr>
      <vt:lpstr>Profession of faith   </vt:lpstr>
      <vt:lpstr>ALL: Have this mind among yourselves, which is yours in Christ Jesus, who, though He was in the form of God, did not count equality with God a thing to be grasped, </vt:lpstr>
      <vt:lpstr>ALL: but emptied Himself, by taking the form of a servant, being born in the likeness of men. </vt:lpstr>
      <vt:lpstr>ALL: And being found in human form, He humbled Himself by becoming obedient to the point of death, even death on a cross.</vt:lpstr>
      <vt:lpstr>ALL: Therefore God has highly exalted Him and bestowed on Him the name that is above every name. </vt:lpstr>
      <vt:lpstr>ALL: So that at the name of Jesus every knee should bow in heaven and on earth and under the earth, and every tongue confess that Jesus Christ is Lord, to the glory of God the Father.  </vt:lpstr>
      <vt:lpstr>PowerPoint Presentation</vt:lpstr>
      <vt:lpstr>Prayer of Confession   </vt:lpstr>
      <vt:lpstr>ALL: Most holy and merciful Father, we acknowledge and confess before You our sinful nature— prone to evil and lazy in doing good— and all our shortcomings and offenses against You.  </vt:lpstr>
      <vt:lpstr>ALL: You alone know how often we have sinned in wandering from Your ways, in wasting Your gifts, in forgetting Your love.   </vt:lpstr>
      <vt:lpstr>ALL: O Lord, have mercy on us, who are ashamed and sorry for all we have done to displease You.   </vt:lpstr>
      <vt:lpstr>ALL: Teach us to hate our errors, cleanse us from our secret faults, and forgive our sins for the sake of Your dear Son.   </vt:lpstr>
      <vt:lpstr>ALL: And O most holy and loving Father, send Your purifying grace into our hearts, we ask You,  </vt:lpstr>
      <vt:lpstr>ALL: that we may always live in Your light and walk in Your ways, according to the commandments of Jesus Christ our Lord. Lord, hear our prayers. </vt:lpstr>
      <vt:lpstr>A moment for meditation and silent confession</vt:lpstr>
      <vt:lpstr>CHOIR  “Rain Down” </vt:lpstr>
      <vt:lpstr>Words of Assurance and Pardon of the Gospel   Bill Sandhoff, Liturgist </vt:lpstr>
      <vt:lpstr>Liturgist:  This God—His way is perfect; the word of the LORD proves true; He is a shield for all those who take refuge in Him.  (Psalm 18.30)</vt:lpstr>
      <vt:lpstr>PowerPoint Presentation</vt:lpstr>
      <vt:lpstr>Victory In Jesus  Hymn # 353</vt:lpstr>
      <vt:lpstr>I heard an old, old story, How a Savior came from glory How He gave His life on Calvary to save a wretch like me.</vt:lpstr>
      <vt:lpstr>I heard about His groaning, of His precious blood’s atoning, Then I repented of my sins and won the victory.</vt:lpstr>
      <vt:lpstr>O victory in Jesus, my Savior forever! He sought me and bo’t me with His redeeming blood.  He loved me ere I knew Him, and all my love is due Him. He plunged me to victory beneath the cleansing flood.</vt:lpstr>
      <vt:lpstr>I heard about His healing, of His cleansing power revealing, how He made the lame to walk again and caused the blind to see.</vt:lpstr>
      <vt:lpstr>And then I cried “Dear Jesus, come and heal my broken spirit” And somehow Jesus came and bro’t to me the victory</vt:lpstr>
      <vt:lpstr>O victory in Jesus, my Savior forever! He sought me and bo’t me with His redeeming blood.  He loved me ere I knew Him, and all my love is due Him. He plunged me to victory beneath the cleansing flood.</vt:lpstr>
      <vt:lpstr>I heard about a mansion, He has built for me in glory, and I heard about the streets of gold beyond the crystal sea</vt:lpstr>
      <vt:lpstr>About the angels singing, and the old redemption story; And some sweet day I’ll sing up there the song of victory.</vt:lpstr>
      <vt:lpstr>O victory in Jesus, my Savior forever! He sought me and bo’t me with His redeeming blood.  He loved me ere I knew Him, and all my love is due Him. He plunged me to victory beneath the cleansing flood.</vt:lpstr>
      <vt:lpstr>PowerPoint Presentation</vt:lpstr>
      <vt:lpstr>Teaching Moment  “How Good is Good Enough?”  Pastor Dustin    “Sermon on the Mount” Series      </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“As the Deer”   Ken Gallo</vt:lpstr>
      <vt:lpstr>   Doxology</vt:lpstr>
      <vt:lpstr>PowerPoint Presentation</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264</cp:revision>
  <dcterms:created xsi:type="dcterms:W3CDTF">2021-03-31T13:56:44Z</dcterms:created>
  <dcterms:modified xsi:type="dcterms:W3CDTF">2024-01-21T14:38:23Z</dcterms:modified>
</cp:coreProperties>
</file>