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7.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8.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9.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 id="2147483736" r:id="rId2"/>
    <p:sldMasterId id="2147483930" r:id="rId3"/>
    <p:sldMasterId id="2147484174" r:id="rId4"/>
    <p:sldMasterId id="2147484184" r:id="rId5"/>
    <p:sldMasterId id="2147484189" r:id="rId6"/>
    <p:sldMasterId id="2147484546" r:id="rId7"/>
    <p:sldMasterId id="2147484549" r:id="rId8"/>
    <p:sldMasterId id="2147484552" r:id="rId9"/>
    <p:sldMasterId id="2147484557" r:id="rId10"/>
  </p:sldMasterIdLst>
  <p:notesMasterIdLst>
    <p:notesMasterId r:id="rId74"/>
  </p:notesMasterIdLst>
  <p:sldIdLst>
    <p:sldId id="2920" r:id="rId11"/>
    <p:sldId id="610" r:id="rId12"/>
    <p:sldId id="469" r:id="rId13"/>
    <p:sldId id="470" r:id="rId14"/>
    <p:sldId id="257" r:id="rId15"/>
    <p:sldId id="258" r:id="rId16"/>
    <p:sldId id="259" r:id="rId17"/>
    <p:sldId id="3221" r:id="rId18"/>
    <p:sldId id="261" r:id="rId19"/>
    <p:sldId id="1986" r:id="rId20"/>
    <p:sldId id="427" r:id="rId21"/>
    <p:sldId id="639" r:id="rId22"/>
    <p:sldId id="2778" r:id="rId23"/>
    <p:sldId id="3100" r:id="rId24"/>
    <p:sldId id="3101" r:id="rId25"/>
    <p:sldId id="3222" r:id="rId26"/>
    <p:sldId id="3223" r:id="rId27"/>
    <p:sldId id="2693" r:id="rId28"/>
    <p:sldId id="3195" r:id="rId29"/>
    <p:sldId id="3199" r:id="rId30"/>
    <p:sldId id="3198" r:id="rId31"/>
    <p:sldId id="3197" r:id="rId32"/>
    <p:sldId id="3196" r:id="rId33"/>
    <p:sldId id="3201" r:id="rId34"/>
    <p:sldId id="582" r:id="rId35"/>
    <p:sldId id="3073" r:id="rId36"/>
    <p:sldId id="447" r:id="rId37"/>
    <p:sldId id="448" r:id="rId38"/>
    <p:sldId id="3225" r:id="rId39"/>
    <p:sldId id="3224" r:id="rId40"/>
    <p:sldId id="2546" r:id="rId41"/>
    <p:sldId id="3237" r:id="rId42"/>
    <p:sldId id="3238" r:id="rId43"/>
    <p:sldId id="3239" r:id="rId44"/>
    <p:sldId id="3240" r:id="rId45"/>
    <p:sldId id="3241" r:id="rId46"/>
    <p:sldId id="3242" r:id="rId47"/>
    <p:sldId id="3243" r:id="rId48"/>
    <p:sldId id="3244" r:id="rId49"/>
    <p:sldId id="3245" r:id="rId50"/>
    <p:sldId id="3246" r:id="rId51"/>
    <p:sldId id="454" r:id="rId52"/>
    <p:sldId id="3189" r:id="rId53"/>
    <p:sldId id="455" r:id="rId54"/>
    <p:sldId id="1001" r:id="rId55"/>
    <p:sldId id="1943" r:id="rId56"/>
    <p:sldId id="3207" r:id="rId57"/>
    <p:sldId id="3208" r:id="rId58"/>
    <p:sldId id="3209" r:id="rId59"/>
    <p:sldId id="3210" r:id="rId60"/>
    <p:sldId id="256" r:id="rId61"/>
    <p:sldId id="3230" r:id="rId62"/>
    <p:sldId id="3231" r:id="rId63"/>
    <p:sldId id="3232" r:id="rId64"/>
    <p:sldId id="3233" r:id="rId65"/>
    <p:sldId id="269" r:id="rId66"/>
    <p:sldId id="270" r:id="rId67"/>
    <p:sldId id="3234" r:id="rId68"/>
    <p:sldId id="267" r:id="rId69"/>
    <p:sldId id="3235" r:id="rId70"/>
    <p:sldId id="268" r:id="rId71"/>
    <p:sldId id="3236" r:id="rId72"/>
    <p:sldId id="464" r:id="rId7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609" autoAdjust="0"/>
    <p:restoredTop sz="94660" autoAdjust="0"/>
  </p:normalViewPr>
  <p:slideViewPr>
    <p:cSldViewPr snapToGrid="0">
      <p:cViewPr varScale="1">
        <p:scale>
          <a:sx n="32" d="100"/>
          <a:sy n="32" d="100"/>
        </p:scale>
        <p:origin x="60" y="97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16" Type="http://schemas.openxmlformats.org/officeDocument/2006/relationships/slide" Target="slides/slide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29"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983A7C-722E-41CC-B3C0-A249950A62F4}" type="datetimeFigureOut">
              <a:rPr lang="en-US" smtClean="0"/>
              <a:pPr/>
              <a:t>1/28/2024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FE36F0-4A1E-432E-878D-796833E154E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4AD9D974-F010-4959-A42F-69CBCF5A95BF}" type="slidenum">
              <a:rPr lang="en-US" smtClean="0">
                <a:solidFill>
                  <a:prstClr val="black"/>
                </a:solidFill>
              </a:rPr>
              <a:pPr>
                <a:defRPr/>
              </a:pPr>
              <a:t>44</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B07AC5A-DFC9-402C-B0F5-4F35BC16C58D}" type="slidenum">
              <a:rPr lang="en-US">
                <a:solidFill>
                  <a:prstClr val="black"/>
                </a:solidFill>
                <a:cs typeface="Arial" charset="0"/>
              </a:rPr>
              <a:pPr>
                <a:defRPr/>
              </a:pPr>
              <a:t>63</a:t>
            </a:fld>
            <a:endParaRPr lang="en-US" dirty="0">
              <a:solidFill>
                <a:prstClr val="black"/>
              </a:solidFil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a:pPr>
                <a:defRPr/>
              </a:pPr>
              <a:t>1/28/2024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1/28/2024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088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45241-D66B-487C-A306-6C2166A757E3}" type="datetimeFigureOut">
              <a:rPr lang="en-US" smtClean="0">
                <a:solidFill>
                  <a:prstClr val="black">
                    <a:tint val="75000"/>
                  </a:prstClr>
                </a:solidFill>
              </a:rPr>
              <a:pPr/>
              <a:t>1/28/2024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9709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B600A447-071E-4BED-9899-B89530D72B63}" type="datetimeFigureOut">
              <a:rPr lang="en-US" smtClean="0"/>
              <a:pPr>
                <a:defRPr/>
              </a:pPr>
              <a:t>1/28/2024</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4243120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A45241-D66B-487C-A306-6C2166A757E3}" type="datetimeFigureOut">
              <a:rPr lang="en-US" smtClean="0">
                <a:solidFill>
                  <a:prstClr val="black">
                    <a:tint val="75000"/>
                  </a:prstClr>
                </a:solidFill>
              </a:rPr>
              <a:pPr/>
              <a:t>1/28/2024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2759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1/28/2024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864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1/28/2024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0585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6992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673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D1CCD8E-2FD3-9F2E-8B99-DC16BDEC3ABE}"/>
              </a:ext>
            </a:extLst>
          </p:cNvPr>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4" name="Rectangle 5">
            <a:extLst>
              <a:ext uri="{FF2B5EF4-FFF2-40B4-BE49-F238E27FC236}">
                <a16:creationId xmlns:a16="http://schemas.microsoft.com/office/drawing/2014/main" id="{106C7B78-4BE3-E1A1-FAAB-8A2194707A06}"/>
              </a:ext>
            </a:extLst>
          </p:cNvPr>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5" name="Rectangle 6">
            <a:extLst>
              <a:ext uri="{FF2B5EF4-FFF2-40B4-BE49-F238E27FC236}">
                <a16:creationId xmlns:a16="http://schemas.microsoft.com/office/drawing/2014/main" id="{C69BF5E4-77D6-B8A6-3815-8650BB812B1C}"/>
              </a:ext>
            </a:extLst>
          </p:cNvPr>
          <p:cNvSpPr>
            <a:spLocks noGrp="1" noChangeArrowheads="1"/>
          </p:cNvSpPr>
          <p:nvPr>
            <p:ph type="sldNum" sz="quarter" idx="12"/>
          </p:nvPr>
        </p:nvSpPr>
        <p:spPr>
          <a:ln/>
        </p:spPr>
        <p:txBody>
          <a:bodyPr/>
          <a:lstStyle>
            <a:lvl1pPr>
              <a:defRPr/>
            </a:lvl1pPr>
          </a:lstStyle>
          <a:p>
            <a:pPr defTabSz="914400" fontAlgn="base">
              <a:spcBef>
                <a:spcPct val="0"/>
              </a:spcBef>
              <a:spcAft>
                <a:spcPct val="0"/>
              </a:spcAft>
              <a:defRPr/>
            </a:pPr>
            <a:fld id="{77243EB9-CE0D-4100-802F-79E73102B774}" type="slidenum">
              <a:rPr lang="en-US" altLang="en-US" smtClean="0">
                <a:solidFill>
                  <a:srgbClr val="000000"/>
                </a:solidFill>
              </a:rPr>
              <a:pPr defTabSz="9144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472961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9399DE3-6188-A8C6-1842-9C0C2746FA71}"/>
              </a:ext>
            </a:extLst>
          </p:cNvPr>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3" name="Rectangle 5">
            <a:extLst>
              <a:ext uri="{FF2B5EF4-FFF2-40B4-BE49-F238E27FC236}">
                <a16:creationId xmlns:a16="http://schemas.microsoft.com/office/drawing/2014/main" id="{03ECE138-3FA0-0732-0DA4-5E68E2FA5D79}"/>
              </a:ext>
            </a:extLst>
          </p:cNvPr>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4" name="Rectangle 6">
            <a:extLst>
              <a:ext uri="{FF2B5EF4-FFF2-40B4-BE49-F238E27FC236}">
                <a16:creationId xmlns:a16="http://schemas.microsoft.com/office/drawing/2014/main" id="{C1FF4041-FF01-B58D-F04B-39B6C4FAC16E}"/>
              </a:ext>
            </a:extLst>
          </p:cNvPr>
          <p:cNvSpPr>
            <a:spLocks noGrp="1" noChangeArrowheads="1"/>
          </p:cNvSpPr>
          <p:nvPr>
            <p:ph type="sldNum" sz="quarter" idx="12"/>
          </p:nvPr>
        </p:nvSpPr>
        <p:spPr>
          <a:ln/>
        </p:spPr>
        <p:txBody>
          <a:bodyPr/>
          <a:lstStyle>
            <a:lvl1pPr>
              <a:defRPr/>
            </a:lvl1pPr>
          </a:lstStyle>
          <a:p>
            <a:pPr defTabSz="914400" fontAlgn="base">
              <a:spcBef>
                <a:spcPct val="0"/>
              </a:spcBef>
              <a:spcAft>
                <a:spcPct val="0"/>
              </a:spcAft>
              <a:defRPr/>
            </a:pPr>
            <a:fld id="{570A1168-7F34-4AF3-A527-E366B8DE0C60}" type="slidenum">
              <a:rPr lang="en-US" altLang="en-US" smtClean="0">
                <a:solidFill>
                  <a:srgbClr val="000000"/>
                </a:solidFill>
              </a:rPr>
              <a:pPr defTabSz="9144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756996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E758BA-DDED-428C-B670-384008085FC2}" type="datetimeFigureOut">
              <a:rPr lang="en-US"/>
              <a:pPr>
                <a:defRPr/>
              </a:pPr>
              <a:t>1/28/2024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162862C-22B6-45D5-887A-A7913DBF96A4}"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79C58D4-D07B-81DD-8E6C-E19ED2DC0E4A}"/>
              </a:ext>
            </a:extLst>
          </p:cNvPr>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4" name="Rectangle 5">
            <a:extLst>
              <a:ext uri="{FF2B5EF4-FFF2-40B4-BE49-F238E27FC236}">
                <a16:creationId xmlns:a16="http://schemas.microsoft.com/office/drawing/2014/main" id="{C909D1D2-BD4B-A29D-F4C2-725E16AD3B64}"/>
              </a:ext>
            </a:extLst>
          </p:cNvPr>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5" name="Rectangle 6">
            <a:extLst>
              <a:ext uri="{FF2B5EF4-FFF2-40B4-BE49-F238E27FC236}">
                <a16:creationId xmlns:a16="http://schemas.microsoft.com/office/drawing/2014/main" id="{CA41E3C1-2869-6012-30B8-3F14909927C2}"/>
              </a:ext>
            </a:extLst>
          </p:cNvPr>
          <p:cNvSpPr>
            <a:spLocks noGrp="1" noChangeArrowheads="1"/>
          </p:cNvSpPr>
          <p:nvPr>
            <p:ph type="sldNum" sz="quarter" idx="12"/>
          </p:nvPr>
        </p:nvSpPr>
        <p:spPr>
          <a:ln/>
        </p:spPr>
        <p:txBody>
          <a:bodyPr/>
          <a:lstStyle>
            <a:lvl1pPr>
              <a:defRPr/>
            </a:lvl1pPr>
          </a:lstStyle>
          <a:p>
            <a:pPr defTabSz="914400" fontAlgn="base">
              <a:spcBef>
                <a:spcPct val="0"/>
              </a:spcBef>
              <a:spcAft>
                <a:spcPct val="0"/>
              </a:spcAft>
              <a:defRPr/>
            </a:pPr>
            <a:fld id="{E34A58F0-BE72-4D2D-BF24-53DDD3C81201}" type="slidenum">
              <a:rPr lang="en-US" altLang="en-US" smtClean="0">
                <a:solidFill>
                  <a:srgbClr val="000000"/>
                </a:solidFill>
              </a:rPr>
              <a:pPr defTabSz="9144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0825864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A513BB3-CCA6-F2C4-A6C6-C8113CE4BD1E}"/>
              </a:ext>
            </a:extLst>
          </p:cNvPr>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3" name="Rectangle 5">
            <a:extLst>
              <a:ext uri="{FF2B5EF4-FFF2-40B4-BE49-F238E27FC236}">
                <a16:creationId xmlns:a16="http://schemas.microsoft.com/office/drawing/2014/main" id="{65F44F51-3FE8-41D4-5E99-9375B194ECC6}"/>
              </a:ext>
            </a:extLst>
          </p:cNvPr>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4" name="Rectangle 6">
            <a:extLst>
              <a:ext uri="{FF2B5EF4-FFF2-40B4-BE49-F238E27FC236}">
                <a16:creationId xmlns:a16="http://schemas.microsoft.com/office/drawing/2014/main" id="{D16DAC2B-18EC-8175-9783-20D477558BC8}"/>
              </a:ext>
            </a:extLst>
          </p:cNvPr>
          <p:cNvSpPr>
            <a:spLocks noGrp="1" noChangeArrowheads="1"/>
          </p:cNvSpPr>
          <p:nvPr>
            <p:ph type="sldNum" sz="quarter" idx="12"/>
          </p:nvPr>
        </p:nvSpPr>
        <p:spPr>
          <a:ln/>
        </p:spPr>
        <p:txBody>
          <a:bodyPr/>
          <a:lstStyle>
            <a:lvl1pPr>
              <a:defRPr/>
            </a:lvl1pPr>
          </a:lstStyle>
          <a:p>
            <a:pPr defTabSz="914400" fontAlgn="base">
              <a:spcBef>
                <a:spcPct val="0"/>
              </a:spcBef>
              <a:spcAft>
                <a:spcPct val="0"/>
              </a:spcAft>
              <a:defRPr/>
            </a:pPr>
            <a:fld id="{ABF945A3-FCD6-4548-B65E-4932B8B5AC03}" type="slidenum">
              <a:rPr lang="en-US" altLang="en-US" smtClean="0">
                <a:solidFill>
                  <a:srgbClr val="000000"/>
                </a:solidFill>
              </a:rPr>
              <a:pPr defTabSz="9144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6799236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100E7645-BAEA-A7B4-23A9-B90F2CA45E32}"/>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 name="Rectangle 5">
            <a:extLst>
              <a:ext uri="{FF2B5EF4-FFF2-40B4-BE49-F238E27FC236}">
                <a16:creationId xmlns:a16="http://schemas.microsoft.com/office/drawing/2014/main" id="{0E735968-91AC-7390-91A2-3F621FD883C8}"/>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6" name="Rectangle 6">
            <a:extLst>
              <a:ext uri="{FF2B5EF4-FFF2-40B4-BE49-F238E27FC236}">
                <a16:creationId xmlns:a16="http://schemas.microsoft.com/office/drawing/2014/main" id="{5A44AF71-8BC5-559D-5D4A-52AD638CDCE9}"/>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15BA4AA-FA29-4202-95E2-F7AFD78DFD48}"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307567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350D9B9-BF00-FA3B-CD03-4AD3A2E17A6C}"/>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3" name="Rectangle 5">
            <a:extLst>
              <a:ext uri="{FF2B5EF4-FFF2-40B4-BE49-F238E27FC236}">
                <a16:creationId xmlns:a16="http://schemas.microsoft.com/office/drawing/2014/main" id="{07CD57F7-504B-F6D0-1659-CE3B771DCCB5}"/>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4" name="Rectangle 6">
            <a:extLst>
              <a:ext uri="{FF2B5EF4-FFF2-40B4-BE49-F238E27FC236}">
                <a16:creationId xmlns:a16="http://schemas.microsoft.com/office/drawing/2014/main" id="{3B2E7AE3-E170-0817-154B-94D8EC83D851}"/>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DB574F2-5629-4E14-84F6-D602E96915C4}"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02165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6240E5E-C669-8120-7E60-CE0AAF974497}"/>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4" name="Rectangle 5">
            <a:extLst>
              <a:ext uri="{FF2B5EF4-FFF2-40B4-BE49-F238E27FC236}">
                <a16:creationId xmlns:a16="http://schemas.microsoft.com/office/drawing/2014/main" id="{C9D31E3E-6EE7-1CC5-CA60-85DA353FBEC6}"/>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 name="Rectangle 6">
            <a:extLst>
              <a:ext uri="{FF2B5EF4-FFF2-40B4-BE49-F238E27FC236}">
                <a16:creationId xmlns:a16="http://schemas.microsoft.com/office/drawing/2014/main" id="{1B780E11-5488-D2A9-15B4-844EC46526E7}"/>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23B947F-F475-4728-B8DB-5B63D74448DF}"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587443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4922E1B-8E7D-B080-8799-13467F4FF70E}"/>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 name="Rectangle 5">
            <a:extLst>
              <a:ext uri="{FF2B5EF4-FFF2-40B4-BE49-F238E27FC236}">
                <a16:creationId xmlns:a16="http://schemas.microsoft.com/office/drawing/2014/main" id="{8110E02B-8C09-459A-3438-8E5BC2B73618}"/>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6" name="Rectangle 6">
            <a:extLst>
              <a:ext uri="{FF2B5EF4-FFF2-40B4-BE49-F238E27FC236}">
                <a16:creationId xmlns:a16="http://schemas.microsoft.com/office/drawing/2014/main" id="{332AF419-56A9-46CA-F3CC-5B9C54E6AD29}"/>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326D2DA-C798-4EC7-BF5E-548CE81E2DC2}"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081572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4400"/>
            <a:fld id="{6CDFC325-D8BE-4B04-B4E1-B47733916A24}" type="datetimeFigureOut">
              <a:rPr lang="en-US" smtClean="0">
                <a:solidFill>
                  <a:prstClr val="black">
                    <a:tint val="75000"/>
                  </a:prstClr>
                </a:solidFill>
              </a:rPr>
              <a:pPr defTabSz="914400"/>
              <a:t>1/28/2024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0D3E63D9-E4A4-477F-B6B5-215319C6DFAC}"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41634344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fld id="{6CDFC325-D8BE-4B04-B4E1-B47733916A24}" type="datetimeFigureOut">
              <a:rPr lang="en-US" smtClean="0">
                <a:solidFill>
                  <a:prstClr val="black">
                    <a:tint val="75000"/>
                  </a:prstClr>
                </a:solidFill>
              </a:rPr>
              <a:pPr defTabSz="914400"/>
              <a:t>1/28/2024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400"/>
            <a:fld id="{0D3E63D9-E4A4-477F-B6B5-215319C6DFAC}"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868956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a:pPr>
                <a:defRPr/>
              </a:pPr>
              <a:t>1/28/2024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a:pPr>
                <a:defRPr/>
              </a:pPr>
              <a:t>1/28/2024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a:pPr>
                <a:defRPr/>
              </a:pPr>
              <a:t>‹#›</a:t>
            </a:fld>
            <a:endParaRPr lang="en-US"/>
          </a:p>
        </p:txBody>
      </p:sp>
    </p:spTree>
    <p:extLst>
      <p:ext uri="{BB962C8B-B14F-4D97-AF65-F5344CB8AC3E}">
        <p14:creationId xmlns:p14="http://schemas.microsoft.com/office/powerpoint/2010/main" val="2608326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smtClean="0"/>
              <a:pPr>
                <a:defRPr/>
              </a:pPr>
              <a:t>1/28/2024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737931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smtClean="0"/>
              <a:pPr>
                <a:defRPr/>
              </a:pPr>
              <a:t>1/28/2024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smtClean="0"/>
              <a:pPr>
                <a:defRPr/>
              </a:pPr>
              <a:t>‹#›</a:t>
            </a:fld>
            <a:endParaRPr lang="en-US"/>
          </a:p>
        </p:txBody>
      </p:sp>
    </p:spTree>
    <p:extLst>
      <p:ext uri="{BB962C8B-B14F-4D97-AF65-F5344CB8AC3E}">
        <p14:creationId xmlns:p14="http://schemas.microsoft.com/office/powerpoint/2010/main" val="1672487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7124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5429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1/28/2024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04955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6.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2.jpeg"/><Relationship Id="rId5" Type="http://schemas.openxmlformats.org/officeDocument/2006/relationships/theme" Target="../theme/theme9.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prstClr val="black">
                    <a:tint val="75000"/>
                  </a:prstClr>
                </a:solidFill>
                <a:latin typeface="Arial" charset="0"/>
                <a:ea typeface="+mn-ea"/>
                <a:cs typeface="Arial" charset="0"/>
              </a:defRPr>
            </a:lvl1pPr>
          </a:lstStyle>
          <a:p>
            <a:pPr defTabSz="914400" fontAlgn="base">
              <a:spcBef>
                <a:spcPct val="0"/>
              </a:spcBef>
              <a:spcAft>
                <a:spcPct val="0"/>
              </a:spcAft>
              <a:defRPr/>
            </a:pPr>
            <a:fld id="{BAD0958A-BBC0-4C8A-9E1D-4D51041D464F}" type="datetimeFigureOut">
              <a:rPr lang="en-US" smtClean="0"/>
              <a:pPr defTabSz="914400" fontAlgn="base">
                <a:spcBef>
                  <a:spcPct val="0"/>
                </a:spcBef>
                <a:spcAft>
                  <a:spcPct val="0"/>
                </a:spcAft>
                <a:defRPr/>
              </a:pPr>
              <a:t>1/28/2024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ea typeface="+mn-ea"/>
                <a:cs typeface="Arial" charset="0"/>
              </a:defRPr>
            </a:lvl1pPr>
          </a:lstStyle>
          <a:p>
            <a:pPr defTabSz="914400" fontAlgn="base">
              <a:spcBef>
                <a:spcPct val="0"/>
              </a:spcBef>
              <a:spcAft>
                <a:spcPct val="0"/>
              </a:spcAft>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prstClr val="black">
                    <a:tint val="75000"/>
                  </a:prstClr>
                </a:solidFill>
                <a:latin typeface="Arial" charset="0"/>
                <a:ea typeface="+mn-ea"/>
                <a:cs typeface="Arial" charset="0"/>
              </a:defRPr>
            </a:lvl1pPr>
          </a:lstStyle>
          <a:p>
            <a:pPr defTabSz="914400" fontAlgn="base">
              <a:spcBef>
                <a:spcPct val="0"/>
              </a:spcBef>
              <a:spcAft>
                <a:spcPct val="0"/>
              </a:spcAft>
              <a:defRPr/>
            </a:pPr>
            <a:fld id="{8FB26AFD-2468-4690-BEC3-D024BEC52AF4}" type="slidenum">
              <a:rPr lang="en-US" smtClean="0"/>
              <a:pPr defTabSz="914400" fontAlgn="base">
                <a:spcBef>
                  <a:spcPct val="0"/>
                </a:spcBef>
                <a:spcAft>
                  <a:spcPct val="0"/>
                </a:spcAft>
                <a:defRPr/>
              </a:pPr>
              <a:t>‹#›</a:t>
            </a:fld>
            <a:endParaRPr lang="en-US" dirty="0"/>
          </a:p>
        </p:txBody>
      </p:sp>
    </p:spTree>
  </p:cSld>
  <p:clrMap bg1="lt1" tx1="dk1" bg2="lt2" tx2="dk2" accent1="accent1" accent2="accent2" accent3="accent3" accent4="accent4" accent5="accent5" accent6="accent6" hlink="hlink" folHlink="folHlink"/>
  <p:sldLayoutIdLst>
    <p:sldLayoutId id="2147483735" r:id="rId1"/>
    <p:sldLayoutId id="2147483741"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pattFill prst="ltHorz">
          <a:fgClr>
            <a:schemeClr val="accent1"/>
          </a:fgClr>
          <a:bgClr>
            <a:srgbClr val="FFFF00"/>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DFC325-D8BE-4B04-B4E1-B47733916A24}" type="datetimeFigureOut">
              <a:rPr lang="en-US" smtClean="0"/>
              <a:t>1/28/2024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3E63D9-E4A4-477F-B6B5-215319C6DFAC}" type="slidenum">
              <a:rPr lang="en-US" smtClean="0"/>
              <a:t>‹#›</a:t>
            </a:fld>
            <a:endParaRPr lang="en-US"/>
          </a:p>
        </p:txBody>
      </p:sp>
    </p:spTree>
    <p:extLst>
      <p:ext uri="{BB962C8B-B14F-4D97-AF65-F5344CB8AC3E}">
        <p14:creationId xmlns:p14="http://schemas.microsoft.com/office/powerpoint/2010/main" val="3765705195"/>
      </p:ext>
    </p:extLst>
  </p:cSld>
  <p:clrMap bg1="lt1" tx1="dk1" bg2="lt2" tx2="dk2" accent1="accent1" accent2="accent2" accent3="accent3" accent4="accent4" accent5="accent5" accent6="accent6" hlink="hlink" folHlink="folHlink"/>
  <p:sldLayoutIdLst>
    <p:sldLayoutId id="2147484558" r:id="rId1"/>
    <p:sldLayoutId id="2147484559"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defTabSz="914400">
              <a:defRPr/>
            </a:pPr>
            <a:fld id="{7F6F31B6-C839-4C65-BC16-623824C7E51B}" type="datetimeFigureOut">
              <a:rPr lang="en-US" smtClean="0"/>
              <a:pPr defTabSz="914400">
                <a:defRPr/>
              </a:pPr>
              <a:t>1/28/2024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defTabSz="914400">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cs typeface="+mn-cs"/>
              </a:defRPr>
            </a:lvl1pPr>
          </a:lstStyle>
          <a:p>
            <a:pPr defTabSz="914400">
              <a:defRPr/>
            </a:pPr>
            <a:fld id="{D55A7A56-39C3-40AE-81BB-EA9DE2EB8423}" type="slidenum">
              <a:rPr lang="en-US" smtClean="0"/>
              <a:pPr defTabSz="914400">
                <a:defRPr/>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DC3AEB1E-3291-409C-A818-BE8C1E4E2BD8}" type="datetimeFigureOut">
              <a:rPr lang="en-US" smtClean="0">
                <a:solidFill>
                  <a:prstClr val="black">
                    <a:tint val="75000"/>
                  </a:prstClr>
                </a:solidFill>
              </a:rPr>
              <a:pPr defTabSz="914400"/>
              <a:t>1/28/2024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F451189-2218-4425-A66F-4F2843199A9D}" type="slidenum">
              <a:rPr lang="en-US" smtClean="0">
                <a:solidFill>
                  <a:prstClr val="black">
                    <a:tint val="75000"/>
                  </a:prstClr>
                </a:solidFill>
              </a:rPr>
              <a:pPr defTabSz="91440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26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42"/>
            <a:ext cx="10972800" cy="11430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8"/>
            <a:ext cx="10972800" cy="4525965"/>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74"/>
            <a:ext cx="2844800" cy="365123"/>
          </a:xfrm>
          <a:prstGeom prst="rect">
            <a:avLst/>
          </a:prstGeom>
        </p:spPr>
        <p:txBody>
          <a:bodyPr vert="horz" lIns="178694" tIns="89601" rIns="178694" bIns="89601" rtlCol="0" anchor="ctr"/>
          <a:lstStyle>
            <a:lvl1pPr algn="l" defTabSz="408989" fontAlgn="base">
              <a:spcBef>
                <a:spcPct val="0"/>
              </a:spcBef>
              <a:spcAft>
                <a:spcPct val="0"/>
              </a:spcAft>
              <a:defRPr sz="594">
                <a:solidFill>
                  <a:prstClr val="black">
                    <a:tint val="75000"/>
                  </a:prstClr>
                </a:solidFill>
                <a:latin typeface="Arial" charset="0"/>
                <a:ea typeface="+mn-ea"/>
                <a:cs typeface="Arial" charset="0"/>
              </a:defRPr>
            </a:lvl1pPr>
          </a:lstStyle>
          <a:p>
            <a:pPr>
              <a:defRPr/>
            </a:pPr>
            <a:fld id="{BAD0958A-BBC0-4C8A-9E1D-4D51041D464F}" type="datetimeFigureOut">
              <a:rPr lang="en-US" smtClean="0"/>
              <a:pPr>
                <a:defRPr/>
              </a:pPr>
              <a:t>1/28/2024</a:t>
            </a:fld>
            <a:endParaRPr lang="en-US" dirty="0"/>
          </a:p>
        </p:txBody>
      </p:sp>
      <p:sp>
        <p:nvSpPr>
          <p:cNvPr id="5" name="Footer Placeholder 4"/>
          <p:cNvSpPr>
            <a:spLocks noGrp="1"/>
          </p:cNvSpPr>
          <p:nvPr>
            <p:ph type="ftr" sz="quarter" idx="3"/>
          </p:nvPr>
        </p:nvSpPr>
        <p:spPr>
          <a:xfrm>
            <a:off x="4165600" y="6356374"/>
            <a:ext cx="3860800" cy="365123"/>
          </a:xfrm>
          <a:prstGeom prst="rect">
            <a:avLst/>
          </a:prstGeom>
        </p:spPr>
        <p:txBody>
          <a:bodyPr vert="horz" lIns="178694" tIns="89601" rIns="178694" bIns="89601" rtlCol="0" anchor="ctr"/>
          <a:lstStyle>
            <a:lvl1pPr algn="ctr" defTabSz="408989" fontAlgn="base">
              <a:spcBef>
                <a:spcPct val="0"/>
              </a:spcBef>
              <a:spcAft>
                <a:spcPct val="0"/>
              </a:spcAft>
              <a:defRPr sz="594">
                <a:solidFill>
                  <a:prstClr val="black">
                    <a:tint val="75000"/>
                  </a:prstClr>
                </a:solidFill>
                <a:latin typeface="Arial" charset="0"/>
                <a:ea typeface="+mn-ea"/>
                <a:cs typeface="Arial" charset="0"/>
              </a:defRPr>
            </a:lvl1pPr>
          </a:lstStyle>
          <a:p>
            <a:pPr>
              <a:defRPr/>
            </a:pPr>
            <a:endParaRPr lang="en-US" dirty="0"/>
          </a:p>
        </p:txBody>
      </p:sp>
      <p:sp>
        <p:nvSpPr>
          <p:cNvPr id="6" name="Slide Number Placeholder 5"/>
          <p:cNvSpPr>
            <a:spLocks noGrp="1"/>
          </p:cNvSpPr>
          <p:nvPr>
            <p:ph type="sldNum" sz="quarter" idx="4"/>
          </p:nvPr>
        </p:nvSpPr>
        <p:spPr>
          <a:xfrm>
            <a:off x="8737600" y="6356374"/>
            <a:ext cx="2844800" cy="365123"/>
          </a:xfrm>
          <a:prstGeom prst="rect">
            <a:avLst/>
          </a:prstGeom>
        </p:spPr>
        <p:txBody>
          <a:bodyPr vert="horz" lIns="178694" tIns="89601" rIns="178694" bIns="89601" rtlCol="0" anchor="ctr"/>
          <a:lstStyle>
            <a:lvl1pPr algn="r" defTabSz="408989" fontAlgn="base">
              <a:spcBef>
                <a:spcPct val="0"/>
              </a:spcBef>
              <a:spcAft>
                <a:spcPct val="0"/>
              </a:spcAft>
              <a:defRPr sz="594">
                <a:solidFill>
                  <a:prstClr val="black">
                    <a:tint val="75000"/>
                  </a:prstClr>
                </a:solidFill>
                <a:latin typeface="Arial" charset="0"/>
                <a:ea typeface="+mn-ea"/>
                <a:cs typeface="Arial" charset="0"/>
              </a:defRPr>
            </a:lvl1pPr>
          </a:lstStyle>
          <a:p>
            <a:pPr>
              <a:defRPr/>
            </a:pPr>
            <a:fld id="{8FB26AFD-2468-4690-BEC3-D024BEC52AF4}" type="slidenum">
              <a:rPr lang="en-US" smtClean="0"/>
              <a:pPr>
                <a:defRPr/>
              </a:pPr>
              <a:t>‹#›</a:t>
            </a:fld>
            <a:endParaRPr lang="en-US" dirty="0"/>
          </a:p>
        </p:txBody>
      </p:sp>
    </p:spTree>
    <p:extLst>
      <p:ext uri="{BB962C8B-B14F-4D97-AF65-F5344CB8AC3E}">
        <p14:creationId xmlns:p14="http://schemas.microsoft.com/office/powerpoint/2010/main" val="1025241823"/>
      </p:ext>
    </p:extLst>
  </p:cSld>
  <p:clrMap bg1="lt1" tx1="dk1" bg2="lt2" tx2="dk2" accent1="accent1" accent2="accent2" accent3="accent3" accent4="accent4" accent5="accent5" accent6="accent6" hlink="hlink" folHlink="folHlink"/>
  <p:sldLayoutIdLst>
    <p:sldLayoutId id="2147484175" r:id="rId1"/>
  </p:sldLayoutIdLst>
  <p:txStyles>
    <p:titleStyle>
      <a:lvl1pPr algn="ctr" rtl="0" eaLnBrk="0" fontAlgn="base" hangingPunct="0">
        <a:spcBef>
          <a:spcPct val="0"/>
        </a:spcBef>
        <a:spcAft>
          <a:spcPct val="0"/>
        </a:spcAft>
        <a:defRPr sz="2219" kern="1200">
          <a:solidFill>
            <a:schemeClr val="tx1"/>
          </a:solidFill>
          <a:latin typeface="+mj-lt"/>
          <a:ea typeface="+mj-ea"/>
          <a:cs typeface="+mj-cs"/>
        </a:defRPr>
      </a:lvl1pPr>
      <a:lvl2pPr algn="ctr" rtl="0" eaLnBrk="0" fontAlgn="base" hangingPunct="0">
        <a:spcBef>
          <a:spcPct val="0"/>
        </a:spcBef>
        <a:spcAft>
          <a:spcPct val="0"/>
        </a:spcAft>
        <a:defRPr sz="2219">
          <a:solidFill>
            <a:schemeClr val="tx1"/>
          </a:solidFill>
          <a:latin typeface="Calibri" pitchFamily="34" charset="0"/>
        </a:defRPr>
      </a:lvl2pPr>
      <a:lvl3pPr algn="ctr" rtl="0" eaLnBrk="0" fontAlgn="base" hangingPunct="0">
        <a:spcBef>
          <a:spcPct val="0"/>
        </a:spcBef>
        <a:spcAft>
          <a:spcPct val="0"/>
        </a:spcAft>
        <a:defRPr sz="2219">
          <a:solidFill>
            <a:schemeClr val="tx1"/>
          </a:solidFill>
          <a:latin typeface="Calibri" pitchFamily="34" charset="0"/>
        </a:defRPr>
      </a:lvl3pPr>
      <a:lvl4pPr algn="ctr" rtl="0" eaLnBrk="0" fontAlgn="base" hangingPunct="0">
        <a:spcBef>
          <a:spcPct val="0"/>
        </a:spcBef>
        <a:spcAft>
          <a:spcPct val="0"/>
        </a:spcAft>
        <a:defRPr sz="2219">
          <a:solidFill>
            <a:schemeClr val="tx1"/>
          </a:solidFill>
          <a:latin typeface="Calibri" pitchFamily="34" charset="0"/>
        </a:defRPr>
      </a:lvl4pPr>
      <a:lvl5pPr algn="ctr" rtl="0" eaLnBrk="0" fontAlgn="base" hangingPunct="0">
        <a:spcBef>
          <a:spcPct val="0"/>
        </a:spcBef>
        <a:spcAft>
          <a:spcPct val="0"/>
        </a:spcAft>
        <a:defRPr sz="2219">
          <a:solidFill>
            <a:schemeClr val="tx1"/>
          </a:solidFill>
          <a:latin typeface="Calibri" pitchFamily="34" charset="0"/>
        </a:defRPr>
      </a:lvl5pPr>
      <a:lvl6pPr marL="204477" algn="ctr" rtl="0" fontAlgn="base">
        <a:spcBef>
          <a:spcPct val="0"/>
        </a:spcBef>
        <a:spcAft>
          <a:spcPct val="0"/>
        </a:spcAft>
        <a:defRPr sz="2219">
          <a:solidFill>
            <a:schemeClr val="tx1"/>
          </a:solidFill>
          <a:latin typeface="Calibri" pitchFamily="34" charset="0"/>
        </a:defRPr>
      </a:lvl6pPr>
      <a:lvl7pPr marL="408989" algn="ctr" rtl="0" fontAlgn="base">
        <a:spcBef>
          <a:spcPct val="0"/>
        </a:spcBef>
        <a:spcAft>
          <a:spcPct val="0"/>
        </a:spcAft>
        <a:defRPr sz="2219">
          <a:solidFill>
            <a:schemeClr val="tx1"/>
          </a:solidFill>
          <a:latin typeface="Calibri" pitchFamily="34" charset="0"/>
        </a:defRPr>
      </a:lvl7pPr>
      <a:lvl8pPr marL="613480" algn="ctr" rtl="0" fontAlgn="base">
        <a:spcBef>
          <a:spcPct val="0"/>
        </a:spcBef>
        <a:spcAft>
          <a:spcPct val="0"/>
        </a:spcAft>
        <a:defRPr sz="2219">
          <a:solidFill>
            <a:schemeClr val="tx1"/>
          </a:solidFill>
          <a:latin typeface="Calibri" pitchFamily="34" charset="0"/>
        </a:defRPr>
      </a:lvl8pPr>
      <a:lvl9pPr marL="817966" algn="ctr" rtl="0" fontAlgn="base">
        <a:spcBef>
          <a:spcPct val="0"/>
        </a:spcBef>
        <a:spcAft>
          <a:spcPct val="0"/>
        </a:spcAft>
        <a:defRPr sz="2219">
          <a:solidFill>
            <a:schemeClr val="tx1"/>
          </a:solidFill>
          <a:latin typeface="Calibri" pitchFamily="34" charset="0"/>
        </a:defRPr>
      </a:lvl9pPr>
    </p:titleStyle>
    <p:bodyStyle>
      <a:lvl1pPr marL="153367" indent="-153367" algn="l" rtl="0" eaLnBrk="0" fontAlgn="base" hangingPunct="0">
        <a:spcBef>
          <a:spcPct val="20000"/>
        </a:spcBef>
        <a:spcAft>
          <a:spcPct val="0"/>
        </a:spcAft>
        <a:buFont typeface="Arial" pitchFamily="34" charset="0"/>
        <a:buChar char="•"/>
        <a:defRPr sz="1625" kern="1200">
          <a:solidFill>
            <a:schemeClr val="tx1"/>
          </a:solidFill>
          <a:latin typeface="+mn-lt"/>
          <a:ea typeface="+mn-ea"/>
          <a:cs typeface="+mn-cs"/>
        </a:defRPr>
      </a:lvl1pPr>
      <a:lvl2pPr marL="332300" indent="-127841" algn="l" rtl="0" eaLnBrk="0" fontAlgn="base" hangingPunct="0">
        <a:spcBef>
          <a:spcPct val="20000"/>
        </a:spcBef>
        <a:spcAft>
          <a:spcPct val="0"/>
        </a:spcAft>
        <a:buFont typeface="Arial" pitchFamily="34" charset="0"/>
        <a:buChar char="–"/>
        <a:defRPr sz="1440" kern="1200">
          <a:solidFill>
            <a:schemeClr val="tx1"/>
          </a:solidFill>
          <a:latin typeface="+mn-lt"/>
          <a:ea typeface="+mn-ea"/>
          <a:cs typeface="+mn-cs"/>
        </a:defRPr>
      </a:lvl2pPr>
      <a:lvl3pPr marL="511228" indent="-102238" algn="l" rtl="0" eaLnBrk="0" fontAlgn="base" hangingPunct="0">
        <a:spcBef>
          <a:spcPct val="20000"/>
        </a:spcBef>
        <a:spcAft>
          <a:spcPct val="0"/>
        </a:spcAft>
        <a:buFont typeface="Arial" pitchFamily="34" charset="0"/>
        <a:buChar char="•"/>
        <a:defRPr sz="1188" kern="1200">
          <a:solidFill>
            <a:schemeClr val="tx1"/>
          </a:solidFill>
          <a:latin typeface="+mn-lt"/>
          <a:ea typeface="+mn-ea"/>
          <a:cs typeface="+mn-cs"/>
        </a:defRPr>
      </a:lvl3pPr>
      <a:lvl4pPr marL="71572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4pPr>
      <a:lvl5pPr marL="92021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5pPr>
      <a:lvl6pPr marL="1124708"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6pPr>
      <a:lvl7pPr marL="1329202"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7pPr>
      <a:lvl8pPr marL="1533701"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8pPr>
      <a:lvl9pPr marL="1738174"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9pPr>
    </p:bodyStyle>
    <p:otherStyle>
      <a:defPPr>
        <a:defRPr lang="en-US"/>
      </a:defPPr>
      <a:lvl1pPr marL="0" algn="l" defTabSz="408989" rtl="0" eaLnBrk="1" latinLnBrk="0" hangingPunct="1">
        <a:defRPr sz="936" kern="1200">
          <a:solidFill>
            <a:schemeClr val="tx1"/>
          </a:solidFill>
          <a:latin typeface="+mn-lt"/>
          <a:ea typeface="+mn-ea"/>
          <a:cs typeface="+mn-cs"/>
        </a:defRPr>
      </a:lvl1pPr>
      <a:lvl2pPr marL="204477" algn="l" defTabSz="408989" rtl="0" eaLnBrk="1" latinLnBrk="0" hangingPunct="1">
        <a:defRPr sz="936" kern="1200">
          <a:solidFill>
            <a:schemeClr val="tx1"/>
          </a:solidFill>
          <a:latin typeface="+mn-lt"/>
          <a:ea typeface="+mn-ea"/>
          <a:cs typeface="+mn-cs"/>
        </a:defRPr>
      </a:lvl2pPr>
      <a:lvl3pPr marL="408989" algn="l" defTabSz="408989" rtl="0" eaLnBrk="1" latinLnBrk="0" hangingPunct="1">
        <a:defRPr sz="936" kern="1200">
          <a:solidFill>
            <a:schemeClr val="tx1"/>
          </a:solidFill>
          <a:latin typeface="+mn-lt"/>
          <a:ea typeface="+mn-ea"/>
          <a:cs typeface="+mn-cs"/>
        </a:defRPr>
      </a:lvl3pPr>
      <a:lvl4pPr marL="613480" algn="l" defTabSz="408989" rtl="0" eaLnBrk="1" latinLnBrk="0" hangingPunct="1">
        <a:defRPr sz="936" kern="1200">
          <a:solidFill>
            <a:schemeClr val="tx1"/>
          </a:solidFill>
          <a:latin typeface="+mn-lt"/>
          <a:ea typeface="+mn-ea"/>
          <a:cs typeface="+mn-cs"/>
        </a:defRPr>
      </a:lvl4pPr>
      <a:lvl5pPr marL="817966" algn="l" defTabSz="408989" rtl="0" eaLnBrk="1" latinLnBrk="0" hangingPunct="1">
        <a:defRPr sz="936" kern="1200">
          <a:solidFill>
            <a:schemeClr val="tx1"/>
          </a:solidFill>
          <a:latin typeface="+mn-lt"/>
          <a:ea typeface="+mn-ea"/>
          <a:cs typeface="+mn-cs"/>
        </a:defRPr>
      </a:lvl5pPr>
      <a:lvl6pPr marL="1022460" algn="l" defTabSz="408989" rtl="0" eaLnBrk="1" latinLnBrk="0" hangingPunct="1">
        <a:defRPr sz="936" kern="1200">
          <a:solidFill>
            <a:schemeClr val="tx1"/>
          </a:solidFill>
          <a:latin typeface="+mn-lt"/>
          <a:ea typeface="+mn-ea"/>
          <a:cs typeface="+mn-cs"/>
        </a:defRPr>
      </a:lvl6pPr>
      <a:lvl7pPr marL="1226950" algn="l" defTabSz="408989" rtl="0" eaLnBrk="1" latinLnBrk="0" hangingPunct="1">
        <a:defRPr sz="936" kern="1200">
          <a:solidFill>
            <a:schemeClr val="tx1"/>
          </a:solidFill>
          <a:latin typeface="+mn-lt"/>
          <a:ea typeface="+mn-ea"/>
          <a:cs typeface="+mn-cs"/>
        </a:defRPr>
      </a:lvl7pPr>
      <a:lvl8pPr marL="1431441" algn="l" defTabSz="408989" rtl="0" eaLnBrk="1" latinLnBrk="0" hangingPunct="1">
        <a:defRPr sz="936" kern="1200">
          <a:solidFill>
            <a:schemeClr val="tx1"/>
          </a:solidFill>
          <a:latin typeface="+mn-lt"/>
          <a:ea typeface="+mn-ea"/>
          <a:cs typeface="+mn-cs"/>
        </a:defRPr>
      </a:lvl8pPr>
      <a:lvl9pPr marL="1635935" algn="l" defTabSz="408989" rtl="0" eaLnBrk="1" latinLnBrk="0" hangingPunct="1">
        <a:defRPr sz="936"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42"/>
            <a:ext cx="10972800" cy="11430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09600" y="1600208"/>
            <a:ext cx="10972800" cy="4525965"/>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74"/>
            <a:ext cx="2844800" cy="365123"/>
          </a:xfrm>
          <a:prstGeom prst="rect">
            <a:avLst/>
          </a:prstGeom>
        </p:spPr>
        <p:txBody>
          <a:bodyPr vert="horz" lIns="178694" tIns="89601" rIns="178694" bIns="89601" rtlCol="0" anchor="ctr"/>
          <a:lstStyle>
            <a:lvl1pPr algn="l" defTabSz="408989" fontAlgn="auto">
              <a:spcBef>
                <a:spcPts val="0"/>
              </a:spcBef>
              <a:spcAft>
                <a:spcPts val="0"/>
              </a:spcAft>
              <a:defRPr sz="594">
                <a:solidFill>
                  <a:prstClr val="black">
                    <a:tint val="75000"/>
                  </a:prstClr>
                </a:solidFill>
                <a:latin typeface="Calibri"/>
                <a:ea typeface="+mn-ea"/>
                <a:cs typeface="+mn-cs"/>
              </a:defRPr>
            </a:lvl1pPr>
          </a:lstStyle>
          <a:p>
            <a:pPr>
              <a:defRPr/>
            </a:pPr>
            <a:fld id="{7F6F31B6-C839-4C65-BC16-623824C7E51B}" type="datetimeFigureOut">
              <a:rPr lang="en-US" smtClean="0"/>
              <a:pPr>
                <a:defRPr/>
              </a:pPr>
              <a:t>1/28/2024</a:t>
            </a:fld>
            <a:endParaRPr lang="en-US" dirty="0"/>
          </a:p>
        </p:txBody>
      </p:sp>
      <p:sp>
        <p:nvSpPr>
          <p:cNvPr id="5" name="Footer Placeholder 4"/>
          <p:cNvSpPr>
            <a:spLocks noGrp="1"/>
          </p:cNvSpPr>
          <p:nvPr>
            <p:ph type="ftr" sz="quarter" idx="3"/>
          </p:nvPr>
        </p:nvSpPr>
        <p:spPr>
          <a:xfrm>
            <a:off x="4165600" y="6356374"/>
            <a:ext cx="3860800" cy="365123"/>
          </a:xfrm>
          <a:prstGeom prst="rect">
            <a:avLst/>
          </a:prstGeom>
        </p:spPr>
        <p:txBody>
          <a:bodyPr vert="horz" lIns="178694" tIns="89601" rIns="178694" bIns="89601" rtlCol="0" anchor="ctr"/>
          <a:lstStyle>
            <a:lvl1pPr algn="ctr" defTabSz="408989" fontAlgn="auto">
              <a:spcBef>
                <a:spcPts val="0"/>
              </a:spcBef>
              <a:spcAft>
                <a:spcPts val="0"/>
              </a:spcAft>
              <a:defRPr sz="594">
                <a:solidFill>
                  <a:prstClr val="black">
                    <a:tint val="75000"/>
                  </a:prstClr>
                </a:solidFill>
                <a:latin typeface="Calibri"/>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8737600" y="6356374"/>
            <a:ext cx="2844800" cy="365123"/>
          </a:xfrm>
          <a:prstGeom prst="rect">
            <a:avLst/>
          </a:prstGeom>
        </p:spPr>
        <p:txBody>
          <a:bodyPr vert="horz" lIns="178694" tIns="89601" rIns="178694" bIns="89601" rtlCol="0" anchor="ctr"/>
          <a:lstStyle>
            <a:lvl1pPr algn="r" defTabSz="408989" fontAlgn="auto">
              <a:spcBef>
                <a:spcPts val="0"/>
              </a:spcBef>
              <a:spcAft>
                <a:spcPts val="0"/>
              </a:spcAft>
              <a:defRPr sz="594">
                <a:solidFill>
                  <a:prstClr val="black">
                    <a:tint val="75000"/>
                  </a:prstClr>
                </a:solidFill>
                <a:latin typeface="Calibri"/>
                <a:ea typeface="+mn-ea"/>
                <a:cs typeface="+mn-cs"/>
              </a:defRPr>
            </a:lvl1pPr>
          </a:lstStyle>
          <a:p>
            <a:pPr>
              <a:defRPr/>
            </a:pPr>
            <a:fld id="{D55A7A56-39C3-40AE-81BB-EA9DE2EB8423}" type="slidenum">
              <a:rPr lang="en-US" smtClean="0"/>
              <a:pPr>
                <a:defRPr/>
              </a:pPr>
              <a:t>‹#›</a:t>
            </a:fld>
            <a:endParaRPr lang="en-US" dirty="0"/>
          </a:p>
        </p:txBody>
      </p:sp>
    </p:spTree>
    <p:extLst>
      <p:ext uri="{BB962C8B-B14F-4D97-AF65-F5344CB8AC3E}">
        <p14:creationId xmlns:p14="http://schemas.microsoft.com/office/powerpoint/2010/main" val="3299491060"/>
      </p:ext>
    </p:extLst>
  </p:cSld>
  <p:clrMap bg1="lt1" tx1="dk1" bg2="lt2" tx2="dk2" accent1="accent1" accent2="accent2" accent3="accent3" accent4="accent4" accent5="accent5" accent6="accent6" hlink="hlink" folHlink="folHlink"/>
  <p:sldLayoutIdLst>
    <p:sldLayoutId id="2147484185" r:id="rId1"/>
  </p:sldLayoutIdLst>
  <p:txStyles>
    <p:titleStyle>
      <a:lvl1pPr algn="ctr" rtl="0" eaLnBrk="0" fontAlgn="base" hangingPunct="0">
        <a:spcBef>
          <a:spcPct val="0"/>
        </a:spcBef>
        <a:spcAft>
          <a:spcPct val="0"/>
        </a:spcAft>
        <a:defRPr sz="2219" kern="1200">
          <a:solidFill>
            <a:schemeClr val="tx1"/>
          </a:solidFill>
          <a:latin typeface="+mj-lt"/>
          <a:ea typeface="+mj-ea"/>
          <a:cs typeface="+mj-cs"/>
        </a:defRPr>
      </a:lvl1pPr>
      <a:lvl2pPr algn="ctr" rtl="0" eaLnBrk="0" fontAlgn="base" hangingPunct="0">
        <a:spcBef>
          <a:spcPct val="0"/>
        </a:spcBef>
        <a:spcAft>
          <a:spcPct val="0"/>
        </a:spcAft>
        <a:defRPr sz="2219">
          <a:solidFill>
            <a:schemeClr val="tx1"/>
          </a:solidFill>
          <a:latin typeface="Calibri" pitchFamily="34" charset="0"/>
        </a:defRPr>
      </a:lvl2pPr>
      <a:lvl3pPr algn="ctr" rtl="0" eaLnBrk="0" fontAlgn="base" hangingPunct="0">
        <a:spcBef>
          <a:spcPct val="0"/>
        </a:spcBef>
        <a:spcAft>
          <a:spcPct val="0"/>
        </a:spcAft>
        <a:defRPr sz="2219">
          <a:solidFill>
            <a:schemeClr val="tx1"/>
          </a:solidFill>
          <a:latin typeface="Calibri" pitchFamily="34" charset="0"/>
        </a:defRPr>
      </a:lvl3pPr>
      <a:lvl4pPr algn="ctr" rtl="0" eaLnBrk="0" fontAlgn="base" hangingPunct="0">
        <a:spcBef>
          <a:spcPct val="0"/>
        </a:spcBef>
        <a:spcAft>
          <a:spcPct val="0"/>
        </a:spcAft>
        <a:defRPr sz="2219">
          <a:solidFill>
            <a:schemeClr val="tx1"/>
          </a:solidFill>
          <a:latin typeface="Calibri" pitchFamily="34" charset="0"/>
        </a:defRPr>
      </a:lvl4pPr>
      <a:lvl5pPr algn="ctr" rtl="0" eaLnBrk="0" fontAlgn="base" hangingPunct="0">
        <a:spcBef>
          <a:spcPct val="0"/>
        </a:spcBef>
        <a:spcAft>
          <a:spcPct val="0"/>
        </a:spcAft>
        <a:defRPr sz="2219">
          <a:solidFill>
            <a:schemeClr val="tx1"/>
          </a:solidFill>
          <a:latin typeface="Calibri" pitchFamily="34" charset="0"/>
        </a:defRPr>
      </a:lvl5pPr>
      <a:lvl6pPr marL="204477" algn="ctr" rtl="0" fontAlgn="base">
        <a:spcBef>
          <a:spcPct val="0"/>
        </a:spcBef>
        <a:spcAft>
          <a:spcPct val="0"/>
        </a:spcAft>
        <a:defRPr sz="2219">
          <a:solidFill>
            <a:schemeClr val="tx1"/>
          </a:solidFill>
          <a:latin typeface="Calibri" pitchFamily="34" charset="0"/>
        </a:defRPr>
      </a:lvl6pPr>
      <a:lvl7pPr marL="408989" algn="ctr" rtl="0" fontAlgn="base">
        <a:spcBef>
          <a:spcPct val="0"/>
        </a:spcBef>
        <a:spcAft>
          <a:spcPct val="0"/>
        </a:spcAft>
        <a:defRPr sz="2219">
          <a:solidFill>
            <a:schemeClr val="tx1"/>
          </a:solidFill>
          <a:latin typeface="Calibri" pitchFamily="34" charset="0"/>
        </a:defRPr>
      </a:lvl7pPr>
      <a:lvl8pPr marL="613480" algn="ctr" rtl="0" fontAlgn="base">
        <a:spcBef>
          <a:spcPct val="0"/>
        </a:spcBef>
        <a:spcAft>
          <a:spcPct val="0"/>
        </a:spcAft>
        <a:defRPr sz="2219">
          <a:solidFill>
            <a:schemeClr val="tx1"/>
          </a:solidFill>
          <a:latin typeface="Calibri" pitchFamily="34" charset="0"/>
        </a:defRPr>
      </a:lvl8pPr>
      <a:lvl9pPr marL="817966" algn="ctr" rtl="0" fontAlgn="base">
        <a:spcBef>
          <a:spcPct val="0"/>
        </a:spcBef>
        <a:spcAft>
          <a:spcPct val="0"/>
        </a:spcAft>
        <a:defRPr sz="2219">
          <a:solidFill>
            <a:schemeClr val="tx1"/>
          </a:solidFill>
          <a:latin typeface="Calibri" pitchFamily="34" charset="0"/>
        </a:defRPr>
      </a:lvl9pPr>
    </p:titleStyle>
    <p:bodyStyle>
      <a:lvl1pPr marL="153367" indent="-153367" algn="l" rtl="0" eaLnBrk="0" fontAlgn="base" hangingPunct="0">
        <a:spcBef>
          <a:spcPct val="20000"/>
        </a:spcBef>
        <a:spcAft>
          <a:spcPct val="0"/>
        </a:spcAft>
        <a:buFont typeface="Arial" pitchFamily="34" charset="0"/>
        <a:buChar char="•"/>
        <a:defRPr sz="1625" kern="1200">
          <a:solidFill>
            <a:schemeClr val="tx1"/>
          </a:solidFill>
          <a:latin typeface="+mn-lt"/>
          <a:ea typeface="+mn-ea"/>
          <a:cs typeface="+mn-cs"/>
        </a:defRPr>
      </a:lvl1pPr>
      <a:lvl2pPr marL="332300" indent="-127841" algn="l" rtl="0" eaLnBrk="0" fontAlgn="base" hangingPunct="0">
        <a:spcBef>
          <a:spcPct val="20000"/>
        </a:spcBef>
        <a:spcAft>
          <a:spcPct val="0"/>
        </a:spcAft>
        <a:buFont typeface="Arial" pitchFamily="34" charset="0"/>
        <a:buChar char="–"/>
        <a:defRPr sz="1440" kern="1200">
          <a:solidFill>
            <a:schemeClr val="tx1"/>
          </a:solidFill>
          <a:latin typeface="+mn-lt"/>
          <a:ea typeface="+mn-ea"/>
          <a:cs typeface="+mn-cs"/>
        </a:defRPr>
      </a:lvl2pPr>
      <a:lvl3pPr marL="511228" indent="-102238" algn="l" rtl="0" eaLnBrk="0" fontAlgn="base" hangingPunct="0">
        <a:spcBef>
          <a:spcPct val="20000"/>
        </a:spcBef>
        <a:spcAft>
          <a:spcPct val="0"/>
        </a:spcAft>
        <a:buFont typeface="Arial" pitchFamily="34" charset="0"/>
        <a:buChar char="•"/>
        <a:defRPr sz="1188" kern="1200">
          <a:solidFill>
            <a:schemeClr val="tx1"/>
          </a:solidFill>
          <a:latin typeface="+mn-lt"/>
          <a:ea typeface="+mn-ea"/>
          <a:cs typeface="+mn-cs"/>
        </a:defRPr>
      </a:lvl3pPr>
      <a:lvl4pPr marL="71572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4pPr>
      <a:lvl5pPr marL="92021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5pPr>
      <a:lvl6pPr marL="1124708"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6pPr>
      <a:lvl7pPr marL="1329202"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7pPr>
      <a:lvl8pPr marL="1533701"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8pPr>
      <a:lvl9pPr marL="1738174"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9pPr>
    </p:bodyStyle>
    <p:otherStyle>
      <a:defPPr>
        <a:defRPr lang="en-US"/>
      </a:defPPr>
      <a:lvl1pPr marL="0" algn="l" defTabSz="408989" rtl="0" eaLnBrk="1" latinLnBrk="0" hangingPunct="1">
        <a:defRPr sz="936" kern="1200">
          <a:solidFill>
            <a:schemeClr val="tx1"/>
          </a:solidFill>
          <a:latin typeface="+mn-lt"/>
          <a:ea typeface="+mn-ea"/>
          <a:cs typeface="+mn-cs"/>
        </a:defRPr>
      </a:lvl1pPr>
      <a:lvl2pPr marL="204477" algn="l" defTabSz="408989" rtl="0" eaLnBrk="1" latinLnBrk="0" hangingPunct="1">
        <a:defRPr sz="936" kern="1200">
          <a:solidFill>
            <a:schemeClr val="tx1"/>
          </a:solidFill>
          <a:latin typeface="+mn-lt"/>
          <a:ea typeface="+mn-ea"/>
          <a:cs typeface="+mn-cs"/>
        </a:defRPr>
      </a:lvl2pPr>
      <a:lvl3pPr marL="408989" algn="l" defTabSz="408989" rtl="0" eaLnBrk="1" latinLnBrk="0" hangingPunct="1">
        <a:defRPr sz="936" kern="1200">
          <a:solidFill>
            <a:schemeClr val="tx1"/>
          </a:solidFill>
          <a:latin typeface="+mn-lt"/>
          <a:ea typeface="+mn-ea"/>
          <a:cs typeface="+mn-cs"/>
        </a:defRPr>
      </a:lvl3pPr>
      <a:lvl4pPr marL="613480" algn="l" defTabSz="408989" rtl="0" eaLnBrk="1" latinLnBrk="0" hangingPunct="1">
        <a:defRPr sz="936" kern="1200">
          <a:solidFill>
            <a:schemeClr val="tx1"/>
          </a:solidFill>
          <a:latin typeface="+mn-lt"/>
          <a:ea typeface="+mn-ea"/>
          <a:cs typeface="+mn-cs"/>
        </a:defRPr>
      </a:lvl4pPr>
      <a:lvl5pPr marL="817966" algn="l" defTabSz="408989" rtl="0" eaLnBrk="1" latinLnBrk="0" hangingPunct="1">
        <a:defRPr sz="936" kern="1200">
          <a:solidFill>
            <a:schemeClr val="tx1"/>
          </a:solidFill>
          <a:latin typeface="+mn-lt"/>
          <a:ea typeface="+mn-ea"/>
          <a:cs typeface="+mn-cs"/>
        </a:defRPr>
      </a:lvl5pPr>
      <a:lvl6pPr marL="1022460" algn="l" defTabSz="408989" rtl="0" eaLnBrk="1" latinLnBrk="0" hangingPunct="1">
        <a:defRPr sz="936" kern="1200">
          <a:solidFill>
            <a:schemeClr val="tx1"/>
          </a:solidFill>
          <a:latin typeface="+mn-lt"/>
          <a:ea typeface="+mn-ea"/>
          <a:cs typeface="+mn-cs"/>
        </a:defRPr>
      </a:lvl6pPr>
      <a:lvl7pPr marL="1226950" algn="l" defTabSz="408989" rtl="0" eaLnBrk="1" latinLnBrk="0" hangingPunct="1">
        <a:defRPr sz="936" kern="1200">
          <a:solidFill>
            <a:schemeClr val="tx1"/>
          </a:solidFill>
          <a:latin typeface="+mn-lt"/>
          <a:ea typeface="+mn-ea"/>
          <a:cs typeface="+mn-cs"/>
        </a:defRPr>
      </a:lvl7pPr>
      <a:lvl8pPr marL="1431441" algn="l" defTabSz="408989" rtl="0" eaLnBrk="1" latinLnBrk="0" hangingPunct="1">
        <a:defRPr sz="936" kern="1200">
          <a:solidFill>
            <a:schemeClr val="tx1"/>
          </a:solidFill>
          <a:latin typeface="+mn-lt"/>
          <a:ea typeface="+mn-ea"/>
          <a:cs typeface="+mn-cs"/>
        </a:defRPr>
      </a:lvl8pPr>
      <a:lvl9pPr marL="1635935" algn="l" defTabSz="408989" rtl="0" eaLnBrk="1" latinLnBrk="0" hangingPunct="1">
        <a:defRPr sz="936"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base">
              <a:spcBef>
                <a:spcPct val="0"/>
              </a:spcBef>
              <a:spcAft>
                <a:spcPct val="0"/>
              </a:spcAft>
              <a:defRPr/>
            </a:pPr>
            <a:fld id="{BAD0958A-BBC0-4C8A-9E1D-4D51041D464F}" type="datetimeFigureOut">
              <a:rPr lang="en-US" smtClean="0"/>
              <a:pPr defTabSz="914400" fontAlgn="base">
                <a:spcBef>
                  <a:spcPct val="0"/>
                </a:spcBef>
                <a:spcAft>
                  <a:spcPct val="0"/>
                </a:spcAft>
                <a:defRPr/>
              </a:pPr>
              <a:t>1/28/2024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base">
              <a:spcBef>
                <a:spcPct val="0"/>
              </a:spcBef>
              <a:spcAft>
                <a:spcPct val="0"/>
              </a:spcAft>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base">
              <a:spcBef>
                <a:spcPct val="0"/>
              </a:spcBef>
              <a:spcAft>
                <a:spcPct val="0"/>
              </a:spcAft>
              <a:defRPr/>
            </a:pPr>
            <a:fld id="{8FB26AFD-2468-4690-BEC3-D024BEC52AF4}" type="slidenum">
              <a:rPr lang="en-US" smtClean="0"/>
              <a:pPr defTabSz="914400" fontAlgn="base">
                <a:spcBef>
                  <a:spcPct val="0"/>
                </a:spcBef>
                <a:spcAft>
                  <a:spcPct val="0"/>
                </a:spcAft>
                <a:defRPr/>
              </a:pPr>
              <a:t>‹#›</a:t>
            </a:fld>
            <a:endParaRPr lang="en-US" dirty="0"/>
          </a:p>
        </p:txBody>
      </p:sp>
    </p:spTree>
    <p:extLst>
      <p:ext uri="{BB962C8B-B14F-4D97-AF65-F5344CB8AC3E}">
        <p14:creationId xmlns:p14="http://schemas.microsoft.com/office/powerpoint/2010/main" val="2709745047"/>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6B0BB7F-753F-B50D-C637-F3E93D247B3F}"/>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96DE4F5-0568-1D71-FEFD-7F648B7A49E9}"/>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870E9DA-962F-84C8-CCEA-0445827FEE97}"/>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25D954A2-9D0F-6D2D-D839-4C672BE8C913}"/>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997F98F0-ACD4-8DEC-084C-F74E0F08887C}"/>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14035107-36AC-4D18-887E-16216FB75013}" type="slidenum">
              <a:rPr lang="en-US" altLang="en-US"/>
              <a:pPr>
                <a:defRPr/>
              </a:pPr>
              <a:t>‹#›</a:t>
            </a:fld>
            <a:endParaRPr lang="en-US" altLang="en-US"/>
          </a:p>
        </p:txBody>
      </p:sp>
    </p:spTree>
    <p:extLst>
      <p:ext uri="{BB962C8B-B14F-4D97-AF65-F5344CB8AC3E}">
        <p14:creationId xmlns:p14="http://schemas.microsoft.com/office/powerpoint/2010/main" val="3214843859"/>
      </p:ext>
    </p:extLst>
  </p:cSld>
  <p:clrMap bg1="lt1" tx1="dk1" bg2="lt2" tx2="dk2" accent1="accent1" accent2="accent2" accent3="accent3" accent4="accent4" accent5="accent5" accent6="accent6" hlink="hlink" folHlink="folHlink"/>
  <p:sldLayoutIdLst>
    <p:sldLayoutId id="2147484547" r:id="rId1"/>
    <p:sldLayoutId id="2147484548"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0FFFB"/>
            </a:gs>
            <a:gs pos="74001">
              <a:srgbClr val="75FFDD"/>
            </a:gs>
            <a:gs pos="83000">
              <a:srgbClr val="75FFDD"/>
            </a:gs>
            <a:gs pos="100000">
              <a:srgbClr val="A3FFE8"/>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3D2A3BD-54EC-38DB-886E-2F361BF617BD}"/>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F13D3D3-7D49-F99D-6CE3-9A86F764D910}"/>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8673C3F-6A12-E4B6-CCC1-5901A5B0D108}"/>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029" name="Rectangle 5">
            <a:extLst>
              <a:ext uri="{FF2B5EF4-FFF2-40B4-BE49-F238E27FC236}">
                <a16:creationId xmlns:a16="http://schemas.microsoft.com/office/drawing/2014/main" id="{1CA33D76-FAC3-B25D-3590-F0E2C8020750}"/>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030" name="Rectangle 6">
            <a:extLst>
              <a:ext uri="{FF2B5EF4-FFF2-40B4-BE49-F238E27FC236}">
                <a16:creationId xmlns:a16="http://schemas.microsoft.com/office/drawing/2014/main" id="{68214FC5-A625-0093-D486-0ED5F148DBB0}"/>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4F9710BD-F788-48D1-AF29-D88C8652449A}" type="slidenum">
              <a:rPr lang="en-US" altLang="en-US"/>
              <a:pPr>
                <a:defRPr/>
              </a:pPr>
              <a:t>‹#›</a:t>
            </a:fld>
            <a:endParaRPr lang="en-US" altLang="en-US"/>
          </a:p>
        </p:txBody>
      </p:sp>
    </p:spTree>
    <p:extLst>
      <p:ext uri="{BB962C8B-B14F-4D97-AF65-F5344CB8AC3E}">
        <p14:creationId xmlns:p14="http://schemas.microsoft.com/office/powerpoint/2010/main" val="2459703809"/>
      </p:ext>
    </p:extLst>
  </p:cSld>
  <p:clrMap bg1="lt1" tx1="dk1" bg2="lt2" tx2="dk2" accent1="accent1" accent2="accent2" accent3="accent3" accent4="accent4" accent5="accent5" accent6="accent6" hlink="hlink" folHlink="folHlink"/>
  <p:sldLayoutIdLst>
    <p:sldLayoutId id="2147484550" r:id="rId1"/>
    <p:sldLayoutId id="2147484551"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0938DE5-C94B-17BC-76B3-AFEB3BEB311B}"/>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8BCC1A46-83B0-D8BC-9782-35DB3C86C5EE}"/>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B6C5538-FC7B-60B1-6696-A6F9A052D38E}"/>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Arial" pitchFamily="34" charset="0"/>
                <a:cs typeface="Arial" pitchFamily="34" charset="0"/>
              </a:defRPr>
            </a:lvl1pPr>
          </a:lstStyle>
          <a:p>
            <a:pPr>
              <a:defRPr/>
            </a:pPr>
            <a:endParaRPr lang="en-US"/>
          </a:p>
        </p:txBody>
      </p:sp>
      <p:sp>
        <p:nvSpPr>
          <p:cNvPr id="1029" name="Rectangle 5">
            <a:extLst>
              <a:ext uri="{FF2B5EF4-FFF2-40B4-BE49-F238E27FC236}">
                <a16:creationId xmlns:a16="http://schemas.microsoft.com/office/drawing/2014/main" id="{1E03BE19-4EBF-69F6-7143-521850C6CBF0}"/>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Arial" pitchFamily="34" charset="0"/>
                <a:cs typeface="Arial" pitchFamily="34" charset="0"/>
              </a:defRPr>
            </a:lvl1pPr>
          </a:lstStyle>
          <a:p>
            <a:pPr>
              <a:defRPr/>
            </a:pPr>
            <a:endParaRPr lang="en-US"/>
          </a:p>
        </p:txBody>
      </p:sp>
      <p:sp>
        <p:nvSpPr>
          <p:cNvPr id="1030" name="Rectangle 6">
            <a:extLst>
              <a:ext uri="{FF2B5EF4-FFF2-40B4-BE49-F238E27FC236}">
                <a16:creationId xmlns:a16="http://schemas.microsoft.com/office/drawing/2014/main" id="{1E85E792-54E0-317E-E1F3-5A0838B777E8}"/>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smtClean="0"/>
            </a:lvl1pPr>
          </a:lstStyle>
          <a:p>
            <a:pPr>
              <a:defRPr/>
            </a:pPr>
            <a:fld id="{035D5B47-D525-4B61-AC86-DAD4E867F966}" type="slidenum">
              <a:rPr lang="en-US" altLang="en-US"/>
              <a:pPr>
                <a:defRPr/>
              </a:pPr>
              <a:t>‹#›</a:t>
            </a:fld>
            <a:endParaRPr lang="en-US" altLang="en-US"/>
          </a:p>
        </p:txBody>
      </p:sp>
    </p:spTree>
    <p:extLst>
      <p:ext uri="{BB962C8B-B14F-4D97-AF65-F5344CB8AC3E}">
        <p14:creationId xmlns:p14="http://schemas.microsoft.com/office/powerpoint/2010/main" val="3821116064"/>
      </p:ext>
    </p:extLst>
  </p:cSld>
  <p:clrMap bg1="lt1" tx1="dk1" bg2="lt2" tx2="dk2" accent1="accent1" accent2="accent2" accent3="accent3" accent4="accent4" accent5="accent5" accent6="accent6" hlink="hlink" folHlink="folHlink"/>
  <p:sldLayoutIdLst>
    <p:sldLayoutId id="2147484553" r:id="rId1"/>
    <p:sldLayoutId id="2147484554" r:id="rId2"/>
    <p:sldLayoutId id="2147484555" r:id="rId3"/>
    <p:sldLayoutId id="2147484556" r:id="rId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courses.lumenlearning.com/musicappreciation_with_theory/chapter/chamber-music/" TargetMode="External"/><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1219200" y="-55563"/>
            <a:ext cx="9753600" cy="6913563"/>
          </a:xfrm>
          <a:prstGeom prst="rect">
            <a:avLst/>
          </a:prstGeom>
          <a:noFill/>
          <a:ln w="9525">
            <a:noFill/>
            <a:miter lim="800000"/>
            <a:headEnd/>
            <a:tailEnd/>
          </a:ln>
        </p:spPr>
      </p:pic>
    </p:spTree>
    <p:extLst>
      <p:ext uri="{BB962C8B-B14F-4D97-AF65-F5344CB8AC3E}">
        <p14:creationId xmlns:p14="http://schemas.microsoft.com/office/powerpoint/2010/main" val="96200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CA28A-01E2-7175-FC72-FB198ACF8923}"/>
              </a:ext>
            </a:extLst>
          </p:cNvPr>
          <p:cNvSpPr>
            <a:spLocks noGrp="1"/>
          </p:cNvSpPr>
          <p:nvPr>
            <p:ph type="title"/>
          </p:nvPr>
        </p:nvSpPr>
        <p:spPr>
          <a:xfrm>
            <a:off x="1981200" y="1063175"/>
            <a:ext cx="8229600" cy="4509003"/>
          </a:xfrm>
        </p:spPr>
        <p:txBody>
          <a:bodyPr/>
          <a:lstStyle/>
          <a:p>
            <a:r>
              <a:rPr lang="en-US" sz="10083" dirty="0">
                <a:latin typeface="Baguet Script" panose="00000500000000000000" pitchFamily="2" charset="0"/>
              </a:rPr>
              <a:t>WELCOME</a:t>
            </a:r>
          </a:p>
        </p:txBody>
      </p:sp>
    </p:spTree>
    <p:extLst>
      <p:ext uri="{BB962C8B-B14F-4D97-AF65-F5344CB8AC3E}">
        <p14:creationId xmlns:p14="http://schemas.microsoft.com/office/powerpoint/2010/main" val="156620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0" y="4480560"/>
            <a:ext cx="12192000" cy="2377439"/>
          </a:xfrm>
        </p:spPr>
        <p:txBody>
          <a:bodyPr/>
          <a:lstStyle/>
          <a:p>
            <a:r>
              <a:rPr lang="en-US" sz="9600" b="1" dirty="0">
                <a:latin typeface="Amasis MT Pro Black" panose="02040A04050005020304" pitchFamily="18" charset="0"/>
              </a:rPr>
              <a:t>Call To </a:t>
            </a:r>
            <a:br>
              <a:rPr lang="en-US" sz="9600" b="1" dirty="0">
                <a:latin typeface="Amasis MT Pro Black" panose="02040A04050005020304" pitchFamily="18" charset="0"/>
              </a:rPr>
            </a:br>
            <a:r>
              <a:rPr lang="en-US" sz="9600" b="1" dirty="0">
                <a:latin typeface="Amasis MT Pro Black" panose="02040A04050005020304" pitchFamily="18" charset="0"/>
              </a:rPr>
              <a:t>Worship </a:t>
            </a:r>
            <a:br>
              <a:rPr lang="en-US" sz="9600" b="1" dirty="0"/>
            </a:br>
            <a:br>
              <a:rPr lang="en-US" sz="6600" b="1" dirty="0"/>
            </a:br>
            <a:r>
              <a:rPr lang="en-US" sz="6600" b="1" i="1" dirty="0"/>
              <a:t>Deacon David </a:t>
            </a:r>
            <a:r>
              <a:rPr lang="en-US" sz="6600" b="1" i="1" dirty="0" err="1"/>
              <a:t>Smukala</a:t>
            </a:r>
            <a:r>
              <a:rPr lang="en-US" sz="6600" b="1" i="1" dirty="0"/>
              <a:t>, Liturgist</a:t>
            </a:r>
            <a:br>
              <a:rPr lang="en-US" sz="6600" b="1" dirty="0"/>
            </a:br>
            <a:br>
              <a:rPr lang="en-US" sz="6600" b="1" dirty="0"/>
            </a:br>
            <a:br>
              <a:rPr lang="en-US" sz="6000" b="1" dirty="0"/>
            </a:br>
            <a:br>
              <a:rPr lang="en-US" sz="9600" b="1" dirty="0"/>
            </a:br>
            <a:endParaRPr lang="en-US" sz="9600" b="1" dirty="0"/>
          </a:p>
        </p:txBody>
      </p:sp>
    </p:spTree>
    <p:extLst>
      <p:ext uri="{BB962C8B-B14F-4D97-AF65-F5344CB8AC3E}">
        <p14:creationId xmlns:p14="http://schemas.microsoft.com/office/powerpoint/2010/main" val="3506179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0"/>
            <a:ext cx="11558016" cy="6004560"/>
          </a:xfrm>
        </p:spPr>
        <p:txBody>
          <a:bodyPr/>
          <a:lstStyle/>
          <a:p>
            <a:r>
              <a:rPr lang="en-US" sz="7200" b="1" u="sng" dirty="0"/>
              <a:t>Reader</a:t>
            </a:r>
            <a:r>
              <a:rPr lang="en-US" sz="7200" b="1" dirty="0"/>
              <a:t>: </a:t>
            </a:r>
            <a:br>
              <a:rPr lang="en-US" sz="7200" b="1" dirty="0"/>
            </a:br>
            <a:r>
              <a:rPr lang="en-US" sz="6600" b="1" dirty="0"/>
              <a:t>This is the day that you have made, Lord.</a:t>
            </a:r>
            <a:endParaRPr lang="en-US" sz="5400" b="1" dirty="0"/>
          </a:p>
        </p:txBody>
      </p:sp>
    </p:spTree>
    <p:extLst>
      <p:ext uri="{BB962C8B-B14F-4D97-AF65-F5344CB8AC3E}">
        <p14:creationId xmlns:p14="http://schemas.microsoft.com/office/powerpoint/2010/main" val="1640441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2"/>
            <a:ext cx="11558016" cy="5486398"/>
          </a:xfrm>
        </p:spPr>
        <p:txBody>
          <a:bodyPr/>
          <a:lstStyle/>
          <a:p>
            <a:r>
              <a:rPr lang="en-US" sz="6600" b="1" u="sng" dirty="0">
                <a:solidFill>
                  <a:srgbClr val="FF0000"/>
                </a:solidFill>
              </a:rPr>
              <a:t>People:</a:t>
            </a:r>
            <a:br>
              <a:rPr lang="en-US" sz="6600" b="1" u="sng" dirty="0">
                <a:solidFill>
                  <a:srgbClr val="FF0000"/>
                </a:solidFill>
              </a:rPr>
            </a:br>
            <a:br>
              <a:rPr lang="en-US" sz="6600" b="1" u="sng" dirty="0">
                <a:solidFill>
                  <a:srgbClr val="FF0000"/>
                </a:solidFill>
              </a:rPr>
            </a:br>
            <a:r>
              <a:rPr lang="en-US" sz="7200" b="1" dirty="0">
                <a:solidFill>
                  <a:srgbClr val="FF0000"/>
                </a:solidFill>
              </a:rPr>
              <a:t>Help us to rejoice in it and be glad!</a:t>
            </a:r>
            <a:endParaRPr lang="en-US" sz="4800" b="1" dirty="0">
              <a:solidFill>
                <a:srgbClr val="FF0000"/>
              </a:solidFill>
            </a:endParaRPr>
          </a:p>
        </p:txBody>
      </p:sp>
    </p:spTree>
    <p:extLst>
      <p:ext uri="{BB962C8B-B14F-4D97-AF65-F5344CB8AC3E}">
        <p14:creationId xmlns:p14="http://schemas.microsoft.com/office/powerpoint/2010/main" val="3736180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463039"/>
            <a:ext cx="11558016" cy="3616961"/>
          </a:xfrm>
        </p:spPr>
        <p:txBody>
          <a:bodyPr/>
          <a:lstStyle/>
          <a:p>
            <a:r>
              <a:rPr lang="en-US" sz="7200" b="1" u="sng" dirty="0"/>
              <a:t>Reader</a:t>
            </a:r>
            <a:r>
              <a:rPr lang="en-US" sz="7200" b="1" dirty="0"/>
              <a:t>: </a:t>
            </a:r>
            <a:br>
              <a:rPr lang="en-US" sz="7200" b="1" dirty="0"/>
            </a:br>
            <a:r>
              <a:rPr lang="en-US" sz="6000" b="1" dirty="0"/>
              <a:t>Remind us of the privileges we enjoy as your people:</a:t>
            </a:r>
            <a:endParaRPr lang="en-US" sz="5400" b="1" dirty="0"/>
          </a:p>
        </p:txBody>
      </p:sp>
    </p:spTree>
    <p:extLst>
      <p:ext uri="{BB962C8B-B14F-4D97-AF65-F5344CB8AC3E}">
        <p14:creationId xmlns:p14="http://schemas.microsoft.com/office/powerpoint/2010/main" val="3513669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670560"/>
            <a:ext cx="11558016" cy="5577840"/>
          </a:xfrm>
        </p:spPr>
        <p:txBody>
          <a:bodyPr/>
          <a:lstStyle/>
          <a:p>
            <a:r>
              <a:rPr lang="en-US" sz="6000" b="1" u="sng" dirty="0">
                <a:solidFill>
                  <a:srgbClr val="FF0000"/>
                </a:solidFill>
              </a:rPr>
              <a:t>People:</a:t>
            </a:r>
            <a:br>
              <a:rPr lang="en-US" sz="6000" b="1" u="sng" dirty="0">
                <a:solidFill>
                  <a:srgbClr val="FF0000"/>
                </a:solidFill>
              </a:rPr>
            </a:br>
            <a:r>
              <a:rPr lang="en-US" sz="6000" b="1" dirty="0">
                <a:solidFill>
                  <a:srgbClr val="FF0000"/>
                </a:solidFill>
              </a:rPr>
              <a:t>to come to you in these moments, to confess our sins, to receive forgiveness and give it, to pray and sing and listen, to renew our fainting spirits, to rest in all your promises.</a:t>
            </a:r>
            <a:endParaRPr lang="en-US" b="1" dirty="0">
              <a:solidFill>
                <a:srgbClr val="FF0000"/>
              </a:solidFill>
            </a:endParaRPr>
          </a:p>
        </p:txBody>
      </p:sp>
    </p:spTree>
    <p:extLst>
      <p:ext uri="{BB962C8B-B14F-4D97-AF65-F5344CB8AC3E}">
        <p14:creationId xmlns:p14="http://schemas.microsoft.com/office/powerpoint/2010/main" val="3665677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463039"/>
            <a:ext cx="11558016" cy="3616961"/>
          </a:xfrm>
        </p:spPr>
        <p:txBody>
          <a:bodyPr/>
          <a:lstStyle/>
          <a:p>
            <a:r>
              <a:rPr lang="en-US" sz="7200" b="1" u="sng" dirty="0"/>
              <a:t>Reader</a:t>
            </a:r>
            <a:r>
              <a:rPr lang="en-US" sz="7200" b="1" dirty="0"/>
              <a:t>: </a:t>
            </a:r>
            <a:br>
              <a:rPr lang="en-US" sz="7200" b="1" dirty="0"/>
            </a:br>
            <a:r>
              <a:rPr lang="en-US" sz="6000" b="1" dirty="0"/>
              <a:t>Open our eyes to see you, Lord. Open our ears to hear your Word.</a:t>
            </a:r>
            <a:endParaRPr lang="en-US" sz="5400" b="1" dirty="0"/>
          </a:p>
        </p:txBody>
      </p:sp>
    </p:spTree>
    <p:extLst>
      <p:ext uri="{BB962C8B-B14F-4D97-AF65-F5344CB8AC3E}">
        <p14:creationId xmlns:p14="http://schemas.microsoft.com/office/powerpoint/2010/main" val="2588117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670560"/>
            <a:ext cx="11558016" cy="5577840"/>
          </a:xfrm>
        </p:spPr>
        <p:txBody>
          <a:bodyPr/>
          <a:lstStyle/>
          <a:p>
            <a:r>
              <a:rPr lang="en-US" sz="6000" b="1" u="sng" dirty="0">
                <a:solidFill>
                  <a:srgbClr val="FF0000"/>
                </a:solidFill>
              </a:rPr>
              <a:t>People:</a:t>
            </a:r>
            <a:br>
              <a:rPr lang="en-US" sz="6000" b="1" u="sng" dirty="0">
                <a:solidFill>
                  <a:srgbClr val="FF0000"/>
                </a:solidFill>
              </a:rPr>
            </a:br>
            <a:r>
              <a:rPr lang="en-US" sz="6600" b="1" dirty="0">
                <a:solidFill>
                  <a:srgbClr val="FF0000"/>
                </a:solidFill>
              </a:rPr>
              <a:t>Visit us through your Holy Spirit, and help us to celebrate our faith.</a:t>
            </a:r>
            <a:br>
              <a:rPr lang="en-US" sz="6600" b="1" dirty="0">
                <a:solidFill>
                  <a:srgbClr val="FF0000"/>
                </a:solidFill>
              </a:rPr>
            </a:br>
            <a:r>
              <a:rPr lang="en-US" sz="6600" b="1" dirty="0">
                <a:solidFill>
                  <a:srgbClr val="FF0000"/>
                </a:solidFill>
              </a:rPr>
              <a:t>Amen.</a:t>
            </a:r>
            <a:endParaRPr lang="en-US" b="1" dirty="0">
              <a:solidFill>
                <a:srgbClr val="FF0000"/>
              </a:solidFill>
            </a:endParaRPr>
          </a:p>
        </p:txBody>
      </p:sp>
    </p:spTree>
    <p:extLst>
      <p:ext uri="{BB962C8B-B14F-4D97-AF65-F5344CB8AC3E}">
        <p14:creationId xmlns:p14="http://schemas.microsoft.com/office/powerpoint/2010/main" val="3476098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
            <a:ext cx="11558016" cy="6400800"/>
          </a:xfrm>
        </p:spPr>
        <p:txBody>
          <a:bodyPr/>
          <a:lstStyle/>
          <a:p>
            <a:endParaRPr lang="en-US" sz="5400" b="1" dirty="0"/>
          </a:p>
        </p:txBody>
      </p:sp>
    </p:spTree>
    <p:extLst>
      <p:ext uri="{BB962C8B-B14F-4D97-AF65-F5344CB8AC3E}">
        <p14:creationId xmlns:p14="http://schemas.microsoft.com/office/powerpoint/2010/main" val="2398309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0" y="4754880"/>
            <a:ext cx="12192000" cy="2103120"/>
          </a:xfrm>
        </p:spPr>
        <p:txBody>
          <a:bodyPr>
            <a:normAutofit fontScale="90000"/>
          </a:bodyPr>
          <a:lstStyle/>
          <a:p>
            <a:r>
              <a:rPr lang="en-US" sz="8900" b="1" dirty="0">
                <a:latin typeface="Algerian" panose="04020705040A02060702" pitchFamily="82" charset="0"/>
              </a:rPr>
              <a:t>Prayer of Confession</a:t>
            </a:r>
            <a:br>
              <a:rPr lang="en-US" sz="7200" b="1" dirty="0"/>
            </a:br>
            <a:br>
              <a:rPr lang="en-US" sz="8800" dirty="0"/>
            </a:br>
            <a:br>
              <a:rPr lang="en-US" sz="8800" dirty="0"/>
            </a:br>
            <a:endParaRPr lang="en-US" sz="8800" b="1" dirty="0"/>
          </a:p>
        </p:txBody>
      </p:sp>
    </p:spTree>
    <p:extLst>
      <p:ext uri="{BB962C8B-B14F-4D97-AF65-F5344CB8AC3E}">
        <p14:creationId xmlns:p14="http://schemas.microsoft.com/office/powerpoint/2010/main" val="2264145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365760" y="274638"/>
            <a:ext cx="11379200" cy="5821362"/>
          </a:xfrm>
        </p:spPr>
        <p:txBody>
          <a:bodyPr/>
          <a:lstStyle/>
          <a:p>
            <a:r>
              <a:rPr lang="en-US" sz="3600" b="1" dirty="0"/>
              <a:t>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a:t>
            </a:r>
          </a:p>
        </p:txBody>
      </p:sp>
    </p:spTree>
    <p:extLst>
      <p:ext uri="{BB962C8B-B14F-4D97-AF65-F5344CB8AC3E}">
        <p14:creationId xmlns:p14="http://schemas.microsoft.com/office/powerpoint/2010/main" val="2865937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0" y="1676399"/>
            <a:ext cx="12192000" cy="5181601"/>
          </a:xfrm>
        </p:spPr>
        <p:txBody>
          <a:bodyPr>
            <a:noAutofit/>
          </a:bodyPr>
          <a:lstStyle/>
          <a:p>
            <a:r>
              <a:rPr lang="en-US" sz="6000" b="1" u="sng" dirty="0"/>
              <a:t>ALL:</a:t>
            </a:r>
            <a:br>
              <a:rPr lang="en-US" sz="6000" b="1" u="sng" dirty="0"/>
            </a:br>
            <a:r>
              <a:rPr lang="en-US" sz="6000" b="1" dirty="0"/>
              <a:t>Be mindful of your mercy, O LORD, and of your steadfast love,</a:t>
            </a:r>
            <a:br>
              <a:rPr lang="en-US" sz="6000" b="1" dirty="0"/>
            </a:br>
            <a:r>
              <a:rPr lang="en-US" sz="6000" b="1" dirty="0"/>
              <a:t>for they have been from of old. </a:t>
            </a:r>
            <a:br>
              <a:rPr lang="en-US" sz="6000" b="1" dirty="0"/>
            </a:br>
            <a:endParaRPr lang="en-US" sz="6600" b="1" dirty="0"/>
          </a:p>
        </p:txBody>
      </p:sp>
    </p:spTree>
    <p:extLst>
      <p:ext uri="{BB962C8B-B14F-4D97-AF65-F5344CB8AC3E}">
        <p14:creationId xmlns:p14="http://schemas.microsoft.com/office/powerpoint/2010/main" val="2410533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0" y="3429000"/>
            <a:ext cx="12192000" cy="1583266"/>
          </a:xfrm>
        </p:spPr>
        <p:txBody>
          <a:bodyPr>
            <a:noAutofit/>
          </a:bodyPr>
          <a:lstStyle/>
          <a:p>
            <a:r>
              <a:rPr lang="en-US" sz="6000" b="1" u="sng" dirty="0"/>
              <a:t>ALL:</a:t>
            </a:r>
            <a:br>
              <a:rPr lang="en-US" sz="6000" b="1" u="sng" dirty="0"/>
            </a:br>
            <a:r>
              <a:rPr lang="en-US" sz="6000" b="1" dirty="0"/>
              <a:t>Do not remember the sins of my youth or my transgressions; according to your steadfast love remember me,</a:t>
            </a:r>
            <a:br>
              <a:rPr lang="en-US" sz="6000" b="1" dirty="0"/>
            </a:br>
            <a:r>
              <a:rPr lang="en-US" sz="6000" b="1" dirty="0"/>
              <a:t>for your goodness’ sake, O LORD!</a:t>
            </a:r>
            <a:br>
              <a:rPr lang="en-US" sz="6000" b="1" dirty="0"/>
            </a:br>
            <a:br>
              <a:rPr lang="en-US" sz="6000" b="1" dirty="0"/>
            </a:br>
            <a:br>
              <a:rPr lang="en-US" sz="6000" b="1" dirty="0"/>
            </a:br>
            <a:endParaRPr lang="en-US" sz="6600" b="1" dirty="0"/>
          </a:p>
        </p:txBody>
      </p:sp>
    </p:spTree>
    <p:extLst>
      <p:ext uri="{BB962C8B-B14F-4D97-AF65-F5344CB8AC3E}">
        <p14:creationId xmlns:p14="http://schemas.microsoft.com/office/powerpoint/2010/main" val="1354083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0" y="1676399"/>
            <a:ext cx="12192000" cy="5181601"/>
          </a:xfrm>
        </p:spPr>
        <p:txBody>
          <a:bodyPr>
            <a:noAutofit/>
          </a:bodyPr>
          <a:lstStyle/>
          <a:p>
            <a:r>
              <a:rPr lang="en-US" sz="6000" b="1" u="sng" dirty="0"/>
              <a:t>ALL:</a:t>
            </a:r>
            <a:br>
              <a:rPr lang="en-US" sz="6000" b="1" u="sng" dirty="0"/>
            </a:br>
            <a:r>
              <a:rPr lang="en-US" sz="6000" b="1" dirty="0"/>
              <a:t>Good and upright is the LORD;</a:t>
            </a:r>
            <a:br>
              <a:rPr lang="en-US" sz="6000" b="1" dirty="0"/>
            </a:br>
            <a:r>
              <a:rPr lang="en-US" sz="6000" b="1" dirty="0"/>
              <a:t>therefore he instructs sinners in the way. For your name’s sake, O LORD,</a:t>
            </a:r>
            <a:br>
              <a:rPr lang="en-US" sz="6000" b="1" dirty="0"/>
            </a:br>
            <a:r>
              <a:rPr lang="en-US" sz="6000" b="1" dirty="0"/>
              <a:t>pardon my guilt, for it is great.</a:t>
            </a:r>
            <a:br>
              <a:rPr lang="en-US" sz="6000" b="1" dirty="0"/>
            </a:br>
            <a:br>
              <a:rPr lang="en-US" sz="6000" b="1" dirty="0"/>
            </a:br>
            <a:br>
              <a:rPr lang="en-US" sz="6000" b="1" dirty="0"/>
            </a:br>
            <a:endParaRPr lang="en-US" sz="6600" b="1" dirty="0"/>
          </a:p>
        </p:txBody>
      </p:sp>
    </p:spTree>
    <p:extLst>
      <p:ext uri="{BB962C8B-B14F-4D97-AF65-F5344CB8AC3E}">
        <p14:creationId xmlns:p14="http://schemas.microsoft.com/office/powerpoint/2010/main" val="502400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0" y="1676399"/>
            <a:ext cx="12192000" cy="3335867"/>
          </a:xfrm>
        </p:spPr>
        <p:txBody>
          <a:bodyPr>
            <a:noAutofit/>
          </a:bodyPr>
          <a:lstStyle/>
          <a:p>
            <a:r>
              <a:rPr lang="en-US" sz="6000" b="1" u="sng" dirty="0"/>
              <a:t>ALL:</a:t>
            </a:r>
            <a:br>
              <a:rPr lang="en-US" sz="6000" b="1" u="sng" dirty="0"/>
            </a:br>
            <a:r>
              <a:rPr lang="en-US" sz="6000" b="1" dirty="0"/>
              <a:t>Turn to me and be gracious to me,</a:t>
            </a:r>
            <a:br>
              <a:rPr lang="en-US" sz="6000" b="1" dirty="0"/>
            </a:br>
            <a:r>
              <a:rPr lang="en-US" sz="6000" b="1" dirty="0"/>
              <a:t>for I am lonely and afflicted. Relieve the troubles of my heart,</a:t>
            </a:r>
            <a:br>
              <a:rPr lang="en-US" sz="6000" b="1" dirty="0"/>
            </a:br>
            <a:r>
              <a:rPr lang="en-US" sz="6000" b="1" dirty="0"/>
              <a:t>and bring me out of my distress. </a:t>
            </a:r>
            <a:br>
              <a:rPr lang="en-US" sz="6000" b="1" dirty="0"/>
            </a:br>
            <a:br>
              <a:rPr lang="en-US" sz="6000" b="1" dirty="0"/>
            </a:br>
            <a:endParaRPr lang="en-US" sz="6600" b="1" dirty="0"/>
          </a:p>
        </p:txBody>
      </p:sp>
    </p:spTree>
    <p:extLst>
      <p:ext uri="{BB962C8B-B14F-4D97-AF65-F5344CB8AC3E}">
        <p14:creationId xmlns:p14="http://schemas.microsoft.com/office/powerpoint/2010/main" val="202842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0" y="1676399"/>
            <a:ext cx="12192000" cy="5181601"/>
          </a:xfrm>
        </p:spPr>
        <p:txBody>
          <a:bodyPr>
            <a:noAutofit/>
          </a:bodyPr>
          <a:lstStyle/>
          <a:p>
            <a:r>
              <a:rPr lang="en-US" sz="6000" b="1" u="sng" dirty="0"/>
              <a:t>ALL:</a:t>
            </a:r>
            <a:br>
              <a:rPr lang="en-US" sz="6000" b="1" u="sng" dirty="0"/>
            </a:br>
            <a:r>
              <a:rPr lang="en-US" sz="6000" b="1" dirty="0"/>
              <a:t>Consider my affliction and my trouble,</a:t>
            </a:r>
            <a:br>
              <a:rPr lang="en-US" sz="6000" b="1" dirty="0"/>
            </a:br>
            <a:r>
              <a:rPr lang="en-US" sz="6000" b="1" dirty="0"/>
              <a:t>and forgive all my sins…</a:t>
            </a:r>
            <a:br>
              <a:rPr lang="en-US" sz="6000" b="1" dirty="0"/>
            </a:br>
            <a:br>
              <a:rPr lang="en-US" sz="6000" b="1" dirty="0"/>
            </a:br>
            <a:r>
              <a:rPr lang="en-US" sz="6000" b="1" dirty="0"/>
              <a:t>Lord, hear our prayers.</a:t>
            </a:r>
            <a:br>
              <a:rPr lang="en-US" sz="6000" b="1" dirty="0"/>
            </a:br>
            <a:br>
              <a:rPr lang="en-US" sz="6000" b="1" dirty="0"/>
            </a:br>
            <a:endParaRPr lang="en-US" sz="6600" b="1" dirty="0"/>
          </a:p>
        </p:txBody>
      </p:sp>
    </p:spTree>
    <p:extLst>
      <p:ext uri="{BB962C8B-B14F-4D97-AF65-F5344CB8AC3E}">
        <p14:creationId xmlns:p14="http://schemas.microsoft.com/office/powerpoint/2010/main" val="976863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6"/>
            <a:ext cx="7886700" cy="5947184"/>
          </a:xfrm>
        </p:spPr>
        <p:txBody>
          <a:bodyPr>
            <a:normAutofit/>
          </a:bodyPr>
          <a:lstStyle/>
          <a:p>
            <a:pPr algn="ctr"/>
            <a:r>
              <a:rPr lang="en-US" sz="8800" b="1" i="1" dirty="0"/>
              <a:t>A moment for meditation and silent confession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extLst>
              <a:ext uri="{837473B0-CC2E-450A-ABE3-18F120FF3D39}">
                <a1611:picAttrSrcUrl xmlns:a1611="http://schemas.microsoft.com/office/drawing/2016/11/main" r:id="rId3"/>
              </a:ext>
            </a:extLst>
          </a:blip>
          <a:srcRect/>
          <a:stretch>
            <a:fillRect t="-12000" b="-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B11D8-8EAB-E518-36B6-48C54B036B4C}"/>
              </a:ext>
            </a:extLst>
          </p:cNvPr>
          <p:cNvSpPr>
            <a:spLocks noGrp="1"/>
          </p:cNvSpPr>
          <p:nvPr>
            <p:ph type="title"/>
          </p:nvPr>
        </p:nvSpPr>
        <p:spPr>
          <a:xfrm>
            <a:off x="213360" y="1158240"/>
            <a:ext cx="11765280" cy="5364480"/>
          </a:xfrm>
        </p:spPr>
        <p:txBody>
          <a:bodyPr/>
          <a:lstStyle/>
          <a:p>
            <a:r>
              <a:rPr lang="en-US" sz="8000" b="1" dirty="0"/>
              <a:t>CHOIR</a:t>
            </a:r>
            <a:br>
              <a:rPr lang="en-US" sz="8000" b="1" dirty="0"/>
            </a:br>
            <a:br>
              <a:rPr lang="en-US" sz="8000" b="1" dirty="0"/>
            </a:br>
            <a:r>
              <a:rPr lang="en-US" sz="9600" b="1" dirty="0"/>
              <a:t>“O Holy Night”</a:t>
            </a:r>
            <a:endParaRPr lang="en-US" sz="8000" b="1" dirty="0"/>
          </a:p>
        </p:txBody>
      </p:sp>
    </p:spTree>
    <p:extLst>
      <p:ext uri="{BB962C8B-B14F-4D97-AF65-F5344CB8AC3E}">
        <p14:creationId xmlns:p14="http://schemas.microsoft.com/office/powerpoint/2010/main" val="3222625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0" y="1143000"/>
            <a:ext cx="12192000" cy="5312228"/>
          </a:xfrm>
        </p:spPr>
        <p:txBody>
          <a:bodyPr/>
          <a:lstStyle/>
          <a:p>
            <a:r>
              <a:rPr lang="en-US" sz="6600" b="1" u="sng" dirty="0"/>
              <a:t>Words of Assurance and Pardon of the Gospel</a:t>
            </a:r>
            <a:r>
              <a:rPr lang="en-US" sz="6600" u="sng" dirty="0"/>
              <a:t> </a:t>
            </a:r>
            <a:br>
              <a:rPr lang="en-US" sz="6600" u="sng" dirty="0"/>
            </a:br>
            <a:br>
              <a:rPr lang="en-US" sz="6600" u="sng" dirty="0"/>
            </a:br>
            <a:r>
              <a:rPr lang="en-US" sz="6600" b="1" dirty="0"/>
              <a:t>Elder Roy Palk, Liturgist</a:t>
            </a:r>
            <a:br>
              <a:rPr lang="en-US" sz="6600" b="1" dirty="0"/>
            </a:br>
            <a:endParaRPr lang="en-US" sz="8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0" y="975360"/>
            <a:ext cx="12192000" cy="5882640"/>
          </a:xfrm>
        </p:spPr>
        <p:txBody>
          <a:bodyPr/>
          <a:lstStyle/>
          <a:p>
            <a:r>
              <a:rPr lang="en-US" sz="6600" b="1" u="sng" dirty="0"/>
              <a:t>Liturgist: </a:t>
            </a:r>
            <a:br>
              <a:rPr lang="en-US" sz="6600" b="1" u="sng" dirty="0"/>
            </a:br>
            <a:r>
              <a:rPr lang="en-US" sz="5400" b="1" dirty="0"/>
              <a:t>The LORD is merciful and gracious,</a:t>
            </a:r>
            <a:br>
              <a:rPr lang="en-US" sz="5400" b="1" dirty="0"/>
            </a:br>
            <a:r>
              <a:rPr lang="en-US" sz="5400" b="1" dirty="0"/>
              <a:t>	slow to anger and abounding in steadfast love.</a:t>
            </a:r>
            <a:br>
              <a:rPr lang="en-US" sz="5400" b="1" dirty="0"/>
            </a:br>
            <a:r>
              <a:rPr lang="en-US" sz="5400" b="1" dirty="0"/>
              <a:t>	As a father has compassion for his children,</a:t>
            </a:r>
            <a:br>
              <a:rPr lang="en-US" sz="5400" b="1" dirty="0"/>
            </a:br>
            <a:r>
              <a:rPr lang="en-US" sz="5400" b="1" dirty="0"/>
              <a:t> 	so the LORD has compassion for those who fear him.</a:t>
            </a:r>
            <a:br>
              <a:rPr lang="en-US" sz="5400" b="1" dirty="0"/>
            </a:br>
            <a:endParaRPr lang="en-US" sz="6600"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0" y="975360"/>
            <a:ext cx="12192000" cy="5882640"/>
          </a:xfrm>
        </p:spPr>
        <p:txBody>
          <a:bodyPr/>
          <a:lstStyle/>
          <a:p>
            <a:r>
              <a:rPr lang="en-US" sz="6600" b="1" u="sng" dirty="0"/>
              <a:t>Liturgist: </a:t>
            </a:r>
            <a:br>
              <a:rPr lang="en-US" sz="6600" b="1" u="sng" dirty="0"/>
            </a:br>
            <a:r>
              <a:rPr lang="en-US" sz="5400" b="1" dirty="0"/>
              <a:t>For he knows how we were made; he remembers that we are dust.</a:t>
            </a:r>
            <a:br>
              <a:rPr lang="en-US" sz="5400" b="1" dirty="0"/>
            </a:br>
            <a:r>
              <a:rPr lang="en-US" sz="5400" b="1" dirty="0"/>
              <a:t>But the steadfast love of the LORD is from everlasting to everlasting</a:t>
            </a:r>
            <a:br>
              <a:rPr lang="en-US" sz="5400" b="1" dirty="0"/>
            </a:br>
            <a:r>
              <a:rPr lang="en-US" sz="5400" b="1" dirty="0"/>
              <a:t>on those who fear him,</a:t>
            </a:r>
            <a:br>
              <a:rPr lang="en-US" sz="5400" b="1" dirty="0"/>
            </a:br>
            <a:endParaRPr lang="en-US" sz="6600" b="1" dirty="0"/>
          </a:p>
        </p:txBody>
      </p:sp>
    </p:spTree>
    <p:extLst>
      <p:ext uri="{BB962C8B-B14F-4D97-AF65-F5344CB8AC3E}">
        <p14:creationId xmlns:p14="http://schemas.microsoft.com/office/powerpoint/2010/main" val="1546512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Best 52+ Rose PowerPoint Background on HipWallpaper | Awsome PowerPoint  Backgrounds, Awesome PowerPoint Backgrounds and Tablet PowerPoint Background">
            <a:extLst>
              <a:ext uri="{FF2B5EF4-FFF2-40B4-BE49-F238E27FC236}">
                <a16:creationId xmlns:a16="http://schemas.microsoft.com/office/drawing/2014/main" id="{A8F5D4BE-9A92-4532-BF76-BAE0A40D96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A9DD0C9-F1B9-4912-B9FF-3512AC299254}"/>
              </a:ext>
            </a:extLst>
          </p:cNvPr>
          <p:cNvSpPr txBox="1"/>
          <p:nvPr/>
        </p:nvSpPr>
        <p:spPr>
          <a:xfrm>
            <a:off x="7124624" y="1091383"/>
            <a:ext cx="2781316" cy="4524315"/>
          </a:xfrm>
          <a:prstGeom prst="rect">
            <a:avLst/>
          </a:prstGeom>
          <a:noFill/>
        </p:spPr>
        <p:txBody>
          <a:bodyPr wrap="square" rtlCol="0">
            <a:spAutoFit/>
          </a:bodyPr>
          <a:lstStyle/>
          <a:p>
            <a:pPr algn="ctr"/>
            <a:r>
              <a:rPr lang="en-US" sz="4800" b="1" dirty="0">
                <a:solidFill>
                  <a:prstClr val="black"/>
                </a:solidFill>
                <a:latin typeface="Arial" panose="020B0604020202020204" pitchFamily="34" charset="0"/>
                <a:cs typeface="Arial" panose="020B0604020202020204" pitchFamily="34" charset="0"/>
              </a:rPr>
              <a:t>Please Silence Cell Phones At This Time</a:t>
            </a:r>
          </a:p>
        </p:txBody>
      </p:sp>
    </p:spTree>
    <p:extLst>
      <p:ext uri="{BB962C8B-B14F-4D97-AF65-F5344CB8AC3E}">
        <p14:creationId xmlns:p14="http://schemas.microsoft.com/office/powerpoint/2010/main" val="227020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0" y="975360"/>
            <a:ext cx="12192000" cy="5882640"/>
          </a:xfrm>
        </p:spPr>
        <p:txBody>
          <a:bodyPr/>
          <a:lstStyle/>
          <a:p>
            <a:r>
              <a:rPr lang="en-US" sz="6600" b="1" u="sng" dirty="0"/>
              <a:t>Liturgist: </a:t>
            </a:r>
            <a:br>
              <a:rPr lang="en-US" sz="6600" b="1" u="sng" dirty="0"/>
            </a:br>
            <a:r>
              <a:rPr lang="en-US" sz="5400" b="1" dirty="0"/>
              <a:t>and his righteousness to children’s children, to those who keep his covenant</a:t>
            </a:r>
            <a:br>
              <a:rPr lang="en-US" sz="5400" b="1" dirty="0"/>
            </a:br>
            <a:r>
              <a:rPr lang="en-US" sz="5400" b="1" dirty="0"/>
              <a:t>	and remember to do his commandments. —</a:t>
            </a:r>
            <a:br>
              <a:rPr lang="en-US" sz="5400" b="1" dirty="0"/>
            </a:br>
            <a:endParaRPr lang="en-US" sz="6600" b="1" dirty="0"/>
          </a:p>
        </p:txBody>
      </p:sp>
    </p:spTree>
    <p:extLst>
      <p:ext uri="{BB962C8B-B14F-4D97-AF65-F5344CB8AC3E}">
        <p14:creationId xmlns:p14="http://schemas.microsoft.com/office/powerpoint/2010/main" val="3975682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F15E2-1B28-121C-901D-DD5FF320D08E}"/>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0269195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78562"/>
          </a:xfrm>
        </p:spPr>
        <p:txBody>
          <a:bodyPr/>
          <a:lstStyle/>
          <a:p>
            <a:r>
              <a:rPr lang="en-US" sz="7200" b="1" i="1" kern="0" dirty="0">
                <a:solidFill>
                  <a:srgbClr val="000000"/>
                </a:solidFill>
                <a:latin typeface="Arial Rounded MT Bold"/>
                <a:cs typeface="Arial"/>
              </a:rPr>
              <a:t>How Great Thou Art</a:t>
            </a:r>
            <a:endParaRPr lang="en-US" dirty="0"/>
          </a:p>
        </p:txBody>
      </p:sp>
    </p:spTree>
    <p:extLst>
      <p:ext uri="{BB962C8B-B14F-4D97-AF65-F5344CB8AC3E}">
        <p14:creationId xmlns:p14="http://schemas.microsoft.com/office/powerpoint/2010/main" val="14934673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02362"/>
          </a:xfrm>
        </p:spPr>
        <p:txBody>
          <a:bodyPr/>
          <a:lstStyle/>
          <a:p>
            <a:pPr lvl="0" eaLnBrk="0" fontAlgn="base" hangingPunct="0">
              <a:spcAft>
                <a:spcPct val="0"/>
              </a:spcAft>
            </a:pPr>
            <a:r>
              <a:rPr lang="en-US" sz="4800" b="1" dirty="0">
                <a:solidFill>
                  <a:srgbClr val="000000"/>
                </a:solidFill>
                <a:latin typeface="Arial Rounded MT Bold"/>
                <a:ea typeface="+mn-ea"/>
                <a:cs typeface="Arial" pitchFamily="34" charset="0"/>
              </a:rPr>
              <a:t>O Lord my God,</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when I in awesome wonder</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Consider all the worlds </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Thy hands have made,</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I see the stars, </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I hear the rolling thunder, </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Thy </a:t>
            </a:r>
            <a:r>
              <a:rPr lang="en-US" sz="4800" b="1" dirty="0" err="1">
                <a:solidFill>
                  <a:srgbClr val="000000"/>
                </a:solidFill>
                <a:latin typeface="Arial Rounded MT Bold"/>
                <a:ea typeface="+mn-ea"/>
                <a:cs typeface="Arial" pitchFamily="34" charset="0"/>
              </a:rPr>
              <a:t>pow’r</a:t>
            </a:r>
            <a:r>
              <a:rPr lang="en-US" sz="4800" b="1" dirty="0">
                <a:solidFill>
                  <a:srgbClr val="000000"/>
                </a:solidFill>
                <a:latin typeface="Arial Rounded MT Bold"/>
                <a:ea typeface="+mn-ea"/>
                <a:cs typeface="Arial" pitchFamily="34" charset="0"/>
              </a:rPr>
              <a:t> </a:t>
            </a:r>
            <a:r>
              <a:rPr lang="en-US" sz="4800" b="1" dirty="0" err="1">
                <a:solidFill>
                  <a:srgbClr val="000000"/>
                </a:solidFill>
                <a:latin typeface="Arial Rounded MT Bold"/>
                <a:ea typeface="+mn-ea"/>
                <a:cs typeface="Arial" pitchFamily="34" charset="0"/>
              </a:rPr>
              <a:t>thro’out</a:t>
            </a:r>
            <a:r>
              <a:rPr lang="en-US" sz="4800" b="1" dirty="0">
                <a:solidFill>
                  <a:srgbClr val="000000"/>
                </a:solidFill>
                <a:latin typeface="Arial Rounded MT Bold"/>
                <a:ea typeface="+mn-ea"/>
                <a:cs typeface="Arial" pitchFamily="34" charset="0"/>
              </a:rPr>
              <a:t> </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the universe displayed</a:t>
            </a:r>
            <a:endParaRPr lang="en-US" dirty="0"/>
          </a:p>
        </p:txBody>
      </p:sp>
    </p:spTree>
    <p:extLst>
      <p:ext uri="{BB962C8B-B14F-4D97-AF65-F5344CB8AC3E}">
        <p14:creationId xmlns:p14="http://schemas.microsoft.com/office/powerpoint/2010/main" val="33660463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02362"/>
          </a:xfrm>
        </p:spPr>
        <p:txBody>
          <a:bodyPr/>
          <a:lstStyle/>
          <a:p>
            <a:pPr eaLnBrk="0" hangingPunct="0"/>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how great Thou art!</a:t>
            </a:r>
          </a:p>
        </p:txBody>
      </p:sp>
    </p:spTree>
    <p:extLst>
      <p:ext uri="{BB962C8B-B14F-4D97-AF65-F5344CB8AC3E}">
        <p14:creationId xmlns:p14="http://schemas.microsoft.com/office/powerpoint/2010/main" val="15930085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54762"/>
          </a:xfrm>
        </p:spPr>
        <p:txBody>
          <a:bodyPr>
            <a:normAutofit fontScale="90000"/>
          </a:bodyPr>
          <a:lstStyle/>
          <a:p>
            <a:pPr lvl="0" eaLnBrk="0" fontAlgn="base" hangingPunct="0">
              <a:spcAft>
                <a:spcPct val="0"/>
              </a:spcAft>
            </a:pPr>
            <a:r>
              <a:rPr lang="en-US" sz="4800" b="1" dirty="0">
                <a:solidFill>
                  <a:srgbClr val="000000"/>
                </a:solidFill>
                <a:latin typeface="Arial Rounded MT Bold"/>
                <a:ea typeface="+mn-ea"/>
                <a:cs typeface="Arial" pitchFamily="34" charset="0"/>
              </a:rPr>
              <a:t>When thro’ the woods </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and forest glades I wander</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And hear the birds</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sing sweetly in the trees,</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When I look down</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from lofty mountain grandeur,</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And hear the brook </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and feel the gentle breeze.</a:t>
            </a:r>
            <a:br>
              <a:rPr lang="en-US" sz="4800" b="1" dirty="0">
                <a:solidFill>
                  <a:srgbClr val="000000"/>
                </a:solidFill>
                <a:latin typeface="Arial Rounded MT Bold"/>
                <a:ea typeface="+mn-ea"/>
                <a:cs typeface="Arial" pitchFamily="34" charset="0"/>
              </a:rPr>
            </a:br>
            <a:endParaRPr lang="en-US" dirty="0"/>
          </a:p>
        </p:txBody>
      </p:sp>
    </p:spTree>
    <p:extLst>
      <p:ext uri="{BB962C8B-B14F-4D97-AF65-F5344CB8AC3E}">
        <p14:creationId xmlns:p14="http://schemas.microsoft.com/office/powerpoint/2010/main" val="26007594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02362"/>
          </a:xfrm>
        </p:spPr>
        <p:txBody>
          <a:bodyPr/>
          <a:lstStyle/>
          <a:p>
            <a:pPr eaLnBrk="0" hangingPunct="0"/>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how great Thou art!</a:t>
            </a:r>
          </a:p>
        </p:txBody>
      </p:sp>
    </p:spTree>
    <p:extLst>
      <p:ext uri="{BB962C8B-B14F-4D97-AF65-F5344CB8AC3E}">
        <p14:creationId xmlns:p14="http://schemas.microsoft.com/office/powerpoint/2010/main" val="7226807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78562"/>
          </a:xfrm>
        </p:spPr>
        <p:txBody>
          <a:bodyPr>
            <a:normAutofit fontScale="90000"/>
          </a:bodyPr>
          <a:lstStyle/>
          <a:p>
            <a:pPr lvl="0" eaLnBrk="0" fontAlgn="base" hangingPunct="0">
              <a:spcAft>
                <a:spcPct val="0"/>
              </a:spcAft>
            </a:pPr>
            <a:r>
              <a:rPr lang="en-US" sz="4800" b="1" dirty="0">
                <a:solidFill>
                  <a:srgbClr val="000000"/>
                </a:solidFill>
                <a:latin typeface="Arial Rounded MT Bold"/>
                <a:ea typeface="+mn-ea"/>
                <a:cs typeface="Arial" pitchFamily="34" charset="0"/>
              </a:rPr>
              <a:t>And when I think that God, </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His Son not sparing, </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Sent Him to die, </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I scarce can take it in,</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That on the cross, </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my burden gladly bearing,</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He bled and died </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to take away my sin.</a:t>
            </a:r>
            <a:br>
              <a:rPr lang="en-US" sz="4800" b="1" dirty="0">
                <a:solidFill>
                  <a:srgbClr val="000000"/>
                </a:solidFill>
                <a:latin typeface="Arial Rounded MT Bold"/>
                <a:ea typeface="+mn-ea"/>
                <a:cs typeface="Arial" pitchFamily="34" charset="0"/>
              </a:rPr>
            </a:br>
            <a:endParaRPr lang="en-US" dirty="0"/>
          </a:p>
        </p:txBody>
      </p:sp>
    </p:spTree>
    <p:extLst>
      <p:ext uri="{BB962C8B-B14F-4D97-AF65-F5344CB8AC3E}">
        <p14:creationId xmlns:p14="http://schemas.microsoft.com/office/powerpoint/2010/main" val="31427974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02362"/>
          </a:xfrm>
        </p:spPr>
        <p:txBody>
          <a:bodyPr/>
          <a:lstStyle/>
          <a:p>
            <a:pPr eaLnBrk="0" hangingPunct="0"/>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how great Thou art!</a:t>
            </a:r>
          </a:p>
        </p:txBody>
      </p:sp>
    </p:spTree>
    <p:extLst>
      <p:ext uri="{BB962C8B-B14F-4D97-AF65-F5344CB8AC3E}">
        <p14:creationId xmlns:p14="http://schemas.microsoft.com/office/powerpoint/2010/main" val="793872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78562"/>
          </a:xfrm>
        </p:spPr>
        <p:txBody>
          <a:bodyPr>
            <a:normAutofit fontScale="90000"/>
          </a:bodyPr>
          <a:lstStyle/>
          <a:p>
            <a:pPr lvl="0" eaLnBrk="0" fontAlgn="base" hangingPunct="0">
              <a:spcAft>
                <a:spcPct val="0"/>
              </a:spcAft>
            </a:pPr>
            <a:r>
              <a:rPr lang="en-US" sz="4800" b="1" dirty="0">
                <a:solidFill>
                  <a:srgbClr val="000000"/>
                </a:solidFill>
                <a:latin typeface="Arial Rounded MT Bold"/>
                <a:ea typeface="+mn-ea"/>
                <a:cs typeface="Arial" pitchFamily="34" charset="0"/>
              </a:rPr>
              <a:t>When Christ shall come </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with shout of acclamation</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And take me home, </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what joy shall fill my heart!</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Then I shall bow </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in humble adoration,</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And there proclaim, </a:t>
            </a:r>
            <a:br>
              <a:rPr lang="en-US" sz="4800" b="1" dirty="0">
                <a:solidFill>
                  <a:srgbClr val="000000"/>
                </a:solidFill>
                <a:latin typeface="Arial Rounded MT Bold"/>
                <a:ea typeface="+mn-ea"/>
                <a:cs typeface="Arial" pitchFamily="34" charset="0"/>
              </a:rPr>
            </a:br>
            <a:r>
              <a:rPr lang="en-US" sz="4800" b="1" dirty="0">
                <a:solidFill>
                  <a:srgbClr val="000000"/>
                </a:solidFill>
                <a:latin typeface="Arial Rounded MT Bold"/>
                <a:ea typeface="+mn-ea"/>
                <a:cs typeface="Arial" pitchFamily="34" charset="0"/>
              </a:rPr>
              <a:t>my God, how great Thou art.</a:t>
            </a:r>
            <a:endParaRPr lang="en-US" dirty="0"/>
          </a:p>
        </p:txBody>
      </p:sp>
    </p:spTree>
    <p:extLst>
      <p:ext uri="{BB962C8B-B14F-4D97-AF65-F5344CB8AC3E}">
        <p14:creationId xmlns:p14="http://schemas.microsoft.com/office/powerpoint/2010/main" val="2547641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1219200" y="-55563"/>
            <a:ext cx="9753600" cy="6913563"/>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02362"/>
          </a:xfrm>
        </p:spPr>
        <p:txBody>
          <a:bodyPr/>
          <a:lstStyle/>
          <a:p>
            <a:pPr eaLnBrk="0" hangingPunct="0"/>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how great Thou art!</a:t>
            </a:r>
          </a:p>
        </p:txBody>
      </p:sp>
    </p:spTree>
    <p:extLst>
      <p:ext uri="{BB962C8B-B14F-4D97-AF65-F5344CB8AC3E}">
        <p14:creationId xmlns:p14="http://schemas.microsoft.com/office/powerpoint/2010/main" val="19316529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82124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0" y="3429000"/>
            <a:ext cx="12192000" cy="3429000"/>
          </a:xfrm>
        </p:spPr>
        <p:txBody>
          <a:bodyPr/>
          <a:lstStyle/>
          <a:p>
            <a:r>
              <a:rPr lang="en-US" sz="8000" u="sng" dirty="0"/>
              <a:t>Teaching Moment</a:t>
            </a:r>
            <a:br>
              <a:rPr lang="en-US" sz="8000" u="sng" dirty="0"/>
            </a:br>
            <a:br>
              <a:rPr lang="en-US" sz="6000" u="sng" dirty="0"/>
            </a:br>
            <a:r>
              <a:rPr lang="en-US" sz="6600" b="1" dirty="0"/>
              <a:t>“Brighter. Deeper.” </a:t>
            </a:r>
            <a:br>
              <a:rPr lang="en-US" sz="6600" b="1" dirty="0"/>
            </a:br>
            <a:r>
              <a:rPr lang="en-US" sz="6600" b="1" dirty="0"/>
              <a:t>Pastor Dustin   </a:t>
            </a:r>
            <a:br>
              <a:rPr lang="en-US" sz="6600" b="1" dirty="0"/>
            </a:br>
            <a:r>
              <a:rPr lang="en-US" sz="6600" b="1" dirty="0"/>
              <a:t>“Sermon on the Mount”</a:t>
            </a:r>
            <a:br>
              <a:rPr lang="en-US" sz="6600" b="1" dirty="0"/>
            </a:br>
            <a:r>
              <a:rPr lang="en-US" sz="6600" b="1" dirty="0">
                <a:latin typeface="ADLaM Display" panose="02010000000000000000" pitchFamily="2" charset="0"/>
                <a:ea typeface="ADLaM Display" panose="02010000000000000000" pitchFamily="2" charset="0"/>
                <a:cs typeface="ADLaM Display" panose="02010000000000000000" pitchFamily="2" charset="0"/>
              </a:rPr>
              <a:t>  </a:t>
            </a:r>
            <a:br>
              <a:rPr lang="en-US" sz="6600" b="1" u="sng" dirty="0"/>
            </a:br>
            <a:br>
              <a:rPr lang="en-US" sz="6600" b="1" u="sng" dirty="0"/>
            </a:br>
            <a:endParaRPr lang="en-US" sz="7200" dirty="0">
              <a:latin typeface="Amasis MT Pro Black" panose="02040A04050005020304"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C8041-1108-6D06-EA17-54AE8BAFA9A2}"/>
              </a:ext>
            </a:extLst>
          </p:cNvPr>
          <p:cNvSpPr txBox="1">
            <a:spLocks/>
          </p:cNvSpPr>
          <p:nvPr/>
        </p:nvSpPr>
        <p:spPr>
          <a:xfrm>
            <a:off x="6861493" y="472931"/>
            <a:ext cx="5330507" cy="1874029"/>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defTabSz="914400"/>
            <a:r>
              <a:rPr lang="en-US" sz="11500" b="1" dirty="0">
                <a:latin typeface="ADLaM Display" panose="02010000000000000000" pitchFamily="2" charset="0"/>
                <a:ea typeface="ADLaM Display" panose="02010000000000000000" pitchFamily="2" charset="0"/>
                <a:cs typeface="ADLaM Display" panose="02010000000000000000" pitchFamily="2" charset="0"/>
              </a:rPr>
              <a:t> </a:t>
            </a:r>
            <a:br>
              <a:rPr lang="en-US" sz="6600" b="1" u="sng" dirty="0"/>
            </a:br>
            <a:br>
              <a:rPr lang="en-US" sz="6600" b="1" u="sng" dirty="0"/>
            </a:br>
            <a:endParaRPr lang="en-US" sz="7200" dirty="0">
              <a:latin typeface="Amasis MT Pro Black" panose="02040A04050005020304" pitchFamily="18" charset="0"/>
            </a:endParaRPr>
          </a:p>
        </p:txBody>
      </p:sp>
      <p:pic>
        <p:nvPicPr>
          <p:cNvPr id="4" name="Picture 3">
            <a:extLst>
              <a:ext uri="{FF2B5EF4-FFF2-40B4-BE49-F238E27FC236}">
                <a16:creationId xmlns:a16="http://schemas.microsoft.com/office/drawing/2014/main" id="{76582E08-A5B0-C469-6A16-082D2F675DA5}"/>
              </a:ext>
            </a:extLst>
          </p:cNvPr>
          <p:cNvPicPr>
            <a:picLocks noChangeAspect="1"/>
          </p:cNvPicPr>
          <p:nvPr/>
        </p:nvPicPr>
        <p:blipFill>
          <a:blip r:embed="rId2"/>
          <a:stretch>
            <a:fillRect/>
          </a:stretch>
        </p:blipFill>
        <p:spPr>
          <a:xfrm>
            <a:off x="3100387" y="3138487"/>
            <a:ext cx="5991225" cy="581025"/>
          </a:xfrm>
          <a:prstGeom prst="rect">
            <a:avLst/>
          </a:prstGeom>
        </p:spPr>
      </p:pic>
      <p:pic>
        <p:nvPicPr>
          <p:cNvPr id="5" name="Picture 4">
            <a:extLst>
              <a:ext uri="{FF2B5EF4-FFF2-40B4-BE49-F238E27FC236}">
                <a16:creationId xmlns:a16="http://schemas.microsoft.com/office/drawing/2014/main" id="{B04B46F4-FD15-0771-F487-EE74B622AB84}"/>
              </a:ext>
            </a:extLst>
          </p:cNvPr>
          <p:cNvPicPr>
            <a:picLocks noChangeAspect="1"/>
          </p:cNvPicPr>
          <p:nvPr/>
        </p:nvPicPr>
        <p:blipFill>
          <a:blip r:embed="rId3"/>
          <a:stretch>
            <a:fillRect/>
          </a:stretch>
        </p:blipFill>
        <p:spPr>
          <a:xfrm>
            <a:off x="2125980" y="0"/>
            <a:ext cx="8161020" cy="6858000"/>
          </a:xfrm>
          <a:prstGeom prst="rect">
            <a:avLst/>
          </a:prstGeom>
        </p:spPr>
      </p:pic>
    </p:spTree>
    <p:extLst>
      <p:ext uri="{BB962C8B-B14F-4D97-AF65-F5344CB8AC3E}">
        <p14:creationId xmlns:p14="http://schemas.microsoft.com/office/powerpoint/2010/main" val="22211997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1905000" y="-349250"/>
            <a:ext cx="8534400" cy="7356475"/>
          </a:xfrm>
          <a:prstGeom prst="rect">
            <a:avLst/>
          </a:prstGeom>
          <a:noFill/>
          <a:ln w="9525">
            <a:noFill/>
            <a:miter lim="800000"/>
            <a:headEnd/>
            <a:tailEnd/>
          </a:ln>
          <a:effectLst/>
        </p:spPr>
        <p:txBody>
          <a:bodyPr anchor="ctr">
            <a:spAutoFit/>
          </a:bodyPr>
          <a:lstStyle/>
          <a:p>
            <a:pPr indent="457200" algn="ctr" defTabSz="914400" fontAlgn="base">
              <a:spcBef>
                <a:spcPct val="0"/>
              </a:spcBef>
              <a:spcAft>
                <a:spcPct val="0"/>
              </a:spcAft>
              <a:tabLst>
                <a:tab pos="-228600" algn="l"/>
                <a:tab pos="0" algn="l"/>
                <a:tab pos="457200" algn="l"/>
                <a:tab pos="571500" algn="l"/>
              </a:tabLst>
              <a:defRPr/>
            </a:pPr>
            <a:endParaRPr lang="en-US" sz="4400" b="1" dirty="0">
              <a:solidFill>
                <a:prstClr val="black"/>
              </a:solidFill>
              <a:latin typeface="Arial" pitchFamily="34" charset="0"/>
              <a:ea typeface="MS PGothic" pitchFamily="34" charset="-128"/>
              <a:cs typeface="Arial" pitchFamily="34" charset="0"/>
            </a:endParaRPr>
          </a:p>
          <a:p>
            <a:pPr indent="457200" algn="ctr" defTabSz="914400" fontAlgn="base">
              <a:spcBef>
                <a:spcPct val="0"/>
              </a:spcBef>
              <a:spcAft>
                <a:spcPct val="0"/>
              </a:spcAft>
              <a:tabLst>
                <a:tab pos="-228600" algn="l"/>
                <a:tab pos="0" algn="l"/>
                <a:tab pos="457200" algn="l"/>
                <a:tab pos="571500" algn="l"/>
              </a:tabLst>
              <a:defRPr/>
            </a:pPr>
            <a:r>
              <a:rPr lang="en-US" sz="4400" b="1" dirty="0">
                <a:solidFill>
                  <a:prstClr val="black"/>
                </a:solidFill>
                <a:latin typeface="Arial" pitchFamily="34" charset="0"/>
                <a:ea typeface="MS PGothic" pitchFamily="34" charset="-128"/>
                <a:cs typeface="Arial" pitchFamily="34" charset="0"/>
              </a:rPr>
              <a:t>The Lord’s Prayer</a:t>
            </a:r>
          </a:p>
          <a:p>
            <a:pPr indent="457200" algn="ctr" defTabSz="914400" fontAlgn="base">
              <a:spcBef>
                <a:spcPct val="0"/>
              </a:spcBef>
              <a:spcAft>
                <a:spcPct val="0"/>
              </a:spcAft>
              <a:tabLst>
                <a:tab pos="-228600" algn="l"/>
                <a:tab pos="0" algn="l"/>
                <a:tab pos="457200" algn="l"/>
                <a:tab pos="571500" algn="l"/>
              </a:tabLst>
              <a:defRPr/>
            </a:pPr>
            <a:endParaRPr lang="en-US" sz="2800" b="1" dirty="0">
              <a:solidFill>
                <a:prstClr val="black"/>
              </a:solidFill>
              <a:latin typeface="Arial" pitchFamily="34" charset="0"/>
              <a:ea typeface="MS PGothic" pitchFamily="34" charset="-128"/>
              <a:cs typeface="Arial" pitchFamily="34" charset="0"/>
            </a:endParaRPr>
          </a:p>
          <a:p>
            <a:pPr algn="ctr" defTabSz="914400">
              <a:defRPr/>
            </a:pPr>
            <a:r>
              <a:rPr lang="en-US" sz="2800" b="1" dirty="0">
                <a:solidFill>
                  <a:prstClr val="black"/>
                </a:solidFill>
                <a:latin typeface="Arial" pitchFamily="34" charset="0"/>
                <a:ea typeface="MS PGothic" pitchFamily="34" charset="-128"/>
                <a:cs typeface="Arial" pitchFamily="34" charset="0"/>
              </a:rPr>
              <a:t>OUR FATHER, WHO ART IN HEAVEN,</a:t>
            </a:r>
          </a:p>
          <a:p>
            <a:pPr algn="ctr" defTabSz="914400">
              <a:defRPr/>
            </a:pPr>
            <a:r>
              <a:rPr lang="en-US" sz="2800" b="1" dirty="0">
                <a:solidFill>
                  <a:prstClr val="black"/>
                </a:solidFill>
                <a:latin typeface="Arial" pitchFamily="34" charset="0"/>
                <a:ea typeface="MS PGothic" pitchFamily="34" charset="-128"/>
                <a:cs typeface="Arial" pitchFamily="34" charset="0"/>
              </a:rPr>
              <a:t>HALLOWED BE THY NAME.</a:t>
            </a:r>
          </a:p>
          <a:p>
            <a:pPr algn="ctr" defTabSz="914400">
              <a:defRPr/>
            </a:pPr>
            <a:r>
              <a:rPr lang="en-US" sz="2800" b="1" dirty="0">
                <a:solidFill>
                  <a:prstClr val="black"/>
                </a:solidFill>
                <a:latin typeface="Arial" pitchFamily="34" charset="0"/>
                <a:ea typeface="MS PGothic" pitchFamily="34" charset="-128"/>
                <a:cs typeface="Arial" pitchFamily="34" charset="0"/>
              </a:rPr>
              <a:t>THY KINGDOM COME, THY WILL BE DONE, </a:t>
            </a:r>
          </a:p>
          <a:p>
            <a:pPr algn="ctr" defTabSz="914400">
              <a:defRPr/>
            </a:pPr>
            <a:r>
              <a:rPr lang="en-US" sz="2800" b="1" dirty="0">
                <a:solidFill>
                  <a:prstClr val="black"/>
                </a:solidFill>
                <a:latin typeface="Arial" pitchFamily="34" charset="0"/>
                <a:ea typeface="MS PGothic" pitchFamily="34" charset="-128"/>
                <a:cs typeface="Arial" pitchFamily="34" charset="0"/>
              </a:rPr>
              <a:t>ON EARTH AS IT IS IN HEAVEN.</a:t>
            </a:r>
          </a:p>
          <a:p>
            <a:pPr algn="ctr" defTabSz="914400">
              <a:defRPr/>
            </a:pPr>
            <a:r>
              <a:rPr lang="en-US" sz="2800" b="1" dirty="0">
                <a:solidFill>
                  <a:prstClr val="black"/>
                </a:solidFill>
                <a:latin typeface="Arial" pitchFamily="34" charset="0"/>
                <a:ea typeface="MS PGothic" pitchFamily="34" charset="-128"/>
                <a:cs typeface="Arial" pitchFamily="34" charset="0"/>
              </a:rPr>
              <a:t>GIVE US THIS DAY OUR DAILY BREAD,</a:t>
            </a:r>
          </a:p>
          <a:p>
            <a:pPr algn="ctr" defTabSz="914400">
              <a:defRPr/>
            </a:pPr>
            <a:r>
              <a:rPr lang="en-US" sz="2800" b="1" dirty="0">
                <a:solidFill>
                  <a:prstClr val="black"/>
                </a:solidFill>
                <a:latin typeface="Arial" pitchFamily="34" charset="0"/>
                <a:ea typeface="MS PGothic" pitchFamily="34" charset="-128"/>
                <a:cs typeface="Arial" pitchFamily="34" charset="0"/>
              </a:rPr>
              <a:t>AND FORGIVE US OUR DEBTS AS WE FORGIVE OUR DEBTORS;</a:t>
            </a:r>
          </a:p>
          <a:p>
            <a:pPr algn="ctr" defTabSz="914400">
              <a:defRPr/>
            </a:pPr>
            <a:r>
              <a:rPr lang="en-US" sz="2800" b="1" dirty="0">
                <a:solidFill>
                  <a:prstClr val="black"/>
                </a:solidFill>
                <a:latin typeface="Arial" pitchFamily="34" charset="0"/>
                <a:ea typeface="MS PGothic" pitchFamily="34" charset="-128"/>
                <a:cs typeface="Arial" pitchFamily="34" charset="0"/>
              </a:rPr>
              <a:t>AND LEAD US NOT INTO TEMPTATION </a:t>
            </a:r>
          </a:p>
          <a:p>
            <a:pPr algn="ctr" defTabSz="914400">
              <a:defRPr/>
            </a:pPr>
            <a:r>
              <a:rPr lang="en-US" sz="2800" b="1" dirty="0">
                <a:solidFill>
                  <a:prstClr val="black"/>
                </a:solidFill>
                <a:latin typeface="Arial" pitchFamily="34" charset="0"/>
                <a:ea typeface="MS PGothic" pitchFamily="34" charset="-128"/>
                <a:cs typeface="Arial" pitchFamily="34" charset="0"/>
              </a:rPr>
              <a:t>BUT DELIVER US FROM EVIL.</a:t>
            </a:r>
          </a:p>
          <a:p>
            <a:pPr algn="ctr" defTabSz="914400">
              <a:defRPr/>
            </a:pPr>
            <a:r>
              <a:rPr lang="en-US" sz="2800" b="1" dirty="0">
                <a:solidFill>
                  <a:prstClr val="black"/>
                </a:solidFill>
                <a:latin typeface="Arial" pitchFamily="34" charset="0"/>
                <a:ea typeface="MS PGothic" pitchFamily="34" charset="-128"/>
                <a:cs typeface="Arial" pitchFamily="34" charset="0"/>
              </a:rPr>
              <a:t>FOR THINE IS THE KINGDOM,</a:t>
            </a:r>
          </a:p>
          <a:p>
            <a:pPr algn="ctr" defTabSz="914400">
              <a:defRPr/>
            </a:pPr>
            <a:r>
              <a:rPr lang="en-US" sz="2800" b="1" dirty="0">
                <a:solidFill>
                  <a:prstClr val="black"/>
                </a:solidFill>
                <a:latin typeface="Arial" pitchFamily="34" charset="0"/>
                <a:ea typeface="MS PGothic" pitchFamily="34" charset="-128"/>
                <a:cs typeface="Arial" pitchFamily="34" charset="0"/>
              </a:rPr>
              <a:t>AND THE POWER, AND THE GLORY FOREVER</a:t>
            </a:r>
          </a:p>
          <a:p>
            <a:pPr algn="ctr" defTabSz="914400">
              <a:defRPr/>
            </a:pPr>
            <a:r>
              <a:rPr lang="en-US" sz="2800" b="1" dirty="0">
                <a:solidFill>
                  <a:prstClr val="black"/>
                </a:solidFill>
                <a:latin typeface="Arial" pitchFamily="34" charset="0"/>
                <a:ea typeface="MS PGothic" pitchFamily="34" charset="-128"/>
                <a:cs typeface="Arial" pitchFamily="34" charset="0"/>
              </a:rPr>
              <a:t>AMEN</a:t>
            </a:r>
          </a:p>
          <a:p>
            <a:pPr algn="ctr" defTabSz="914400">
              <a:defRPr/>
            </a:pPr>
            <a:endParaRPr lang="en-US" sz="2000" b="1" dirty="0">
              <a:solidFill>
                <a:prstClr val="black"/>
              </a:solidFill>
              <a:latin typeface="Arial" pitchFamily="34" charset="0"/>
              <a:ea typeface="MS PGothic" pitchFamily="34" charset="-128"/>
              <a:cs typeface="Arial" pitchFamily="34" charset="0"/>
            </a:endParaRPr>
          </a:p>
        </p:txBody>
      </p:sp>
    </p:spTree>
  </p:cSld>
  <p:clrMapOvr>
    <a:masterClrMapping/>
  </p:clrMapOvr>
  <p:transition spd="slow">
    <p:split orient="ver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4AF6B-2069-4FFE-8901-13114895BB0D}"/>
              </a:ext>
            </a:extLst>
          </p:cNvPr>
          <p:cNvSpPr>
            <a:spLocks noGrp="1"/>
          </p:cNvSpPr>
          <p:nvPr>
            <p:ph type="title"/>
          </p:nvPr>
        </p:nvSpPr>
        <p:spPr>
          <a:xfrm>
            <a:off x="2804160" y="545015"/>
            <a:ext cx="6583680" cy="4486365"/>
          </a:xfrm>
        </p:spPr>
        <p:txBody>
          <a:bodyPr/>
          <a:lstStyle/>
          <a:p>
            <a:r>
              <a:rPr lang="en-US" sz="7908" b="1" dirty="0"/>
              <a:t>OFFERTORY</a:t>
            </a:r>
          </a:p>
        </p:txBody>
      </p:sp>
    </p:spTree>
    <p:extLst>
      <p:ext uri="{BB962C8B-B14F-4D97-AF65-F5344CB8AC3E}">
        <p14:creationId xmlns:p14="http://schemas.microsoft.com/office/powerpoint/2010/main" val="7872950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873760" y="545731"/>
            <a:ext cx="10485120" cy="5670734"/>
          </a:xfrm>
        </p:spPr>
        <p:txBody>
          <a:bodyPr/>
          <a:lstStyle/>
          <a:p>
            <a:r>
              <a:rPr lang="en-US" sz="3600" b="1" dirty="0"/>
              <a:t>Offsite contributions can be made via Tithely.com</a:t>
            </a:r>
            <a:br>
              <a:rPr lang="en-US" sz="3600" b="1" dirty="0"/>
            </a:br>
            <a:r>
              <a:rPr lang="en-US" sz="3600" b="1" dirty="0"/>
              <a:t>the instructions are on our website </a:t>
            </a:r>
            <a:r>
              <a:rPr lang="en-US" sz="2800" dirty="0"/>
              <a:t>bayshoregardenscommunitychurch.com</a:t>
            </a:r>
            <a:br>
              <a:rPr lang="en-US" sz="3200" dirty="0"/>
            </a:br>
            <a:r>
              <a:rPr lang="en-US" sz="3200" dirty="0"/>
              <a:t>or </a:t>
            </a:r>
            <a:br>
              <a:rPr lang="en-US" sz="3200" dirty="0"/>
            </a:br>
            <a:r>
              <a:rPr lang="en-US" sz="3200" b="1" dirty="0"/>
              <a:t>checks can be mailed to</a:t>
            </a:r>
            <a:br>
              <a:rPr lang="en-US" sz="3200" b="1" dirty="0"/>
            </a:br>
            <a:r>
              <a:rPr lang="en-US" sz="3200" b="1" dirty="0"/>
              <a:t>6228 26</a:t>
            </a:r>
            <a:r>
              <a:rPr lang="en-US" sz="3200" b="1" baseline="30000" dirty="0"/>
              <a:t>th</a:t>
            </a:r>
            <a:r>
              <a:rPr lang="en-US" sz="3200" b="1" dirty="0"/>
              <a:t> street west</a:t>
            </a:r>
            <a:br>
              <a:rPr lang="en-US" sz="3200" b="1" dirty="0"/>
            </a:br>
            <a:r>
              <a:rPr lang="en-US" sz="3200" b="1" dirty="0"/>
              <a:t>Bradenton FL 34207</a:t>
            </a:r>
          </a:p>
        </p:txBody>
      </p:sp>
    </p:spTree>
    <p:extLst>
      <p:ext uri="{BB962C8B-B14F-4D97-AF65-F5344CB8AC3E}">
        <p14:creationId xmlns:p14="http://schemas.microsoft.com/office/powerpoint/2010/main" val="39800012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274638"/>
            <a:ext cx="10942320" cy="6278562"/>
          </a:xfrm>
        </p:spPr>
        <p:txBody>
          <a:bodyPr/>
          <a:lstStyle/>
          <a:p>
            <a:r>
              <a:rPr lang="en-US" sz="7200" b="1" i="1" kern="0" dirty="0">
                <a:solidFill>
                  <a:srgbClr val="000000"/>
                </a:solidFill>
                <a:latin typeface="Arial Rounded MT Bold"/>
                <a:cs typeface="Arial"/>
              </a:rPr>
              <a:t>“Softly and Tenderly” </a:t>
            </a:r>
            <a:br>
              <a:rPr lang="en-US" sz="7200" b="1" i="1" kern="0" dirty="0">
                <a:solidFill>
                  <a:srgbClr val="000000"/>
                </a:solidFill>
                <a:latin typeface="Arial Rounded MT Bold"/>
                <a:cs typeface="Arial"/>
              </a:rPr>
            </a:br>
            <a:r>
              <a:rPr lang="en-US" sz="7200" b="1" i="1" kern="0" dirty="0">
                <a:solidFill>
                  <a:srgbClr val="000000"/>
                </a:solidFill>
                <a:latin typeface="Arial Rounded MT Bold"/>
                <a:cs typeface="Arial"/>
              </a:rPr>
              <a:t> </a:t>
            </a:r>
            <a:br>
              <a:rPr lang="en-US" sz="7200" b="1" i="1" kern="0" dirty="0">
                <a:solidFill>
                  <a:srgbClr val="000000"/>
                </a:solidFill>
                <a:latin typeface="Arial Rounded MT Bold"/>
                <a:cs typeface="Arial"/>
              </a:rPr>
            </a:br>
            <a:r>
              <a:rPr lang="en-US" sz="7200" b="1" i="1" kern="0" dirty="0">
                <a:solidFill>
                  <a:srgbClr val="000000"/>
                </a:solidFill>
                <a:latin typeface="Arial Rounded MT Bold"/>
                <a:cs typeface="Arial"/>
              </a:rPr>
              <a:t>Ken Gallo</a:t>
            </a:r>
            <a:endParaRPr lang="en-US" dirty="0"/>
          </a:p>
        </p:txBody>
      </p:sp>
    </p:spTree>
    <p:extLst>
      <p:ext uri="{BB962C8B-B14F-4D97-AF65-F5344CB8AC3E}">
        <p14:creationId xmlns:p14="http://schemas.microsoft.com/office/powerpoint/2010/main" val="8989621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3D352A6-3B58-8F80-5293-181BB0348414}"/>
              </a:ext>
            </a:extLst>
          </p:cNvPr>
          <p:cNvSpPr>
            <a:spLocks noGrp="1" noChangeArrowheads="1"/>
          </p:cNvSpPr>
          <p:nvPr>
            <p:ph type="title"/>
          </p:nvPr>
        </p:nvSpPr>
        <p:spPr/>
        <p:txBody>
          <a:bodyPr/>
          <a:lstStyle/>
          <a:p>
            <a:pPr eaLnBrk="1" hangingPunct="1"/>
            <a:br>
              <a:rPr lang="en-US" altLang="en-US" sz="8800" b="1" i="1">
                <a:solidFill>
                  <a:schemeClr val="tx1"/>
                </a:solidFill>
                <a:latin typeface="Arial Rounded MT Bold" panose="020F0704030504030204" pitchFamily="34" charset="0"/>
              </a:rPr>
            </a:br>
            <a:br>
              <a:rPr lang="en-US" altLang="en-US" sz="8800" b="1" i="1">
                <a:solidFill>
                  <a:schemeClr val="tx1"/>
                </a:solidFill>
                <a:latin typeface="Arial Rounded MT Bold" panose="020F0704030504030204" pitchFamily="34" charset="0"/>
              </a:rPr>
            </a:br>
            <a:br>
              <a:rPr lang="en-US" altLang="en-US" sz="8800" b="1" i="1">
                <a:solidFill>
                  <a:schemeClr val="tx1"/>
                </a:solidFill>
                <a:latin typeface="Arial Rounded MT Bold" panose="020F0704030504030204" pitchFamily="34" charset="0"/>
              </a:rPr>
            </a:br>
            <a:r>
              <a:rPr lang="en-US" altLang="en-US" sz="8800" b="1" i="1">
                <a:solidFill>
                  <a:schemeClr val="tx1"/>
                </a:solidFill>
                <a:latin typeface="Arial Rounded MT Bold" panose="020F0704030504030204" pitchFamily="34" charset="0"/>
              </a:rPr>
              <a:t>Doxology</a:t>
            </a:r>
            <a:endParaRPr lang="en-US" altLang="en-US" sz="5400" b="1">
              <a:solidFill>
                <a:schemeClr val="tx1"/>
              </a:solidFill>
            </a:endParaRPr>
          </a:p>
        </p:txBody>
      </p:sp>
    </p:spTree>
    <p:extLst>
      <p:ext uri="{BB962C8B-B14F-4D97-AF65-F5344CB8AC3E}">
        <p14:creationId xmlns:p14="http://schemas.microsoft.com/office/powerpoint/2010/main" val="105076846"/>
      </p:ext>
    </p:extLst>
  </p:cSld>
  <p:clrMapOvr>
    <a:masterClrMapping/>
  </p:clrMapOvr>
  <p:transition>
    <p:wipe dir="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D15F77E7-EF92-CAFD-9F32-EAA8DE8C3E2E}"/>
              </a:ext>
            </a:extLst>
          </p:cNvPr>
          <p:cNvSpPr txBox="1">
            <a:spLocks noChangeArrowheads="1"/>
          </p:cNvSpPr>
          <p:nvPr/>
        </p:nvSpPr>
        <p:spPr bwMode="auto">
          <a:xfrm>
            <a:off x="1524000" y="609600"/>
            <a:ext cx="9144000" cy="621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Praise God </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from whom all blessings flow;</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Praise Him, </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all creatures here below;</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Praise Him </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above, ye heav’nly host;</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Praise Father, </a:t>
            </a:r>
          </a:p>
          <a:p>
            <a:pPr algn="ct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Son, and Holy Ghost.</a:t>
            </a:r>
            <a:r>
              <a:rPr lang="en-US" altLang="en-US" sz="4400" b="1">
                <a:solidFill>
                  <a:srgbClr val="000000"/>
                </a:solidFill>
                <a:latin typeface="Times" panose="02020603050405020304" pitchFamily="18" charset="0"/>
              </a:rPr>
              <a:t> </a:t>
            </a:r>
            <a:r>
              <a:rPr lang="en-US" altLang="en-US" sz="4000" b="1">
                <a:solidFill>
                  <a:srgbClr val="000000"/>
                </a:solidFill>
                <a:latin typeface="Times" panose="02020603050405020304" pitchFamily="18" charset="0"/>
              </a:rPr>
              <a:t> </a:t>
            </a:r>
            <a:r>
              <a:rPr lang="en-US" altLang="en-US" sz="5400" b="1">
                <a:solidFill>
                  <a:srgbClr val="000000"/>
                </a:solidFill>
                <a:latin typeface="Times" panose="02020603050405020304" pitchFamily="18" charset="0"/>
              </a:rPr>
              <a:t>          </a:t>
            </a:r>
          </a:p>
          <a:p>
            <a:pPr algn="ctr" defTabSz="914400" eaLnBrk="0" fontAlgn="base" hangingPunct="0">
              <a:spcBef>
                <a:spcPct val="50000"/>
              </a:spcBef>
              <a:spcAft>
                <a:spcPct val="0"/>
              </a:spcAft>
              <a:buNone/>
            </a:pPr>
            <a:endParaRPr lang="en-US" altLang="en-US" sz="2400" b="1">
              <a:solidFill>
                <a:srgbClr val="000000"/>
              </a:solidFill>
              <a:latin typeface="Times" panose="02020603050405020304" pitchFamily="18" charset="0"/>
            </a:endParaRPr>
          </a:p>
        </p:txBody>
      </p:sp>
    </p:spTree>
    <p:extLst>
      <p:ext uri="{BB962C8B-B14F-4D97-AF65-F5344CB8AC3E}">
        <p14:creationId xmlns:p14="http://schemas.microsoft.com/office/powerpoint/2010/main" val="670695072"/>
      </p:ext>
    </p:extLst>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A9E8239-C6FF-7300-F93C-8B9D9F975907}"/>
              </a:ext>
            </a:extLst>
          </p:cNvPr>
          <p:cNvSpPr>
            <a:spLocks noGrp="1" noChangeArrowheads="1"/>
          </p:cNvSpPr>
          <p:nvPr>
            <p:ph type="title"/>
          </p:nvPr>
        </p:nvSpPr>
        <p:spPr>
          <a:xfrm>
            <a:off x="2209800" y="2133600"/>
            <a:ext cx="7848600" cy="1143000"/>
          </a:xfrm>
        </p:spPr>
        <p:txBody>
          <a:bodyPr/>
          <a:lstStyle/>
          <a:p>
            <a:pPr eaLnBrk="1" hangingPunct="1"/>
            <a:r>
              <a:rPr lang="en-US" altLang="en-US" sz="8800" b="1" i="1">
                <a:solidFill>
                  <a:schemeClr val="tx1"/>
                </a:solidFill>
                <a:latin typeface="Arial Rounded MT Bold" panose="020F0704030504030204" pitchFamily="34" charset="0"/>
              </a:rPr>
              <a:t>What a Friend We Have in Jesus</a:t>
            </a:r>
            <a:endParaRPr lang="en-US" altLang="en-US" sz="5400" b="1"/>
          </a:p>
        </p:txBody>
      </p:sp>
      <p:sp>
        <p:nvSpPr>
          <p:cNvPr id="2051" name="Text Box 3">
            <a:extLst>
              <a:ext uri="{FF2B5EF4-FFF2-40B4-BE49-F238E27FC236}">
                <a16:creationId xmlns:a16="http://schemas.microsoft.com/office/drawing/2014/main" id="{6203C6C3-B61D-3278-99E4-5B241435E264}"/>
              </a:ext>
            </a:extLst>
          </p:cNvPr>
          <p:cNvSpPr txBox="1">
            <a:spLocks noChangeArrowheads="1"/>
          </p:cNvSpPr>
          <p:nvPr/>
        </p:nvSpPr>
        <p:spPr bwMode="auto">
          <a:xfrm>
            <a:off x="3886200" y="5257801"/>
            <a:ext cx="4038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defTabSz="914400" fontAlgn="base">
              <a:spcBef>
                <a:spcPct val="50000"/>
              </a:spcBef>
              <a:spcAft>
                <a:spcPct val="0"/>
              </a:spcAft>
              <a:buNone/>
            </a:pPr>
            <a:r>
              <a:rPr lang="en-US" altLang="en-US" sz="6600" b="1">
                <a:solidFill>
                  <a:srgbClr val="000000"/>
                </a:solidFill>
              </a:rPr>
              <a:t>Hymn 630</a:t>
            </a:r>
          </a:p>
        </p:txBody>
      </p:sp>
    </p:spTree>
    <p:extLst>
      <p:ext uri="{BB962C8B-B14F-4D97-AF65-F5344CB8AC3E}">
        <p14:creationId xmlns:p14="http://schemas.microsoft.com/office/powerpoint/2010/main" val="3719840980"/>
      </p:ext>
    </p:extLst>
  </p:cSld>
  <p:clrMapOvr>
    <a:masterClrMapping/>
  </p:clrMapOvr>
  <p:transition>
    <p:wipe dir="d"/>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05669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C48E419-452D-43D5-AD29-9960619FFB93}"/>
              </a:ext>
            </a:extLst>
          </p:cNvPr>
          <p:cNvSpPr>
            <a:spLocks noGrp="1" noChangeArrowheads="1"/>
          </p:cNvSpPr>
          <p:nvPr>
            <p:ph type="ctrTitle"/>
          </p:nvPr>
        </p:nvSpPr>
        <p:spPr>
          <a:xfrm>
            <a:off x="1905000" y="2057400"/>
            <a:ext cx="8458200" cy="1447800"/>
          </a:xfrm>
        </p:spPr>
        <p:txBody>
          <a:bodyPr/>
          <a:lstStyle/>
          <a:p>
            <a:pPr eaLnBrk="1" hangingPunct="1"/>
            <a:r>
              <a:rPr lang="en-US" altLang="en-US" sz="6000" b="1"/>
              <a:t>Standing on the Promises</a:t>
            </a:r>
          </a:p>
        </p:txBody>
      </p:sp>
      <p:sp>
        <p:nvSpPr>
          <p:cNvPr id="2051" name="Rectangle 3">
            <a:extLst>
              <a:ext uri="{FF2B5EF4-FFF2-40B4-BE49-F238E27FC236}">
                <a16:creationId xmlns:a16="http://schemas.microsoft.com/office/drawing/2014/main" id="{49EB3A33-FDDE-DD48-AC24-D4888ADAD3E9}"/>
              </a:ext>
            </a:extLst>
          </p:cNvPr>
          <p:cNvSpPr>
            <a:spLocks noGrp="1" noChangeArrowheads="1"/>
          </p:cNvSpPr>
          <p:nvPr>
            <p:ph type="subTitle" idx="1"/>
          </p:nvPr>
        </p:nvSpPr>
        <p:spPr>
          <a:xfrm>
            <a:off x="2895600" y="4876800"/>
            <a:ext cx="6400800" cy="762000"/>
          </a:xfrm>
        </p:spPr>
        <p:txBody>
          <a:bodyPr/>
          <a:lstStyle/>
          <a:p>
            <a:pPr eaLnBrk="1" hangingPunct="1"/>
            <a:r>
              <a:rPr lang="en-US" altLang="en-US" sz="3600" b="1"/>
              <a:t>Hymn 410</a:t>
            </a:r>
          </a:p>
        </p:txBody>
      </p:sp>
    </p:spTree>
    <p:extLst>
      <p:ext uri="{BB962C8B-B14F-4D97-AF65-F5344CB8AC3E}">
        <p14:creationId xmlns:p14="http://schemas.microsoft.com/office/powerpoint/2010/main" val="28743105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a:extLst>
              <a:ext uri="{FF2B5EF4-FFF2-40B4-BE49-F238E27FC236}">
                <a16:creationId xmlns:a16="http://schemas.microsoft.com/office/drawing/2014/main" id="{7623011C-8178-9E02-06F7-D00B660F8BB9}"/>
              </a:ext>
            </a:extLst>
          </p:cNvPr>
          <p:cNvSpPr txBox="1">
            <a:spLocks noChangeArrowheads="1"/>
          </p:cNvSpPr>
          <p:nvPr/>
        </p:nvSpPr>
        <p:spPr bwMode="auto">
          <a:xfrm>
            <a:off x="1905000" y="609600"/>
            <a:ext cx="83820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4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Standing on the promises of Christ my King,          Thro’ eternal ages let His Praises ring                    Glory in the highest, I will shout and sing,        Standing on the promises of God</a:t>
            </a:r>
          </a:p>
        </p:txBody>
      </p:sp>
    </p:spTree>
    <p:extLst>
      <p:ext uri="{BB962C8B-B14F-4D97-AF65-F5344CB8AC3E}">
        <p14:creationId xmlns:p14="http://schemas.microsoft.com/office/powerpoint/2010/main" val="21772694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a:extLst>
              <a:ext uri="{FF2B5EF4-FFF2-40B4-BE49-F238E27FC236}">
                <a16:creationId xmlns:a16="http://schemas.microsoft.com/office/drawing/2014/main" id="{95010DFB-90CE-031D-1FFC-C4680F48CC71}"/>
              </a:ext>
            </a:extLst>
          </p:cNvPr>
          <p:cNvSpPr txBox="1">
            <a:spLocks noChangeArrowheads="1"/>
          </p:cNvSpPr>
          <p:nvPr/>
        </p:nvSpPr>
        <p:spPr bwMode="auto">
          <a:xfrm>
            <a:off x="1905000" y="838200"/>
            <a:ext cx="7924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Standing, Standing, standing on the promises of God my savior, Standing, Standing,        I’m standing on the promises of God </a:t>
            </a:r>
          </a:p>
        </p:txBody>
      </p:sp>
    </p:spTree>
    <p:extLst>
      <p:ext uri="{BB962C8B-B14F-4D97-AF65-F5344CB8AC3E}">
        <p14:creationId xmlns:p14="http://schemas.microsoft.com/office/powerpoint/2010/main" val="12242405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F01D3F56-CB1C-7552-E58E-E7A15AC80B96}"/>
              </a:ext>
            </a:extLst>
          </p:cNvPr>
          <p:cNvSpPr txBox="1">
            <a:spLocks noChangeArrowheads="1"/>
          </p:cNvSpPr>
          <p:nvPr/>
        </p:nvSpPr>
        <p:spPr bwMode="auto">
          <a:xfrm>
            <a:off x="1905000" y="685800"/>
            <a:ext cx="81534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4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Standing on the promises that can not fail,            when the howling storms of doubt and fear assail,   by the living Word of God I shall prevail,            standing on the promises of God</a:t>
            </a:r>
          </a:p>
        </p:txBody>
      </p:sp>
    </p:spTree>
    <p:extLst>
      <p:ext uri="{BB962C8B-B14F-4D97-AF65-F5344CB8AC3E}">
        <p14:creationId xmlns:p14="http://schemas.microsoft.com/office/powerpoint/2010/main" val="18204631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a:extLst>
              <a:ext uri="{FF2B5EF4-FFF2-40B4-BE49-F238E27FC236}">
                <a16:creationId xmlns:a16="http://schemas.microsoft.com/office/drawing/2014/main" id="{6C8D7C11-9C4A-68D1-1735-8FE351F3B021}"/>
              </a:ext>
            </a:extLst>
          </p:cNvPr>
          <p:cNvSpPr txBox="1">
            <a:spLocks noChangeArrowheads="1"/>
          </p:cNvSpPr>
          <p:nvPr/>
        </p:nvSpPr>
        <p:spPr bwMode="auto">
          <a:xfrm>
            <a:off x="1905000" y="838200"/>
            <a:ext cx="7924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Standing, Standing, standing on the promises of God my savior, Standing, Standing,        I’m standing on the promises of God </a:t>
            </a:r>
          </a:p>
        </p:txBody>
      </p:sp>
    </p:spTree>
    <p:extLst>
      <p:ext uri="{BB962C8B-B14F-4D97-AF65-F5344CB8AC3E}">
        <p14:creationId xmlns:p14="http://schemas.microsoft.com/office/powerpoint/2010/main" val="22147681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8306950D-5F22-CD7B-2C4D-8352177D35D7}"/>
              </a:ext>
            </a:extLst>
          </p:cNvPr>
          <p:cNvSpPr>
            <a:spLocks noGrp="1" noChangeArrowheads="1"/>
          </p:cNvSpPr>
          <p:nvPr>
            <p:ph type="title"/>
          </p:nvPr>
        </p:nvSpPr>
        <p:spPr>
          <a:xfrm>
            <a:off x="1981200" y="274638"/>
            <a:ext cx="8229600" cy="6354762"/>
          </a:xfrm>
        </p:spPr>
        <p:txBody>
          <a:bodyPr/>
          <a:lstStyle/>
          <a:p>
            <a:r>
              <a:rPr lang="en-US" altLang="en-US" sz="4800" b="1"/>
              <a:t>Standing on the promises,</a:t>
            </a:r>
            <a:br>
              <a:rPr lang="en-US" altLang="en-US" sz="4800" b="1"/>
            </a:br>
            <a:r>
              <a:rPr lang="en-US" altLang="en-US" sz="4800" b="1"/>
              <a:t> I now can see</a:t>
            </a:r>
            <a:br>
              <a:rPr lang="en-US" altLang="en-US" sz="4800" b="1"/>
            </a:br>
            <a:r>
              <a:rPr lang="en-US" altLang="en-US" sz="4800" b="1"/>
              <a:t>Perfect, present cleansing in the blood for me,</a:t>
            </a:r>
            <a:br>
              <a:rPr lang="en-US" altLang="en-US" sz="4800" b="1"/>
            </a:br>
            <a:r>
              <a:rPr lang="en-US" altLang="en-US" sz="4800" b="1"/>
              <a:t>Standing in the liberty where Christ makes free,</a:t>
            </a:r>
            <a:br>
              <a:rPr lang="en-US" altLang="en-US" sz="4800" b="1"/>
            </a:br>
            <a:r>
              <a:rPr lang="en-US" altLang="en-US" sz="4800" b="1"/>
              <a:t>Standing on the promises of God.</a:t>
            </a:r>
          </a:p>
        </p:txBody>
      </p:sp>
    </p:spTree>
    <p:extLst>
      <p:ext uri="{BB962C8B-B14F-4D97-AF65-F5344CB8AC3E}">
        <p14:creationId xmlns:p14="http://schemas.microsoft.com/office/powerpoint/2010/main" val="303724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a:extLst>
              <a:ext uri="{FF2B5EF4-FFF2-40B4-BE49-F238E27FC236}">
                <a16:creationId xmlns:a16="http://schemas.microsoft.com/office/drawing/2014/main" id="{6EFAA985-44CF-6BE5-627A-CAD6A647C593}"/>
              </a:ext>
            </a:extLst>
          </p:cNvPr>
          <p:cNvSpPr txBox="1">
            <a:spLocks noChangeArrowheads="1"/>
          </p:cNvSpPr>
          <p:nvPr/>
        </p:nvSpPr>
        <p:spPr bwMode="auto">
          <a:xfrm>
            <a:off x="1905000" y="838200"/>
            <a:ext cx="7924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Standing, Standing, standing on the promises of God my savior, Standing, Standing,        I’m standing on the promises of God </a:t>
            </a:r>
          </a:p>
        </p:txBody>
      </p:sp>
    </p:spTree>
    <p:extLst>
      <p:ext uri="{BB962C8B-B14F-4D97-AF65-F5344CB8AC3E}">
        <p14:creationId xmlns:p14="http://schemas.microsoft.com/office/powerpoint/2010/main" val="22851176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id="{8D165770-5FE0-4350-6E7A-D71C6D06B181}"/>
              </a:ext>
            </a:extLst>
          </p:cNvPr>
          <p:cNvSpPr txBox="1">
            <a:spLocks noChangeArrowheads="1"/>
          </p:cNvSpPr>
          <p:nvPr/>
        </p:nvSpPr>
        <p:spPr bwMode="auto">
          <a:xfrm>
            <a:off x="1752600" y="609600"/>
            <a:ext cx="86106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4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Standing on the promises of Christ the Lord,                                         bound to Him eternally by love’s strong cord.                                       Over coming daily with the spirit’s sword,                                               standing on the promises of God</a:t>
            </a:r>
          </a:p>
        </p:txBody>
      </p:sp>
    </p:spTree>
    <p:extLst>
      <p:ext uri="{BB962C8B-B14F-4D97-AF65-F5344CB8AC3E}">
        <p14:creationId xmlns:p14="http://schemas.microsoft.com/office/powerpoint/2010/main" val="3855224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a:extLst>
              <a:ext uri="{FF2B5EF4-FFF2-40B4-BE49-F238E27FC236}">
                <a16:creationId xmlns:a16="http://schemas.microsoft.com/office/drawing/2014/main" id="{CC461E96-4CC0-66D8-282A-54B5CC2A9994}"/>
              </a:ext>
            </a:extLst>
          </p:cNvPr>
          <p:cNvSpPr txBox="1">
            <a:spLocks noChangeArrowheads="1"/>
          </p:cNvSpPr>
          <p:nvPr/>
        </p:nvSpPr>
        <p:spPr bwMode="auto">
          <a:xfrm>
            <a:off x="1905000" y="838200"/>
            <a:ext cx="7924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Standing, Standing, standing on the promises of God my savior, Standing, Standing,        I’m standing on the promises of God </a:t>
            </a:r>
          </a:p>
        </p:txBody>
      </p:sp>
    </p:spTree>
    <p:extLst>
      <p:ext uri="{BB962C8B-B14F-4D97-AF65-F5344CB8AC3E}">
        <p14:creationId xmlns:p14="http://schemas.microsoft.com/office/powerpoint/2010/main" val="2937788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AEEEAFF2-563A-8B3B-9639-621DD25BB6CC}"/>
              </a:ext>
            </a:extLst>
          </p:cNvPr>
          <p:cNvSpPr txBox="1">
            <a:spLocks noChangeArrowheads="1"/>
          </p:cNvSpPr>
          <p:nvPr/>
        </p:nvSpPr>
        <p:spPr bwMode="auto">
          <a:xfrm>
            <a:off x="1524000" y="0"/>
            <a:ext cx="9144000"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What a friend we have in Jesus,</a:t>
            </a:r>
          </a:p>
          <a:p>
            <a:pP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All our sins and griefs to bear!</a:t>
            </a:r>
          </a:p>
          <a:p>
            <a:pP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What a privilege to carry</a:t>
            </a:r>
          </a:p>
          <a:p>
            <a:pP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Everything to God in prayer!</a:t>
            </a:r>
          </a:p>
          <a:p>
            <a:pP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O what peace we often forfeit,</a:t>
            </a:r>
          </a:p>
          <a:p>
            <a:pP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O what needless pain we bear,</a:t>
            </a:r>
          </a:p>
          <a:p>
            <a:pP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All because we do not carry</a:t>
            </a:r>
          </a:p>
          <a:p>
            <a:pPr defTabSz="914400" eaLnBrk="0" fontAlgn="base" hangingPunct="0">
              <a:spcBef>
                <a:spcPct val="0"/>
              </a:spcBef>
              <a:spcAft>
                <a:spcPct val="0"/>
              </a:spcAft>
              <a:buNone/>
            </a:pPr>
            <a:r>
              <a:rPr lang="en-US" altLang="en-US" sz="4400" b="1">
                <a:solidFill>
                  <a:srgbClr val="000000"/>
                </a:solidFill>
                <a:latin typeface="Arial Rounded MT Bold" panose="020F0704030504030204" pitchFamily="34" charset="0"/>
              </a:rPr>
              <a:t>Everything to God in prayer!</a:t>
            </a:r>
          </a:p>
          <a:p>
            <a:pPr defTabSz="914400" eaLnBrk="0" fontAlgn="base" hangingPunct="0">
              <a:spcBef>
                <a:spcPct val="0"/>
              </a:spcBef>
              <a:spcAft>
                <a:spcPct val="0"/>
              </a:spcAft>
              <a:buNone/>
            </a:pPr>
            <a:endParaRPr lang="en-US" altLang="en-US" sz="2000">
              <a:solidFill>
                <a:srgbClr val="000000"/>
              </a:solidFill>
              <a:latin typeface="Arial Rounded MT Bold" panose="020F0704030504030204" pitchFamily="34" charset="0"/>
            </a:endParaRPr>
          </a:p>
          <a:p>
            <a:pPr defTabSz="914400" eaLnBrk="0" fontAlgn="base" hangingPunct="0">
              <a:spcBef>
                <a:spcPct val="0"/>
              </a:spcBef>
              <a:spcAft>
                <a:spcPct val="0"/>
              </a:spcAft>
              <a:buNone/>
            </a:pPr>
            <a:r>
              <a:rPr lang="en-US" altLang="en-US" sz="2400">
                <a:solidFill>
                  <a:srgbClr val="000000"/>
                </a:solidFill>
                <a:latin typeface="Times" panose="02020603050405020304" pitchFamily="18" charset="0"/>
              </a:rPr>
              <a:t>						        		</a:t>
            </a:r>
          </a:p>
        </p:txBody>
      </p:sp>
    </p:spTree>
    <p:extLst>
      <p:ext uri="{BB962C8B-B14F-4D97-AF65-F5344CB8AC3E}">
        <p14:creationId xmlns:p14="http://schemas.microsoft.com/office/powerpoint/2010/main" val="4004688615"/>
      </p:ext>
    </p:extLst>
  </p:cSld>
  <p:clrMapOvr>
    <a:masterClrMapping/>
  </p:clrMapOvr>
  <p:transition>
    <p:wipe dir="d"/>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a:extLst>
              <a:ext uri="{FF2B5EF4-FFF2-40B4-BE49-F238E27FC236}">
                <a16:creationId xmlns:a16="http://schemas.microsoft.com/office/drawing/2014/main" id="{B8BC444E-D27E-F19B-BC70-FC35C2BC0A62}"/>
              </a:ext>
            </a:extLst>
          </p:cNvPr>
          <p:cNvSpPr txBox="1">
            <a:spLocks noChangeArrowheads="1"/>
          </p:cNvSpPr>
          <p:nvPr/>
        </p:nvSpPr>
        <p:spPr bwMode="auto">
          <a:xfrm>
            <a:off x="1905000" y="304800"/>
            <a:ext cx="8305800" cy="659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4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Standing on the promises I cannot fail,                                                      listening every moment to the Spirit’s call,                                      resting in my Savior as my all in all,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4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Standing on the promises of God</a:t>
            </a:r>
          </a:p>
        </p:txBody>
      </p:sp>
    </p:spTree>
    <p:extLst>
      <p:ext uri="{BB962C8B-B14F-4D97-AF65-F5344CB8AC3E}">
        <p14:creationId xmlns:p14="http://schemas.microsoft.com/office/powerpoint/2010/main" val="19100710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a:extLst>
              <a:ext uri="{FF2B5EF4-FFF2-40B4-BE49-F238E27FC236}">
                <a16:creationId xmlns:a16="http://schemas.microsoft.com/office/drawing/2014/main" id="{403FAD28-4106-88C2-C51B-D5E38A04D414}"/>
              </a:ext>
            </a:extLst>
          </p:cNvPr>
          <p:cNvSpPr txBox="1">
            <a:spLocks noChangeArrowheads="1"/>
          </p:cNvSpPr>
          <p:nvPr/>
        </p:nvSpPr>
        <p:spPr bwMode="auto">
          <a:xfrm>
            <a:off x="1905000" y="838200"/>
            <a:ext cx="7924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Standing, Standing, standing on the promises of God my savior, Standing, Standing,        I’m standing on the promises of God </a:t>
            </a:r>
          </a:p>
        </p:txBody>
      </p:sp>
    </p:spTree>
    <p:extLst>
      <p:ext uri="{BB962C8B-B14F-4D97-AF65-F5344CB8AC3E}">
        <p14:creationId xmlns:p14="http://schemas.microsoft.com/office/powerpoint/2010/main" val="38149023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5096BC6-BAD1-CDD9-6489-9B66FF7A0246}"/>
              </a:ext>
            </a:extLst>
          </p:cNvPr>
          <p:cNvSpPr>
            <a:spLocks noGrp="1" noChangeArrowheads="1"/>
          </p:cNvSpPr>
          <p:nvPr>
            <p:ph type="title"/>
          </p:nvPr>
        </p:nvSpPr>
        <p:spPr/>
        <p:txBody>
          <a:bodyPr/>
          <a:lstStyle/>
          <a:p>
            <a:pPr eaLnBrk="1" hangingPunct="1"/>
            <a:r>
              <a:rPr lang="en-US" altLang="en-US"/>
              <a:t> </a:t>
            </a:r>
          </a:p>
        </p:txBody>
      </p:sp>
      <p:sp>
        <p:nvSpPr>
          <p:cNvPr id="13315" name="Rectangle 3">
            <a:extLst>
              <a:ext uri="{FF2B5EF4-FFF2-40B4-BE49-F238E27FC236}">
                <a16:creationId xmlns:a16="http://schemas.microsoft.com/office/drawing/2014/main" id="{A9173001-A3AA-9E03-B6FB-C11783CF7999}"/>
              </a:ext>
            </a:extLst>
          </p:cNvPr>
          <p:cNvSpPr>
            <a:spLocks noGrp="1" noChangeArrowheads="1"/>
          </p:cNvSpPr>
          <p:nvPr>
            <p:ph type="body" idx="1"/>
          </p:nvPr>
        </p:nvSpPr>
        <p:spPr/>
        <p:txBody>
          <a:bodyPr/>
          <a:lstStyle/>
          <a:p>
            <a:pPr eaLnBrk="1" hangingPunct="1">
              <a:buFontTx/>
              <a:buNone/>
            </a:pPr>
            <a:r>
              <a:rPr lang="en-US" altLang="en-US"/>
              <a:t> </a:t>
            </a:r>
          </a:p>
        </p:txBody>
      </p:sp>
    </p:spTree>
    <p:extLst>
      <p:ext uri="{BB962C8B-B14F-4D97-AF65-F5344CB8AC3E}">
        <p14:creationId xmlns:p14="http://schemas.microsoft.com/office/powerpoint/2010/main" val="33754399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1828800" y="-33338"/>
            <a:ext cx="8534400" cy="6770688"/>
          </a:xfrm>
          <a:prstGeom prst="rect">
            <a:avLst/>
          </a:prstGeom>
          <a:noFill/>
          <a:ln w="9525">
            <a:noFill/>
            <a:miter lim="800000"/>
            <a:headEnd/>
            <a:tailEnd/>
          </a:ln>
        </p:spPr>
        <p:txBody>
          <a:bodyPr anchor="ctr">
            <a:spAutoFit/>
          </a:bodyPr>
          <a:lstStyle/>
          <a:p>
            <a:pPr algn="ctr" defTabSz="914400" fontAlgn="base">
              <a:spcBef>
                <a:spcPct val="0"/>
              </a:spcBef>
              <a:spcAft>
                <a:spcPct val="0"/>
              </a:spcAft>
              <a:tabLst>
                <a:tab pos="0" algn="l"/>
                <a:tab pos="457200" algn="l"/>
                <a:tab pos="571500" algn="l"/>
                <a:tab pos="914400" algn="l"/>
                <a:tab pos="1143000" algn="l"/>
              </a:tabLst>
            </a:pPr>
            <a:r>
              <a:rPr lang="en-US" sz="3600" b="1" u="sng">
                <a:solidFill>
                  <a:srgbClr val="000000"/>
                </a:solidFill>
                <a:latin typeface="Arial" pitchFamily="34" charset="0"/>
                <a:ea typeface="MS PGothic" pitchFamily="34" charset="-128"/>
                <a:cs typeface="Arial" pitchFamily="34" charset="0"/>
              </a:rPr>
              <a:t>THE PASTORAL BENEDICTION</a:t>
            </a:r>
          </a:p>
          <a:p>
            <a:pPr algn="ctr" defTabSz="914400" fontAlgn="base">
              <a:spcBef>
                <a:spcPct val="0"/>
              </a:spcBef>
              <a:spcAft>
                <a:spcPct val="0"/>
              </a:spcAft>
              <a:tabLst>
                <a:tab pos="0" algn="l"/>
                <a:tab pos="457200" algn="l"/>
                <a:tab pos="571500" algn="l"/>
                <a:tab pos="914400" algn="l"/>
                <a:tab pos="1143000" algn="l"/>
              </a:tabLst>
            </a:pPr>
            <a:endParaRPr lang="en-US" sz="36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r>
              <a:rPr lang="en-US" sz="4000" b="1">
                <a:solidFill>
                  <a:srgbClr val="000000"/>
                </a:solidFill>
                <a:latin typeface="Arial" pitchFamily="34" charset="0"/>
                <a:ea typeface="MS PGothic" pitchFamily="34" charset="-128"/>
                <a:cs typeface="Arial" pitchFamily="34" charset="0"/>
              </a:rPr>
              <a:t>God has a plan for you and,</a:t>
            </a:r>
          </a:p>
          <a:p>
            <a:pPr algn="ctr" defTabSz="914400" fontAlgn="base">
              <a:spcBef>
                <a:spcPct val="0"/>
              </a:spcBef>
              <a:spcAft>
                <a:spcPct val="0"/>
              </a:spcAft>
              <a:tabLst>
                <a:tab pos="0" algn="l"/>
                <a:tab pos="457200" algn="l"/>
                <a:tab pos="571500" algn="l"/>
                <a:tab pos="914400" algn="l"/>
                <a:tab pos="1143000" algn="l"/>
              </a:tabLst>
            </a:pPr>
            <a:r>
              <a:rPr lang="en-US" sz="4000" b="1">
                <a:solidFill>
                  <a:srgbClr val="000000"/>
                </a:solidFill>
                <a:latin typeface="Arial" pitchFamily="34" charset="0"/>
                <a:ea typeface="MS PGothic" pitchFamily="34" charset="-128"/>
                <a:cs typeface="Arial" pitchFamily="34" charset="0"/>
              </a:rPr>
              <a:t>you are </a:t>
            </a:r>
            <a:r>
              <a:rPr lang="en-US" sz="4000" b="1" u="sng">
                <a:solidFill>
                  <a:srgbClr val="000000"/>
                </a:solidFill>
                <a:latin typeface="Arial" pitchFamily="34" charset="0"/>
                <a:ea typeface="MS PGothic" pitchFamily="34" charset="-128"/>
                <a:cs typeface="Arial" pitchFamily="34" charset="0"/>
              </a:rPr>
              <a:t>EXACTLY</a:t>
            </a:r>
            <a:r>
              <a:rPr lang="en-US" sz="4000" b="1">
                <a:solidFill>
                  <a:srgbClr val="000000"/>
                </a:solidFill>
                <a:latin typeface="Arial" pitchFamily="34" charset="0"/>
                <a:ea typeface="MS PGothic" pitchFamily="34" charset="-128"/>
                <a:cs typeface="Arial" pitchFamily="34" charset="0"/>
              </a:rPr>
              <a:t> where God wants you to be.</a:t>
            </a: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just" defTabSz="914400" fontAlgn="base">
              <a:spcBef>
                <a:spcPct val="0"/>
              </a:spcBef>
              <a:spcAft>
                <a:spcPct val="0"/>
              </a:spcAft>
              <a:tabLst>
                <a:tab pos="0" algn="l"/>
                <a:tab pos="457200" algn="l"/>
                <a:tab pos="571500" algn="l"/>
                <a:tab pos="914400" algn="l"/>
                <a:tab pos="1143000" algn="l"/>
              </a:tabLst>
            </a:pPr>
            <a:endParaRPr lang="en-US">
              <a:solidFill>
                <a:srgbClr val="000000"/>
              </a:solidFill>
              <a:ea typeface="MS PGothic" pitchFamily="34" charset="-128"/>
              <a:cs typeface="Arial" pitchFamily="34" charset="0"/>
            </a:endParaRPr>
          </a:p>
        </p:txBody>
      </p:sp>
      <p:pic>
        <p:nvPicPr>
          <p:cNvPr id="101379" name="Picture 4" descr="C:\Users\Pastor Dan\Pictures\benediction_51835_web.jpg"/>
          <p:cNvPicPr>
            <a:picLocks noChangeAspect="1" noChangeArrowheads="1"/>
          </p:cNvPicPr>
          <p:nvPr/>
        </p:nvPicPr>
        <p:blipFill>
          <a:blip r:embed="rId3" cstate="print"/>
          <a:srcRect/>
          <a:stretch>
            <a:fillRect/>
          </a:stretch>
        </p:blipFill>
        <p:spPr bwMode="auto">
          <a:xfrm>
            <a:off x="4191000" y="3733800"/>
            <a:ext cx="3886200" cy="2895600"/>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 calcmode="lin" valueType="num">
                                      <p:cBhvr>
                                        <p:cTn id="7" dur="3000" fill="hold"/>
                                        <p:tgtEl>
                                          <p:spTgt spid="34818">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3000" fill="hold"/>
                                        <p:tgtEl>
                                          <p:spTgt spid="34818">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3000" fill="hold"/>
                                        <p:tgtEl>
                                          <p:spTgt spid="34818">
                                            <p:txEl>
                                              <p:pRg st="0" end="0"/>
                                            </p:txEl>
                                          </p:spTgt>
                                        </p:tgtEl>
                                        <p:attrNameLst>
                                          <p:attrName>ppt_y</p:attrName>
                                        </p:attrNameLst>
                                      </p:cBhvr>
                                      <p:tavLst>
                                        <p:tav tm="0">
                                          <p:val>
                                            <p:strVal val="#ppt_y"/>
                                          </p:val>
                                        </p:tav>
                                        <p:tav tm="100000">
                                          <p:val>
                                            <p:strVal val="#ppt_y"/>
                                          </p:val>
                                        </p:tav>
                                      </p:tavLst>
                                    </p:anim>
                                    <p:animEffect transition="in" filter="fade">
                                      <p:cBhvr>
                                        <p:cTn id="10" dur="3000"/>
                                        <p:tgtEl>
                                          <p:spTgt spid="34818">
                                            <p:txEl>
                                              <p:pRg st="0" end="0"/>
                                            </p:txEl>
                                          </p:spTgt>
                                        </p:tgtEl>
                                      </p:cBhvr>
                                    </p:animEffect>
                                  </p:childTnLst>
                                </p:cTn>
                              </p:par>
                              <p:par>
                                <p:cTn id="11" presetID="48" presetClass="entr" presetSubtype="0" accel="50000" fill="hold" nodeType="withEffect">
                                  <p:stCondLst>
                                    <p:cond delay="0"/>
                                  </p:stCondLst>
                                  <p:childTnLst>
                                    <p:set>
                                      <p:cBhvr>
                                        <p:cTn id="12" dur="1" fill="hold">
                                          <p:stCondLst>
                                            <p:cond delay="0"/>
                                          </p:stCondLst>
                                        </p:cTn>
                                        <p:tgtEl>
                                          <p:spTgt spid="34818">
                                            <p:txEl>
                                              <p:pRg st="2" end="2"/>
                                            </p:txEl>
                                          </p:spTgt>
                                        </p:tgtEl>
                                        <p:attrNameLst>
                                          <p:attrName>style.visibility</p:attrName>
                                        </p:attrNameLst>
                                      </p:cBhvr>
                                      <p:to>
                                        <p:strVal val="visible"/>
                                      </p:to>
                                    </p:set>
                                    <p:anim calcmode="lin" valueType="num">
                                      <p:cBhvr>
                                        <p:cTn id="13" dur="3000" fill="hold"/>
                                        <p:tgtEl>
                                          <p:spTgt spid="34818">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3000" fill="hold"/>
                                        <p:tgtEl>
                                          <p:spTgt spid="34818">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15" dur="3000" fill="hold"/>
                                        <p:tgtEl>
                                          <p:spTgt spid="34818">
                                            <p:txEl>
                                              <p:pRg st="2" end="2"/>
                                            </p:txEl>
                                          </p:spTgt>
                                        </p:tgtEl>
                                        <p:attrNameLst>
                                          <p:attrName>ppt_y</p:attrName>
                                        </p:attrNameLst>
                                      </p:cBhvr>
                                      <p:tavLst>
                                        <p:tav tm="0">
                                          <p:val>
                                            <p:strVal val="#ppt_y"/>
                                          </p:val>
                                        </p:tav>
                                        <p:tav tm="100000">
                                          <p:val>
                                            <p:strVal val="#ppt_y"/>
                                          </p:val>
                                        </p:tav>
                                      </p:tavLst>
                                    </p:anim>
                                    <p:animEffect transition="in" filter="fade">
                                      <p:cBhvr>
                                        <p:cTn id="16" dur="3000"/>
                                        <p:tgtEl>
                                          <p:spTgt spid="34818">
                                            <p:txEl>
                                              <p:pRg st="2" end="2"/>
                                            </p:txEl>
                                          </p:spTgt>
                                        </p:tgtEl>
                                      </p:cBhvr>
                                    </p:animEffect>
                                  </p:childTnLst>
                                </p:cTn>
                              </p:par>
                              <p:par>
                                <p:cTn id="17" presetID="48" presetClass="entr" presetSubtype="0" accel="50000" fill="hold" nodeType="withEffect">
                                  <p:stCondLst>
                                    <p:cond delay="0"/>
                                  </p:stCondLst>
                                  <p:childTnLst>
                                    <p:set>
                                      <p:cBhvr>
                                        <p:cTn id="18" dur="1" fill="hold">
                                          <p:stCondLst>
                                            <p:cond delay="0"/>
                                          </p:stCondLst>
                                        </p:cTn>
                                        <p:tgtEl>
                                          <p:spTgt spid="34818">
                                            <p:txEl>
                                              <p:pRg st="3" end="3"/>
                                            </p:txEl>
                                          </p:spTgt>
                                        </p:tgtEl>
                                        <p:attrNameLst>
                                          <p:attrName>style.visibility</p:attrName>
                                        </p:attrNameLst>
                                      </p:cBhvr>
                                      <p:to>
                                        <p:strVal val="visible"/>
                                      </p:to>
                                    </p:set>
                                    <p:anim calcmode="lin" valueType="num">
                                      <p:cBhvr>
                                        <p:cTn id="19" dur="3000" fill="hold"/>
                                        <p:tgtEl>
                                          <p:spTgt spid="34818">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3000" fill="hold"/>
                                        <p:tgtEl>
                                          <p:spTgt spid="34818">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21" dur="3000" fill="hold"/>
                                        <p:tgtEl>
                                          <p:spTgt spid="34818">
                                            <p:txEl>
                                              <p:pRg st="3" end="3"/>
                                            </p:txEl>
                                          </p:spTgt>
                                        </p:tgtEl>
                                        <p:attrNameLst>
                                          <p:attrName>ppt_y</p:attrName>
                                        </p:attrNameLst>
                                      </p:cBhvr>
                                      <p:tavLst>
                                        <p:tav tm="0">
                                          <p:val>
                                            <p:strVal val="#ppt_y"/>
                                          </p:val>
                                        </p:tav>
                                        <p:tav tm="100000">
                                          <p:val>
                                            <p:strVal val="#ppt_y"/>
                                          </p:val>
                                        </p:tav>
                                      </p:tavLst>
                                    </p:anim>
                                    <p:animEffect transition="in" filter="fade">
                                      <p:cBhvr>
                                        <p:cTn id="22" dur="3000"/>
                                        <p:tgtEl>
                                          <p:spTgt spid="348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a:extLst>
              <a:ext uri="{FF2B5EF4-FFF2-40B4-BE49-F238E27FC236}">
                <a16:creationId xmlns:a16="http://schemas.microsoft.com/office/drawing/2014/main" id="{022FB1F1-B459-8BE9-FDB6-7920E5767EE2}"/>
              </a:ext>
            </a:extLst>
          </p:cNvPr>
          <p:cNvSpPr txBox="1">
            <a:spLocks noChangeArrowheads="1"/>
          </p:cNvSpPr>
          <p:nvPr/>
        </p:nvSpPr>
        <p:spPr bwMode="auto">
          <a:xfrm>
            <a:off x="1524000" y="457201"/>
            <a:ext cx="9144000"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14400" eaLnBrk="0" fontAlgn="base" hangingPunct="0">
              <a:spcBef>
                <a:spcPct val="0"/>
              </a:spcBef>
              <a:spcAft>
                <a:spcPct val="0"/>
              </a:spcAft>
              <a:buNone/>
            </a:pPr>
            <a:r>
              <a:rPr lang="en-US" altLang="en-US" sz="4000" b="1">
                <a:solidFill>
                  <a:srgbClr val="000000"/>
                </a:solidFill>
                <a:latin typeface="Arial Rounded MT Bold" panose="020F0704030504030204" pitchFamily="34" charset="0"/>
              </a:rPr>
              <a:t>Have we trials and temptations?</a:t>
            </a:r>
          </a:p>
          <a:p>
            <a:pPr defTabSz="914400" eaLnBrk="0" fontAlgn="base" hangingPunct="0">
              <a:spcBef>
                <a:spcPct val="0"/>
              </a:spcBef>
              <a:spcAft>
                <a:spcPct val="0"/>
              </a:spcAft>
              <a:buNone/>
            </a:pPr>
            <a:r>
              <a:rPr lang="en-US" altLang="en-US" sz="4000" b="1">
                <a:solidFill>
                  <a:srgbClr val="000000"/>
                </a:solidFill>
                <a:latin typeface="Arial Rounded MT Bold" panose="020F0704030504030204" pitchFamily="34" charset="0"/>
              </a:rPr>
              <a:t>Is there trouble anywhere?</a:t>
            </a:r>
          </a:p>
          <a:p>
            <a:pPr defTabSz="914400" eaLnBrk="0" fontAlgn="base" hangingPunct="0">
              <a:spcBef>
                <a:spcPct val="0"/>
              </a:spcBef>
              <a:spcAft>
                <a:spcPct val="0"/>
              </a:spcAft>
              <a:buNone/>
            </a:pPr>
            <a:r>
              <a:rPr lang="en-US" altLang="en-US" sz="4000" b="1">
                <a:solidFill>
                  <a:srgbClr val="000000"/>
                </a:solidFill>
                <a:latin typeface="Arial Rounded MT Bold" panose="020F0704030504030204" pitchFamily="34" charset="0"/>
              </a:rPr>
              <a:t>We should never be discouraged,</a:t>
            </a:r>
          </a:p>
          <a:p>
            <a:pPr defTabSz="914400" eaLnBrk="0" fontAlgn="base" hangingPunct="0">
              <a:spcBef>
                <a:spcPct val="0"/>
              </a:spcBef>
              <a:spcAft>
                <a:spcPct val="0"/>
              </a:spcAft>
              <a:buNone/>
            </a:pPr>
            <a:r>
              <a:rPr lang="en-US" altLang="en-US" sz="4000" b="1">
                <a:solidFill>
                  <a:srgbClr val="000000"/>
                </a:solidFill>
                <a:latin typeface="Arial Rounded MT Bold" panose="020F0704030504030204" pitchFamily="34" charset="0"/>
              </a:rPr>
              <a:t>Take it to the Lord in prayer.</a:t>
            </a:r>
          </a:p>
          <a:p>
            <a:pPr defTabSz="914400" eaLnBrk="0" fontAlgn="base" hangingPunct="0">
              <a:spcBef>
                <a:spcPct val="0"/>
              </a:spcBef>
              <a:spcAft>
                <a:spcPct val="0"/>
              </a:spcAft>
              <a:buNone/>
            </a:pPr>
            <a:r>
              <a:rPr lang="en-US" altLang="en-US" sz="4000" b="1">
                <a:solidFill>
                  <a:srgbClr val="000000"/>
                </a:solidFill>
                <a:latin typeface="Arial Rounded MT Bold" panose="020F0704030504030204" pitchFamily="34" charset="0"/>
              </a:rPr>
              <a:t>Can we find a friend so faithful</a:t>
            </a:r>
          </a:p>
          <a:p>
            <a:pPr defTabSz="914400" eaLnBrk="0" fontAlgn="base" hangingPunct="0">
              <a:spcBef>
                <a:spcPct val="0"/>
              </a:spcBef>
              <a:spcAft>
                <a:spcPct val="0"/>
              </a:spcAft>
              <a:buNone/>
            </a:pPr>
            <a:r>
              <a:rPr lang="en-US" altLang="en-US" sz="4000" b="1">
                <a:solidFill>
                  <a:srgbClr val="000000"/>
                </a:solidFill>
                <a:latin typeface="Arial Rounded MT Bold" panose="020F0704030504030204" pitchFamily="34" charset="0"/>
              </a:rPr>
              <a:t>Who will all our sorrows share?</a:t>
            </a:r>
          </a:p>
          <a:p>
            <a:pPr defTabSz="914400" eaLnBrk="0" fontAlgn="base" hangingPunct="0">
              <a:spcBef>
                <a:spcPct val="0"/>
              </a:spcBef>
              <a:spcAft>
                <a:spcPct val="0"/>
              </a:spcAft>
              <a:buNone/>
            </a:pPr>
            <a:r>
              <a:rPr lang="en-US" altLang="en-US" sz="4000" b="1">
                <a:solidFill>
                  <a:srgbClr val="000000"/>
                </a:solidFill>
                <a:latin typeface="Arial Rounded MT Bold" panose="020F0704030504030204" pitchFamily="34" charset="0"/>
              </a:rPr>
              <a:t>Jesus knows our every weakness,</a:t>
            </a:r>
          </a:p>
          <a:p>
            <a:pPr defTabSz="914400" eaLnBrk="0" fontAlgn="base" hangingPunct="0">
              <a:spcBef>
                <a:spcPct val="0"/>
              </a:spcBef>
              <a:spcAft>
                <a:spcPct val="0"/>
              </a:spcAft>
              <a:buNone/>
            </a:pPr>
            <a:r>
              <a:rPr lang="en-US" altLang="en-US" sz="4000" b="1">
                <a:solidFill>
                  <a:srgbClr val="000000"/>
                </a:solidFill>
                <a:latin typeface="Arial Rounded MT Bold" panose="020F0704030504030204" pitchFamily="34" charset="0"/>
              </a:rPr>
              <a:t>Take it to the Lord in prayer.</a:t>
            </a:r>
            <a:endParaRPr lang="en-US" altLang="en-US" sz="4000" b="1">
              <a:solidFill>
                <a:srgbClr val="000000"/>
              </a:solidFill>
              <a:latin typeface="Times" panose="02020603050405020304" pitchFamily="18" charset="0"/>
            </a:endParaRPr>
          </a:p>
          <a:p>
            <a:pPr defTabSz="914400" eaLnBrk="0" fontAlgn="base" hangingPunct="0">
              <a:spcBef>
                <a:spcPct val="0"/>
              </a:spcBef>
              <a:spcAft>
                <a:spcPct val="0"/>
              </a:spcAft>
              <a:buNone/>
            </a:pPr>
            <a:endParaRPr lang="en-US" altLang="en-US" sz="2000">
              <a:solidFill>
                <a:srgbClr val="000000"/>
              </a:solidFill>
              <a:latin typeface="Times" panose="02020603050405020304" pitchFamily="18" charset="0"/>
            </a:endParaRPr>
          </a:p>
          <a:p>
            <a:pPr defTabSz="914400" eaLnBrk="0" fontAlgn="base" hangingPunct="0">
              <a:spcBef>
                <a:spcPct val="0"/>
              </a:spcBef>
              <a:spcAft>
                <a:spcPct val="0"/>
              </a:spcAft>
              <a:buNone/>
            </a:pPr>
            <a:r>
              <a:rPr lang="en-US" altLang="en-US" sz="2400">
                <a:solidFill>
                  <a:srgbClr val="000000"/>
                </a:solidFill>
                <a:latin typeface="Times" panose="02020603050405020304" pitchFamily="18" charset="0"/>
              </a:rPr>
              <a:t>						       		</a:t>
            </a:r>
          </a:p>
        </p:txBody>
      </p:sp>
    </p:spTree>
    <p:extLst>
      <p:ext uri="{BB962C8B-B14F-4D97-AF65-F5344CB8AC3E}">
        <p14:creationId xmlns:p14="http://schemas.microsoft.com/office/powerpoint/2010/main" val="2939963584"/>
      </p:ext>
    </p:extLst>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78694B38-A753-2DC4-6A80-8D6C091FF9FD}"/>
              </a:ext>
            </a:extLst>
          </p:cNvPr>
          <p:cNvSpPr txBox="1">
            <a:spLocks noChangeArrowheads="1"/>
          </p:cNvSpPr>
          <p:nvPr/>
        </p:nvSpPr>
        <p:spPr bwMode="auto">
          <a:xfrm>
            <a:off x="1524000" y="1"/>
            <a:ext cx="9144000" cy="692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14400" eaLnBrk="0" fontAlgn="base" hangingPunct="0">
              <a:spcBef>
                <a:spcPct val="0"/>
              </a:spcBef>
              <a:spcAft>
                <a:spcPct val="0"/>
              </a:spcAft>
              <a:buNone/>
            </a:pPr>
            <a:r>
              <a:rPr lang="en-US" altLang="en-US" sz="4000" b="1">
                <a:solidFill>
                  <a:srgbClr val="000000"/>
                </a:solidFill>
                <a:latin typeface="Arial Rounded MT Bold" panose="020F0704030504030204" pitchFamily="34" charset="0"/>
              </a:rPr>
              <a:t>Are we weak and heavy laden,</a:t>
            </a:r>
          </a:p>
          <a:p>
            <a:pPr defTabSz="914400" eaLnBrk="0" fontAlgn="base" hangingPunct="0">
              <a:spcBef>
                <a:spcPct val="0"/>
              </a:spcBef>
              <a:spcAft>
                <a:spcPct val="0"/>
              </a:spcAft>
              <a:buNone/>
            </a:pPr>
            <a:r>
              <a:rPr lang="en-US" altLang="en-US" sz="4000" b="1">
                <a:solidFill>
                  <a:srgbClr val="000000"/>
                </a:solidFill>
                <a:latin typeface="Arial Rounded MT Bold" panose="020F0704030504030204" pitchFamily="34" charset="0"/>
              </a:rPr>
              <a:t>Cumbered with a load of care?</a:t>
            </a:r>
          </a:p>
          <a:p>
            <a:pPr defTabSz="914400" eaLnBrk="0" fontAlgn="base" hangingPunct="0">
              <a:spcBef>
                <a:spcPct val="0"/>
              </a:spcBef>
              <a:spcAft>
                <a:spcPct val="0"/>
              </a:spcAft>
              <a:buNone/>
            </a:pPr>
            <a:r>
              <a:rPr lang="en-US" altLang="en-US" sz="4000" b="1">
                <a:solidFill>
                  <a:srgbClr val="000000"/>
                </a:solidFill>
                <a:latin typeface="Arial Rounded MT Bold" panose="020F0704030504030204" pitchFamily="34" charset="0"/>
              </a:rPr>
              <a:t>Precious Savior, still our refuge - </a:t>
            </a:r>
          </a:p>
          <a:p>
            <a:pPr defTabSz="914400" eaLnBrk="0" fontAlgn="base" hangingPunct="0">
              <a:spcBef>
                <a:spcPct val="0"/>
              </a:spcBef>
              <a:spcAft>
                <a:spcPct val="0"/>
              </a:spcAft>
              <a:buNone/>
            </a:pPr>
            <a:r>
              <a:rPr lang="en-US" altLang="en-US" sz="4000" b="1">
                <a:solidFill>
                  <a:srgbClr val="000000"/>
                </a:solidFill>
                <a:latin typeface="Arial Rounded MT Bold" panose="020F0704030504030204" pitchFamily="34" charset="0"/>
              </a:rPr>
              <a:t>Take it to the Lord in prayer.</a:t>
            </a:r>
          </a:p>
          <a:p>
            <a:pPr defTabSz="914400" eaLnBrk="0" fontAlgn="base" hangingPunct="0">
              <a:spcBef>
                <a:spcPct val="0"/>
              </a:spcBef>
              <a:spcAft>
                <a:spcPct val="0"/>
              </a:spcAft>
              <a:buNone/>
            </a:pPr>
            <a:r>
              <a:rPr lang="en-US" altLang="en-US" sz="4000" b="1">
                <a:solidFill>
                  <a:srgbClr val="000000"/>
                </a:solidFill>
                <a:latin typeface="Arial Rounded MT Bold" panose="020F0704030504030204" pitchFamily="34" charset="0"/>
              </a:rPr>
              <a:t>Do thy friends despise, forsake thee?</a:t>
            </a:r>
          </a:p>
          <a:p>
            <a:pPr defTabSz="914400" eaLnBrk="0" fontAlgn="base" hangingPunct="0">
              <a:spcBef>
                <a:spcPct val="0"/>
              </a:spcBef>
              <a:spcAft>
                <a:spcPct val="0"/>
              </a:spcAft>
              <a:buNone/>
            </a:pPr>
            <a:r>
              <a:rPr lang="en-US" altLang="en-US" sz="4000" b="1">
                <a:solidFill>
                  <a:srgbClr val="000000"/>
                </a:solidFill>
                <a:latin typeface="Arial Rounded MT Bold" panose="020F0704030504030204" pitchFamily="34" charset="0"/>
              </a:rPr>
              <a:t>Take it to the Lord in prayer;</a:t>
            </a:r>
          </a:p>
          <a:p>
            <a:pPr defTabSz="914400" eaLnBrk="0" fontAlgn="base" hangingPunct="0">
              <a:spcBef>
                <a:spcPct val="0"/>
              </a:spcBef>
              <a:spcAft>
                <a:spcPct val="0"/>
              </a:spcAft>
              <a:buNone/>
            </a:pPr>
            <a:r>
              <a:rPr lang="en-US" altLang="en-US" sz="4000" b="1">
                <a:solidFill>
                  <a:srgbClr val="000000"/>
                </a:solidFill>
                <a:latin typeface="Arial Rounded MT Bold" panose="020F0704030504030204" pitchFamily="34" charset="0"/>
              </a:rPr>
              <a:t>In His arms He’ll take and shield thee,</a:t>
            </a:r>
          </a:p>
          <a:p>
            <a:pPr defTabSz="914400" eaLnBrk="0" fontAlgn="base" hangingPunct="0">
              <a:spcBef>
                <a:spcPct val="0"/>
              </a:spcBef>
              <a:spcAft>
                <a:spcPct val="0"/>
              </a:spcAft>
              <a:buNone/>
            </a:pPr>
            <a:r>
              <a:rPr lang="en-US" altLang="en-US" sz="4000" b="1">
                <a:solidFill>
                  <a:srgbClr val="000000"/>
                </a:solidFill>
                <a:latin typeface="Arial Rounded MT Bold" panose="020F0704030504030204" pitchFamily="34" charset="0"/>
              </a:rPr>
              <a:t>Thou wilt find a solace there.</a:t>
            </a:r>
          </a:p>
          <a:p>
            <a:pPr defTabSz="914400" eaLnBrk="0" fontAlgn="base" hangingPunct="0">
              <a:spcBef>
                <a:spcPct val="0"/>
              </a:spcBef>
              <a:spcAft>
                <a:spcPct val="0"/>
              </a:spcAft>
              <a:buNone/>
            </a:pPr>
            <a:endParaRPr lang="en-US" altLang="en-US" sz="2000">
              <a:solidFill>
                <a:srgbClr val="000000"/>
              </a:solidFill>
              <a:latin typeface="Arial Rounded MT Bold" panose="020F0704030504030204" pitchFamily="34" charset="0"/>
            </a:endParaRPr>
          </a:p>
          <a:p>
            <a:pPr defTabSz="914400" eaLnBrk="0" fontAlgn="base" hangingPunct="0">
              <a:spcBef>
                <a:spcPct val="0"/>
              </a:spcBef>
              <a:spcAft>
                <a:spcPct val="0"/>
              </a:spcAft>
              <a:buNone/>
            </a:pPr>
            <a:r>
              <a:rPr lang="en-US" altLang="en-US" sz="2400">
                <a:solidFill>
                  <a:srgbClr val="000000"/>
                </a:solidFill>
                <a:latin typeface="Times" panose="02020603050405020304" pitchFamily="18" charset="0"/>
              </a:rPr>
              <a:t>						        		</a:t>
            </a:r>
          </a:p>
        </p:txBody>
      </p:sp>
    </p:spTree>
    <p:extLst>
      <p:ext uri="{BB962C8B-B14F-4D97-AF65-F5344CB8AC3E}">
        <p14:creationId xmlns:p14="http://schemas.microsoft.com/office/powerpoint/2010/main" val="3329743636"/>
      </p:ext>
    </p:extLst>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8FCC08C0-0C53-7EDD-CCFD-93A4071F84A2}"/>
              </a:ext>
            </a:extLst>
          </p:cNvPr>
          <p:cNvSpPr>
            <a:spLocks noGrp="1" noChangeArrowheads="1"/>
          </p:cNvSpPr>
          <p:nvPr>
            <p:ph type="title" idx="4294967295"/>
          </p:nvPr>
        </p:nvSpPr>
        <p:spPr/>
        <p:txBody>
          <a:bodyPr/>
          <a:lstStyle/>
          <a:p>
            <a:pPr eaLnBrk="1" hangingPunct="1"/>
            <a:r>
              <a:rPr lang="en-US" altLang="en-US"/>
              <a:t>  </a:t>
            </a:r>
          </a:p>
        </p:txBody>
      </p:sp>
    </p:spTree>
    <p:extLst>
      <p:ext uri="{BB962C8B-B14F-4D97-AF65-F5344CB8AC3E}">
        <p14:creationId xmlns:p14="http://schemas.microsoft.com/office/powerpoint/2010/main" val="3042273232"/>
      </p:ext>
    </p:extLst>
  </p:cSld>
  <p:clrMapOvr>
    <a:masterClrMapping/>
  </p:clrMapOvr>
</p:sld>
</file>

<file path=ppt/theme/theme1.xml><?xml version="1.0" encoding="utf-8"?>
<a:theme xmlns:a="http://schemas.openxmlformats.org/drawingml/2006/main" name="3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5406</TotalTime>
  <Words>1660</Words>
  <Application>Microsoft Office PowerPoint</Application>
  <PresentationFormat>Widescreen</PresentationFormat>
  <Paragraphs>119</Paragraphs>
  <Slides>63</Slides>
  <Notes>2</Notes>
  <HiddenSlides>0</HiddenSlides>
  <MMClips>0</MMClips>
  <ScaleCrop>false</ScaleCrop>
  <HeadingPairs>
    <vt:vector size="6" baseType="variant">
      <vt:variant>
        <vt:lpstr>Fonts Used</vt:lpstr>
      </vt:variant>
      <vt:variant>
        <vt:i4>11</vt:i4>
      </vt:variant>
      <vt:variant>
        <vt:lpstr>Theme</vt:lpstr>
      </vt:variant>
      <vt:variant>
        <vt:i4>10</vt:i4>
      </vt:variant>
      <vt:variant>
        <vt:lpstr>Slide Titles</vt:lpstr>
      </vt:variant>
      <vt:variant>
        <vt:i4>63</vt:i4>
      </vt:variant>
    </vt:vector>
  </HeadingPairs>
  <TitlesOfParts>
    <vt:vector size="84" baseType="lpstr">
      <vt:lpstr>MS PGothic</vt:lpstr>
      <vt:lpstr>ADLaM Display</vt:lpstr>
      <vt:lpstr>Algerian</vt:lpstr>
      <vt:lpstr>Amasis MT Pro Black</vt:lpstr>
      <vt:lpstr>Arial</vt:lpstr>
      <vt:lpstr>Arial Rounded MT Bold</vt:lpstr>
      <vt:lpstr>Baguet Script</vt:lpstr>
      <vt:lpstr>Calibri</vt:lpstr>
      <vt:lpstr>Calibri Light</vt:lpstr>
      <vt:lpstr>Times</vt:lpstr>
      <vt:lpstr>Times New Roman</vt:lpstr>
      <vt:lpstr>3_Office Theme</vt:lpstr>
      <vt:lpstr>4_Office Theme</vt:lpstr>
      <vt:lpstr>8_Office Theme</vt:lpstr>
      <vt:lpstr>6_Office Theme</vt:lpstr>
      <vt:lpstr>7_Office Theme</vt:lpstr>
      <vt:lpstr>2_Office Theme</vt:lpstr>
      <vt:lpstr>Default Design</vt:lpstr>
      <vt:lpstr>1_Default Design</vt:lpstr>
      <vt:lpstr>2_Default Design</vt:lpstr>
      <vt:lpstr>Office Theme</vt:lpstr>
      <vt:lpstr>PowerPoint Presentation</vt:lpstr>
      <vt:lpstr>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vt:lpstr>
      <vt:lpstr>PowerPoint Presentation</vt:lpstr>
      <vt:lpstr>PowerPoint Presentation</vt:lpstr>
      <vt:lpstr>What a Friend We Have in Jesus</vt:lpstr>
      <vt:lpstr>PowerPoint Presentation</vt:lpstr>
      <vt:lpstr>PowerPoint Presentation</vt:lpstr>
      <vt:lpstr>PowerPoint Presentation</vt:lpstr>
      <vt:lpstr>  </vt:lpstr>
      <vt:lpstr>WELCOME</vt:lpstr>
      <vt:lpstr>Call To  Worship   Deacon David Smukala, Liturgist    </vt:lpstr>
      <vt:lpstr>Reader:  This is the day that you have made, Lord.</vt:lpstr>
      <vt:lpstr>People:  Help us to rejoice in it and be glad!</vt:lpstr>
      <vt:lpstr>Reader:  Remind us of the privileges we enjoy as your people:</vt:lpstr>
      <vt:lpstr>People: to come to you in these moments, to confess our sins, to receive forgiveness and give it, to pray and sing and listen, to renew our fainting spirits, to rest in all your promises.</vt:lpstr>
      <vt:lpstr>Reader:  Open our eyes to see you, Lord. Open our ears to hear your Word.</vt:lpstr>
      <vt:lpstr>People: Visit us through your Holy Spirit, and help us to celebrate our faith. Amen.</vt:lpstr>
      <vt:lpstr>PowerPoint Presentation</vt:lpstr>
      <vt:lpstr>Prayer of Confession   </vt:lpstr>
      <vt:lpstr>ALL: Be mindful of your mercy, O LORD, and of your steadfast love, for they have been from of old.  </vt:lpstr>
      <vt:lpstr>ALL: Do not remember the sins of my youth or my transgressions; according to your steadfast love remember me, for your goodness’ sake, O LORD!   </vt:lpstr>
      <vt:lpstr>ALL: Good and upright is the LORD; therefore he instructs sinners in the way. For your name’s sake, O LORD, pardon my guilt, for it is great.   </vt:lpstr>
      <vt:lpstr>ALL: Turn to me and be gracious to me, for I am lonely and afflicted. Relieve the troubles of my heart, and bring me out of my distress.   </vt:lpstr>
      <vt:lpstr>ALL: Consider my affliction and my trouble, and forgive all my sins…  Lord, hear our prayers.  </vt:lpstr>
      <vt:lpstr>A moment for meditation and silent confession</vt:lpstr>
      <vt:lpstr>CHOIR  “O Holy Night”</vt:lpstr>
      <vt:lpstr>Words of Assurance and Pardon of the Gospel   Elder Roy Palk, Liturgist </vt:lpstr>
      <vt:lpstr>Liturgist:  The LORD is merciful and gracious,  slow to anger and abounding in steadfast love.  As a father has compassion for his children,   so the LORD has compassion for those who fear him. </vt:lpstr>
      <vt:lpstr>Liturgist:  For he knows how we were made; he remembers that we are dust. But the steadfast love of the LORD is from everlasting to everlasting on those who fear him, </vt:lpstr>
      <vt:lpstr>Liturgist:  and his righteousness to children’s children, to those who keep his covenant  and remember to do his commandments. — </vt:lpstr>
      <vt:lpstr>PowerPoint Presentation</vt:lpstr>
      <vt:lpstr>How Great Thou Art</vt:lpstr>
      <vt:lpstr>O Lord my God, when I in awesome wonder Consider all the worlds  Thy hands have made, I see the stars,  I hear the rolling thunder,  Thy pow’r thro’out  the universe displayed</vt:lpstr>
      <vt:lpstr>Then sings my soul,  my Savior God, to Thee;  How great Thou art, how great Thou art!  Then sings my soul,  my Savior God to Thee:   How great Thou art,  how great Thou art!</vt:lpstr>
      <vt:lpstr>When thro’ the woods  and forest glades I wander And hear the birds sing sweetly in the trees, When I look down from lofty mountain grandeur, And hear the brook  and feel the gentle breeze. </vt:lpstr>
      <vt:lpstr>Then sings my soul,  my Savior God, to Thee;  How great Thou art, how great Thou art!  Then sings my soul,  my Savior God to Thee:   How great Thou art,  how great Thou art!</vt:lpstr>
      <vt:lpstr>And when I think that God,  His Son not sparing,  Sent Him to die,  I scarce can take it in, That on the cross,  my burden gladly bearing, He bled and died  to take away my sin. </vt:lpstr>
      <vt:lpstr>Then sings my soul,  my Savior God, to Thee;  How great Thou art, how great Thou art!  Then sings my soul,  my Savior God to Thee:   How great Thou art,  how great Thou art!</vt:lpstr>
      <vt:lpstr>When Christ shall come  with shout of acclamation And take me home,  what joy shall fill my heart! Then I shall bow  in humble adoration, And there proclaim,  my God, how great Thou art.</vt:lpstr>
      <vt:lpstr>Then sings my soul,  my Savior God, to Thee;  How great Thou art, how great Thou art!  Then sings my soul,  my Savior God to Thee:   How great Thou art,  how great Thou art!</vt:lpstr>
      <vt:lpstr>PowerPoint Presentation</vt:lpstr>
      <vt:lpstr>Teaching Moment  “Brighter. Deeper.”  Pastor Dustin    “Sermon on the Mount”     </vt:lpstr>
      <vt:lpstr>PowerPoint Presentation</vt:lpstr>
      <vt:lpstr>PowerPoint Presentation</vt:lpstr>
      <vt:lpstr>OFFERTORY</vt:lpstr>
      <vt:lpstr>Offsite contributions can be made via Tithely.com the instructions are on our website bayshoregardenscommunitychurch.com or  checks can be mailed to 6228 26th street west Bradenton FL 34207</vt:lpstr>
      <vt:lpstr>“Softly and Tenderly”    Ken Gallo</vt:lpstr>
      <vt:lpstr>   Doxology</vt:lpstr>
      <vt:lpstr>PowerPoint Presentation</vt:lpstr>
      <vt:lpstr>PowerPoint Presentation</vt:lpstr>
      <vt:lpstr>Standing on the Promises</vt:lpstr>
      <vt:lpstr>PowerPoint Presentation</vt:lpstr>
      <vt:lpstr>PowerPoint Presentation</vt:lpstr>
      <vt:lpstr>PowerPoint Presentation</vt:lpstr>
      <vt:lpstr>PowerPoint Presentation</vt:lpstr>
      <vt:lpstr>Standing on the promises,  I now can see Perfect, present cleansing in the blood for me, Standing in the liberty where Christ makes free, Standing on the promises of God.</vt:lpstr>
      <vt:lpstr>PowerPoint Presentation</vt:lpstr>
      <vt:lpstr>PowerPoint Presentation</vt:lpstr>
      <vt:lpstr>PowerPoint Presentation</vt:lpstr>
      <vt:lpstr>PowerPoint Presentation</vt:lpstr>
      <vt:lpstr>PowerPoint Presentation</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Bayshore Gardens Community Church</dc:title>
  <dc:creator>Admin</dc:creator>
  <cp:lastModifiedBy>Bayshore Gardens Community Church</cp:lastModifiedBy>
  <cp:revision>265</cp:revision>
  <dcterms:created xsi:type="dcterms:W3CDTF">2021-03-31T13:56:44Z</dcterms:created>
  <dcterms:modified xsi:type="dcterms:W3CDTF">2024-01-28T13:39:07Z</dcterms:modified>
</cp:coreProperties>
</file>