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3930" r:id="rId3"/>
    <p:sldMasterId id="2147484174" r:id="rId4"/>
    <p:sldMasterId id="2147484184" r:id="rId5"/>
    <p:sldMasterId id="2147484189" r:id="rId6"/>
    <p:sldMasterId id="2147484509" r:id="rId7"/>
    <p:sldMasterId id="2147484532" r:id="rId8"/>
  </p:sldMasterIdLst>
  <p:notesMasterIdLst>
    <p:notesMasterId r:id="rId58"/>
  </p:notesMasterIdLst>
  <p:sldIdLst>
    <p:sldId id="2920" r:id="rId9"/>
    <p:sldId id="610" r:id="rId10"/>
    <p:sldId id="469" r:id="rId11"/>
    <p:sldId id="470" r:id="rId12"/>
    <p:sldId id="3141" r:id="rId13"/>
    <p:sldId id="265" r:id="rId14"/>
    <p:sldId id="258" r:id="rId15"/>
    <p:sldId id="3142" r:id="rId16"/>
    <p:sldId id="3143" r:id="rId17"/>
    <p:sldId id="3144" r:id="rId18"/>
    <p:sldId id="263" r:id="rId19"/>
    <p:sldId id="261" r:id="rId20"/>
    <p:sldId id="264" r:id="rId21"/>
    <p:sldId id="1986" r:id="rId22"/>
    <p:sldId id="3145" r:id="rId23"/>
    <p:sldId id="427" r:id="rId24"/>
    <p:sldId id="639" r:id="rId25"/>
    <p:sldId id="2778" r:id="rId26"/>
    <p:sldId id="3100" r:id="rId27"/>
    <p:sldId id="3101" r:id="rId28"/>
    <p:sldId id="2693" r:id="rId29"/>
    <p:sldId id="3146" r:id="rId30"/>
    <p:sldId id="3147" r:id="rId31"/>
    <p:sldId id="3148" r:id="rId32"/>
    <p:sldId id="3149" r:id="rId33"/>
    <p:sldId id="3073" r:id="rId34"/>
    <p:sldId id="2472" r:id="rId35"/>
    <p:sldId id="2474" r:id="rId36"/>
    <p:sldId id="3108" r:id="rId37"/>
    <p:sldId id="2588" r:id="rId38"/>
    <p:sldId id="582" r:id="rId39"/>
    <p:sldId id="447" r:id="rId40"/>
    <p:sldId id="448" r:id="rId41"/>
    <p:sldId id="3150" r:id="rId42"/>
    <p:sldId id="2546" r:id="rId43"/>
    <p:sldId id="3151" r:id="rId44"/>
    <p:sldId id="3152" r:id="rId45"/>
    <p:sldId id="3153" r:id="rId46"/>
    <p:sldId id="3154" r:id="rId47"/>
    <p:sldId id="3155" r:id="rId48"/>
    <p:sldId id="3156" r:id="rId49"/>
    <p:sldId id="3157" r:id="rId50"/>
    <p:sldId id="3158" r:id="rId51"/>
    <p:sldId id="3084" r:id="rId52"/>
    <p:sldId id="454" r:id="rId53"/>
    <p:sldId id="1001" r:id="rId54"/>
    <p:sldId id="1943" r:id="rId55"/>
    <p:sldId id="455" r:id="rId56"/>
    <p:sldId id="464"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09" autoAdjust="0"/>
    <p:restoredTop sz="94660" autoAdjust="0"/>
  </p:normalViewPr>
  <p:slideViewPr>
    <p:cSldViewPr snapToGrid="0">
      <p:cViewPr varScale="1">
        <p:scale>
          <a:sx n="35" d="100"/>
          <a:sy n="35" d="100"/>
        </p:scale>
        <p:origin x="60" y="192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48</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49</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1/7/2024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1/7/2024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4FC214A-7628-4067-998D-54CF564310BB}" type="datetimeFigureOut">
              <a:rPr lang="en-US" smtClean="0">
                <a:solidFill>
                  <a:prstClr val="black">
                    <a:tint val="75000"/>
                  </a:prstClr>
                </a:solidFill>
              </a:rPr>
              <a:pPr defTabSz="914400"/>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7050D7EB-9F43-4CA1-AFAA-DA48095EC27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014778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FC6BB65D-5976-44B8-91A9-8000E1DB3FDC}" type="datetimeFigureOut">
              <a:rPr lang="en-US" smtClean="0">
                <a:solidFill>
                  <a:prstClr val="black">
                    <a:tint val="75000"/>
                  </a:prstClr>
                </a:solidFill>
              </a:rPr>
              <a:pPr defTabSz="914400"/>
              <a:t>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9B5BCE35-8E7E-4829-8C34-C9800E4DB08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75214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1/7/2024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3C3362-F33C-43BA-B4BD-4BB3FAC8934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8E0D0-EFDF-4911-B347-997B4539FAA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7189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3C3362-F33C-43BA-B4BD-4BB3FAC8934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8E0D0-EFDF-4911-B347-997B4539FAA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426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1/7/2024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1/7/2024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extLst>
      <p:ext uri="{BB962C8B-B14F-4D97-AF65-F5344CB8AC3E}">
        <p14:creationId xmlns:p14="http://schemas.microsoft.com/office/powerpoint/2010/main" val="260832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1/7/2024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1/7/2024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hyperlink" Target="https://www.publicdomainpictures.net/view-image.php?image=23442&amp;picture=rose-garden" TargetMode="Externa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1/7/2024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1/7/2024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C3AEB1E-3291-409C-A818-BE8C1E4E2BD8}" type="datetimeFigureOut">
              <a:rPr lang="en-US" smtClean="0">
                <a:solidFill>
                  <a:prstClr val="black">
                    <a:tint val="75000"/>
                  </a:prstClr>
                </a:solidFill>
              </a:rPr>
              <a:pPr defTabSz="914400"/>
              <a:t>1/7/2024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451189-2218-4425-A66F-4F2843199A9D}"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2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1/7/2024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1/7/2024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C214A-7628-4067-998D-54CF564310BB}" type="datetimeFigureOut">
              <a:rPr lang="en-US" smtClean="0"/>
              <a:t>1/7/2024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0D7EB-9F43-4CA1-AFAA-DA48095EC27C}" type="slidenum">
              <a:rPr lang="en-US" smtClean="0"/>
              <a:t>‹#›</a:t>
            </a:fld>
            <a:endParaRPr lang="en-US"/>
          </a:p>
        </p:txBody>
      </p:sp>
    </p:spTree>
    <p:extLst>
      <p:ext uri="{BB962C8B-B14F-4D97-AF65-F5344CB8AC3E}">
        <p14:creationId xmlns:p14="http://schemas.microsoft.com/office/powerpoint/2010/main" val="2450246581"/>
      </p:ext>
    </p:extLst>
  </p:cSld>
  <p:clrMap bg1="lt1" tx1="dk1" bg2="lt2" tx2="dk2" accent1="accent1" accent2="accent2" accent3="accent3" accent4="accent4" accent5="accent5" accent6="accent6" hlink="hlink" folHlink="folHlink"/>
  <p:sldLayoutIdLst>
    <p:sldLayoutId id="2147484511" r:id="rId1"/>
    <p:sldLayoutId id="214748453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50000"/>
            <a:lum/>
            <a:extLst>
              <a:ext uri="{837473B0-CC2E-450A-ABE3-18F120FF3D39}">
                <a1611:picAttrSrcUrl xmlns:a1611="http://schemas.microsoft.com/office/drawing/2016/11/main" r:id="rId5"/>
              </a:ext>
            </a:extLst>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C3362-F33C-43BA-B4BD-4BB3FAC89343}" type="datetimeFigureOut">
              <a:rPr lang="en-US" smtClean="0"/>
              <a:t>1/7/2024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8E0D0-EFDF-4911-B347-997B4539FAA0}" type="slidenum">
              <a:rPr lang="en-US" smtClean="0"/>
              <a:t>‹#›</a:t>
            </a:fld>
            <a:endParaRPr lang="en-US"/>
          </a:p>
        </p:txBody>
      </p:sp>
    </p:spTree>
    <p:extLst>
      <p:ext uri="{BB962C8B-B14F-4D97-AF65-F5344CB8AC3E}">
        <p14:creationId xmlns:p14="http://schemas.microsoft.com/office/powerpoint/2010/main" val="3355048966"/>
      </p:ext>
    </p:extLst>
  </p:cSld>
  <p:clrMap bg1="lt1" tx1="dk1" bg2="lt2" tx2="dk2" accent1="accent1" accent2="accent2" accent3="accent3" accent4="accent4" accent5="accent5" accent6="accent6" hlink="hlink" folHlink="folHlink"/>
  <p:sldLayoutIdLst>
    <p:sldLayoutId id="2147484533" r:id="rId1"/>
    <p:sldLayoutId id="214748453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courses.lumenlearning.com/musicappreciation_with_theory/chapter/chamber-music/"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safe an secure from all alarms,</a:t>
            </a:r>
            <a:br>
              <a:rPr lang="en-US" sz="4800" b="1" dirty="0">
                <a:latin typeface="Arial Black" pitchFamily="34" charset="0"/>
              </a:rPr>
            </a:br>
            <a:br>
              <a:rPr lang="en-US" sz="4800" b="1" dirty="0">
                <a:latin typeface="Arial Black" pitchFamily="34" charset="0"/>
              </a:rPr>
            </a:br>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leaning on the everlasting arms</a:t>
            </a:r>
          </a:p>
        </p:txBody>
      </p:sp>
    </p:spTree>
    <p:extLst>
      <p:ext uri="{BB962C8B-B14F-4D97-AF65-F5344CB8AC3E}">
        <p14:creationId xmlns:p14="http://schemas.microsoft.com/office/powerpoint/2010/main" val="179728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r>
              <a:rPr lang="en-US" b="1" dirty="0">
                <a:latin typeface="Arial Black" pitchFamily="34" charset="0"/>
              </a:rPr>
              <a:t>What have I to dread,</a:t>
            </a:r>
            <a:br>
              <a:rPr lang="en-US" b="1" dirty="0">
                <a:latin typeface="Arial Black" pitchFamily="34" charset="0"/>
              </a:rPr>
            </a:br>
            <a:r>
              <a:rPr lang="en-US" b="1" dirty="0">
                <a:latin typeface="Arial Black" pitchFamily="34" charset="0"/>
              </a:rPr>
              <a:t>what have I to fear,</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I have blessed peace</a:t>
            </a:r>
            <a:br>
              <a:rPr lang="en-US" b="1" dirty="0">
                <a:latin typeface="Arial Black" pitchFamily="34" charset="0"/>
              </a:rPr>
            </a:br>
            <a:r>
              <a:rPr lang="en-US" b="1" dirty="0">
                <a:latin typeface="Arial Black" pitchFamily="34" charset="0"/>
              </a:rPr>
              <a:t>with my Lord so near,</a:t>
            </a:r>
            <a:br>
              <a:rPr lang="en-US" b="1" dirty="0">
                <a:latin typeface="Arial Black" pitchFamily="34" charset="0"/>
              </a:rPr>
            </a:br>
            <a:r>
              <a:rPr lang="en-US" b="1" dirty="0">
                <a:latin typeface="Arial Black" pitchFamily="34" charset="0"/>
              </a:rPr>
              <a:t>leaning on the everlasting arms.</a:t>
            </a:r>
          </a:p>
        </p:txBody>
      </p:sp>
    </p:spTree>
    <p:extLst>
      <p:ext uri="{BB962C8B-B14F-4D97-AF65-F5344CB8AC3E}">
        <p14:creationId xmlns:p14="http://schemas.microsoft.com/office/powerpoint/2010/main" val="37929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safe an secure from all alarms,</a:t>
            </a:r>
            <a:br>
              <a:rPr lang="en-US" sz="4800" b="1" dirty="0">
                <a:latin typeface="Arial Black" pitchFamily="34" charset="0"/>
              </a:rPr>
            </a:br>
            <a:br>
              <a:rPr lang="en-US" sz="4800" b="1" dirty="0">
                <a:latin typeface="Arial Black" pitchFamily="34" charset="0"/>
              </a:rPr>
            </a:br>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leaning on the everlasting arms</a:t>
            </a:r>
          </a:p>
        </p:txBody>
      </p:sp>
    </p:spTree>
    <p:extLst>
      <p:ext uri="{BB962C8B-B14F-4D97-AF65-F5344CB8AC3E}">
        <p14:creationId xmlns:p14="http://schemas.microsoft.com/office/powerpoint/2010/main" val="411895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638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3429000"/>
            <a:ext cx="12192000" cy="3428999"/>
          </a:xfrm>
        </p:spPr>
        <p:txBody>
          <a:bodyPr/>
          <a:lstStyle/>
          <a:p>
            <a:r>
              <a:rPr lang="en-US" sz="6600" b="1" dirty="0">
                <a:latin typeface="Amasis MT Pro Black" panose="02040A04050005020304" pitchFamily="18" charset="0"/>
              </a:rPr>
              <a:t>Ordination and Installation</a:t>
            </a:r>
            <a:br>
              <a:rPr lang="en-US" sz="6600" b="1" dirty="0">
                <a:latin typeface="Amasis MT Pro Black" panose="02040A04050005020304" pitchFamily="18" charset="0"/>
              </a:rPr>
            </a:br>
            <a:br>
              <a:rPr lang="en-US" sz="6600" b="1" dirty="0">
                <a:latin typeface="Amasis MT Pro Black" panose="02040A04050005020304" pitchFamily="18" charset="0"/>
              </a:rPr>
            </a:br>
            <a:r>
              <a:rPr lang="en-US" sz="4800" b="1" dirty="0">
                <a:latin typeface="Amasis MT Pro Black" panose="02040A04050005020304" pitchFamily="18" charset="0"/>
              </a:rPr>
              <a:t>CHUCK FRANK: ELDER</a:t>
            </a:r>
            <a:br>
              <a:rPr lang="en-US" sz="4800" b="1" dirty="0">
                <a:latin typeface="Amasis MT Pro Black" panose="02040A04050005020304" pitchFamily="18" charset="0"/>
              </a:rPr>
            </a:br>
            <a:r>
              <a:rPr lang="en-US" sz="4800" b="1" dirty="0">
                <a:latin typeface="Amasis MT Pro Black" panose="02040A04050005020304" pitchFamily="18" charset="0"/>
              </a:rPr>
              <a:t>DONNA BROWN: DEACON</a:t>
            </a:r>
            <a:br>
              <a:rPr lang="en-US" sz="4800" b="1" dirty="0">
                <a:latin typeface="Amasis MT Pro Black" panose="02040A04050005020304" pitchFamily="18" charset="0"/>
              </a:rPr>
            </a:br>
            <a:r>
              <a:rPr lang="en-US" sz="4800" b="1" dirty="0">
                <a:latin typeface="Amasis MT Pro Black" panose="02040A04050005020304" pitchFamily="18" charset="0"/>
              </a:rPr>
              <a:t>MARV ELLIS: DEACON</a:t>
            </a:r>
            <a:br>
              <a:rPr lang="en-US" sz="6600" b="1" dirty="0">
                <a:latin typeface="Amasis MT Pro Black" panose="02040A04050005020304" pitchFamily="18" charset="0"/>
              </a:rPr>
            </a:br>
            <a:br>
              <a:rPr lang="en-US" sz="6000" b="1" dirty="0"/>
            </a:br>
            <a:br>
              <a:rPr lang="en-US" sz="9600" b="1" dirty="0"/>
            </a:br>
            <a:endParaRPr lang="en-US" sz="9600" b="1" dirty="0"/>
          </a:p>
        </p:txBody>
      </p:sp>
    </p:spTree>
    <p:extLst>
      <p:ext uri="{BB962C8B-B14F-4D97-AF65-F5344CB8AC3E}">
        <p14:creationId xmlns:p14="http://schemas.microsoft.com/office/powerpoint/2010/main" val="3942313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4480560"/>
            <a:ext cx="12192000" cy="2377439"/>
          </a:xfrm>
        </p:spPr>
        <p:txBody>
          <a:bodyPr/>
          <a:lstStyle/>
          <a:p>
            <a:r>
              <a:rPr lang="en-US" sz="9600" b="1" dirty="0">
                <a:latin typeface="Amasis MT Pro Black" panose="02040A04050005020304" pitchFamily="18" charset="0"/>
              </a:rPr>
              <a:t>Call To </a:t>
            </a:r>
            <a:br>
              <a:rPr lang="en-US" sz="9600" b="1" dirty="0">
                <a:latin typeface="Amasis MT Pro Black" panose="02040A04050005020304" pitchFamily="18" charset="0"/>
              </a:rPr>
            </a:br>
            <a:r>
              <a:rPr lang="en-US" sz="9600" b="1" dirty="0">
                <a:latin typeface="Amasis MT Pro Black" panose="02040A04050005020304" pitchFamily="18" charset="0"/>
              </a:rPr>
              <a:t>Worship </a:t>
            </a:r>
            <a:br>
              <a:rPr lang="en-US" sz="9600" b="1" dirty="0"/>
            </a:br>
            <a:br>
              <a:rPr lang="en-US" sz="6600" b="1" dirty="0"/>
            </a:br>
            <a:r>
              <a:rPr lang="en-US" sz="6600" b="1" i="1" dirty="0"/>
              <a:t>(</a:t>
            </a:r>
            <a:r>
              <a:rPr lang="en-US" sz="6600" b="1" i="1" dirty="0" err="1"/>
              <a:t>fromPsalm</a:t>
            </a:r>
            <a:r>
              <a:rPr lang="en-US" sz="6600" b="1" i="1" dirty="0"/>
              <a:t> 67:1 ff) </a:t>
            </a:r>
            <a:br>
              <a:rPr lang="en-US" sz="6600" i="1" dirty="0"/>
            </a:br>
            <a:r>
              <a:rPr lang="en-US" sz="6600" i="1" dirty="0"/>
              <a:t> Deacon David </a:t>
            </a:r>
            <a:r>
              <a:rPr lang="en-US" sz="6600" i="1" dirty="0" err="1"/>
              <a:t>Smukala</a:t>
            </a:r>
            <a:r>
              <a:rPr lang="en-US" sz="6600" i="1" dirty="0"/>
              <a:t>, Liturgist</a:t>
            </a: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0"/>
            <a:ext cx="11558016" cy="6004560"/>
          </a:xfrm>
        </p:spPr>
        <p:txBody>
          <a:bodyPr/>
          <a:lstStyle/>
          <a:p>
            <a:r>
              <a:rPr lang="en-US" sz="7200" b="1" u="sng" dirty="0"/>
              <a:t>Reader</a:t>
            </a:r>
            <a:r>
              <a:rPr lang="en-US" sz="7200" b="1" dirty="0"/>
              <a:t>: </a:t>
            </a:r>
            <a:br>
              <a:rPr lang="en-US" sz="7200" b="1" dirty="0"/>
            </a:br>
            <a:r>
              <a:rPr lang="en-US" sz="6600" b="1" dirty="0"/>
              <a:t>May God be gracious to us and bless us and make His face to shine upon us, that Your way may be known on earth, Your saving power among all nations.</a:t>
            </a:r>
            <a:endParaRPr lang="en-US" sz="5400" b="1" dirty="0"/>
          </a:p>
        </p:txBody>
      </p:sp>
    </p:spTree>
    <p:extLst>
      <p:ext uri="{BB962C8B-B14F-4D97-AF65-F5344CB8AC3E}">
        <p14:creationId xmlns:p14="http://schemas.microsoft.com/office/powerpoint/2010/main" val="1640441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5486398"/>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Let the peoples praise You, O God; let all the peoples praise You!</a:t>
            </a: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463039"/>
            <a:ext cx="11558016" cy="3616961"/>
          </a:xfrm>
        </p:spPr>
        <p:txBody>
          <a:bodyPr/>
          <a:lstStyle/>
          <a:p>
            <a:r>
              <a:rPr lang="en-US" sz="7200" b="1" u="sng" dirty="0"/>
              <a:t>Reader</a:t>
            </a:r>
            <a:r>
              <a:rPr lang="en-US" sz="7200" b="1" dirty="0"/>
              <a:t>: </a:t>
            </a:r>
            <a:br>
              <a:rPr lang="en-US" sz="7200" b="1" dirty="0"/>
            </a:br>
            <a:r>
              <a:rPr lang="en-US" sz="7200" b="1" dirty="0"/>
              <a:t>Let the nations be glad and sing for joy, for You judge the peoples with equity and guide the nations upon earth.</a:t>
            </a:r>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6248398"/>
          </a:xfrm>
        </p:spPr>
        <p:txBody>
          <a:bodyPr/>
          <a:lstStyle/>
          <a:p>
            <a:r>
              <a:rPr lang="en-US" sz="6600" b="1" u="sng" dirty="0">
                <a:solidFill>
                  <a:srgbClr val="FF0000"/>
                </a:solidFill>
              </a:rPr>
              <a:t>People:</a:t>
            </a:r>
            <a:br>
              <a:rPr lang="en-US" sz="6600" b="1" u="sng" dirty="0">
                <a:solidFill>
                  <a:srgbClr val="FF0000"/>
                </a:solidFill>
              </a:rPr>
            </a:br>
            <a:r>
              <a:rPr lang="en-US" sz="6600" b="1" dirty="0">
                <a:solidFill>
                  <a:srgbClr val="FF0000"/>
                </a:solidFill>
              </a:rPr>
              <a:t>Let the peoples praise You, O God;  let all the peoples praise You!</a:t>
            </a:r>
            <a:endParaRPr lang="en-US" sz="4800" b="1" dirty="0">
              <a:solidFill>
                <a:srgbClr val="FF0000"/>
              </a:solidFill>
            </a:endParaRPr>
          </a:p>
        </p:txBody>
      </p:sp>
    </p:spTree>
    <p:extLst>
      <p:ext uri="{BB962C8B-B14F-4D97-AF65-F5344CB8AC3E}">
        <p14:creationId xmlns:p14="http://schemas.microsoft.com/office/powerpoint/2010/main" val="3665677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endParaRPr lang="en-US" sz="5400" b="1" dirty="0"/>
          </a:p>
        </p:txBody>
      </p:sp>
    </p:spTree>
    <p:extLst>
      <p:ext uri="{BB962C8B-B14F-4D97-AF65-F5344CB8AC3E}">
        <p14:creationId xmlns:p14="http://schemas.microsoft.com/office/powerpoint/2010/main" val="2398309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4754880"/>
            <a:ext cx="12192000" cy="2103120"/>
          </a:xfrm>
        </p:spPr>
        <p:txBody>
          <a:bodyPr>
            <a:normAutofit fontScale="90000"/>
          </a:bodyPr>
          <a:lstStyle/>
          <a:p>
            <a:r>
              <a:rPr lang="en-US" sz="8900" b="1" dirty="0">
                <a:latin typeface="Algerian" panose="04020705040A02060702" pitchFamily="82" charset="0"/>
              </a:rPr>
              <a:t>Prayer of Adoration </a:t>
            </a:r>
            <a:br>
              <a:rPr lang="en-US" sz="7200" b="1" dirty="0"/>
            </a:br>
            <a:br>
              <a:rPr lang="en-US" sz="8800" dirty="0"/>
            </a:br>
            <a:br>
              <a:rPr lang="en-US" sz="8800" dirty="0"/>
            </a:br>
            <a:endParaRPr lang="en-US" sz="8800" b="1" dirty="0"/>
          </a:p>
        </p:txBody>
      </p:sp>
    </p:spTree>
    <p:extLst>
      <p:ext uri="{BB962C8B-B14F-4D97-AF65-F5344CB8AC3E}">
        <p14:creationId xmlns:p14="http://schemas.microsoft.com/office/powerpoint/2010/main" val="1024262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762000"/>
            <a:ext cx="12192000" cy="6096000"/>
          </a:xfrm>
        </p:spPr>
        <p:txBody>
          <a:bodyPr>
            <a:noAutofit/>
          </a:bodyPr>
          <a:lstStyle/>
          <a:p>
            <a:r>
              <a:rPr lang="en-US" sz="4800" b="1" u="sng" dirty="0"/>
              <a:t>ALL:</a:t>
            </a:r>
            <a:br>
              <a:rPr lang="en-US" sz="4800" b="1" u="sng" dirty="0"/>
            </a:br>
            <a:r>
              <a:rPr lang="en-US" sz="5400" b="1" dirty="0"/>
              <a:t>Almighty Lord God,</a:t>
            </a:r>
            <a:br>
              <a:rPr lang="en-US" sz="5400" b="1" dirty="0"/>
            </a:br>
            <a:r>
              <a:rPr lang="en-US" sz="5400" b="1" dirty="0"/>
              <a:t>You gave Your Son, Jesus Christ, to be the light of the world:</a:t>
            </a:r>
            <a:br>
              <a:rPr lang="en-US" sz="5400" b="1" dirty="0"/>
            </a:br>
            <a:r>
              <a:rPr lang="en-US" sz="5400" b="1" dirty="0"/>
              <a:t>We praise and magnify Your holy name that in Him</a:t>
            </a:r>
            <a:br>
              <a:rPr lang="en-US" sz="5400" b="1" dirty="0"/>
            </a:br>
            <a:r>
              <a:rPr lang="en-US" sz="5400" b="1" dirty="0"/>
              <a:t>You have revealed the wonder of Your saving love to all people.</a:t>
            </a:r>
            <a:br>
              <a:rPr lang="en-US" sz="5400" b="1" dirty="0"/>
            </a:br>
            <a:endParaRPr lang="en-US" sz="6000" b="1" dirty="0"/>
          </a:p>
        </p:txBody>
      </p:sp>
    </p:spTree>
    <p:extLst>
      <p:ext uri="{BB962C8B-B14F-4D97-AF65-F5344CB8AC3E}">
        <p14:creationId xmlns:p14="http://schemas.microsoft.com/office/powerpoint/2010/main" val="187727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762000"/>
            <a:ext cx="12192000" cy="6096000"/>
          </a:xfrm>
        </p:spPr>
        <p:txBody>
          <a:bodyPr>
            <a:noAutofit/>
          </a:bodyPr>
          <a:lstStyle/>
          <a:p>
            <a:r>
              <a:rPr lang="en-US" sz="5400" b="1" u="sng" dirty="0"/>
              <a:t>ALL:</a:t>
            </a:r>
            <a:br>
              <a:rPr lang="en-US" sz="5400" b="1" u="sng" dirty="0"/>
            </a:br>
            <a:r>
              <a:rPr lang="en-US" sz="6000" b="1" dirty="0"/>
              <a:t>With those of old who brought their tribute to His feet, </a:t>
            </a:r>
            <a:br>
              <a:rPr lang="en-US" sz="6000" b="1" dirty="0"/>
            </a:br>
            <a:r>
              <a:rPr lang="en-US" sz="6000" b="1" dirty="0"/>
              <a:t>confessing Him as King of heaven and earth,</a:t>
            </a:r>
            <a:br>
              <a:rPr lang="en-US" sz="6000" b="1" dirty="0"/>
            </a:br>
            <a:r>
              <a:rPr lang="en-US" sz="6000" b="1" dirty="0"/>
              <a:t>we now present the worship of our grateful hearts, </a:t>
            </a:r>
            <a:br>
              <a:rPr lang="en-US" sz="5400" b="1" dirty="0"/>
            </a:br>
            <a:endParaRPr lang="en-US" sz="6000" b="1" dirty="0"/>
          </a:p>
        </p:txBody>
      </p:sp>
    </p:spTree>
    <p:extLst>
      <p:ext uri="{BB962C8B-B14F-4D97-AF65-F5344CB8AC3E}">
        <p14:creationId xmlns:p14="http://schemas.microsoft.com/office/powerpoint/2010/main" val="3799446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762000"/>
            <a:ext cx="12192000" cy="6096000"/>
          </a:xfrm>
        </p:spPr>
        <p:txBody>
          <a:bodyPr>
            <a:noAutofit/>
          </a:bodyPr>
          <a:lstStyle/>
          <a:p>
            <a:r>
              <a:rPr lang="en-US" sz="5400" b="1" u="sng" dirty="0"/>
              <a:t>ALL:</a:t>
            </a:r>
            <a:br>
              <a:rPr lang="en-US" sz="5400" b="1" u="sng" dirty="0"/>
            </a:br>
            <a:r>
              <a:rPr lang="en-US" sz="6000" b="1" dirty="0"/>
              <a:t>asking You to give us grace to give ourselves to You, </a:t>
            </a:r>
            <a:br>
              <a:rPr lang="en-US" sz="6000" b="1" dirty="0"/>
            </a:br>
            <a:r>
              <a:rPr lang="en-US" sz="6000" b="1" dirty="0"/>
              <a:t>through the same Jesus Christ, our Lord. Amen.</a:t>
            </a:r>
            <a:br>
              <a:rPr lang="en-US" sz="6000" b="1" dirty="0"/>
            </a:br>
            <a:endParaRPr lang="en-US" sz="6600" b="1" dirty="0"/>
          </a:p>
        </p:txBody>
      </p:sp>
    </p:spTree>
    <p:extLst>
      <p:ext uri="{BB962C8B-B14F-4D97-AF65-F5344CB8AC3E}">
        <p14:creationId xmlns:p14="http://schemas.microsoft.com/office/powerpoint/2010/main" val="4193655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11D8-8EAB-E518-36B6-48C54B036B4C}"/>
              </a:ext>
            </a:extLst>
          </p:cNvPr>
          <p:cNvSpPr>
            <a:spLocks noGrp="1"/>
          </p:cNvSpPr>
          <p:nvPr>
            <p:ph type="title"/>
          </p:nvPr>
        </p:nvSpPr>
        <p:spPr>
          <a:xfrm>
            <a:off x="213360" y="1158240"/>
            <a:ext cx="11765280" cy="5364480"/>
          </a:xfrm>
        </p:spPr>
        <p:txBody>
          <a:bodyPr/>
          <a:lstStyle/>
          <a:p>
            <a:r>
              <a:rPr lang="en-US" sz="8000" b="1" dirty="0"/>
              <a:t>CHOIR</a:t>
            </a:r>
            <a:br>
              <a:rPr lang="en-US" sz="8000" b="1" dirty="0"/>
            </a:br>
            <a:br>
              <a:rPr lang="en-US" sz="8000" b="1" dirty="0"/>
            </a:br>
            <a:r>
              <a:rPr lang="en-US" sz="9600" b="1" dirty="0"/>
              <a:t>“Amen”</a:t>
            </a:r>
            <a:br>
              <a:rPr lang="en-US" sz="9600" b="1" dirty="0"/>
            </a:br>
            <a:br>
              <a:rPr lang="en-US" sz="9600" b="1" dirty="0"/>
            </a:br>
            <a:endParaRPr lang="en-US" sz="8000" b="1" dirty="0"/>
          </a:p>
        </p:txBody>
      </p:sp>
    </p:spTree>
    <p:extLst>
      <p:ext uri="{BB962C8B-B14F-4D97-AF65-F5344CB8AC3E}">
        <p14:creationId xmlns:p14="http://schemas.microsoft.com/office/powerpoint/2010/main" val="3222625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4754880"/>
            <a:ext cx="12192000" cy="2103120"/>
          </a:xfrm>
        </p:spPr>
        <p:txBody>
          <a:bodyPr>
            <a:normAutofit fontScale="90000"/>
          </a:bodyPr>
          <a:lstStyle/>
          <a:p>
            <a:r>
              <a:rPr lang="en-US" sz="8900" b="1" dirty="0">
                <a:latin typeface="Algerian" panose="04020705040A02060702" pitchFamily="82" charset="0"/>
              </a:rPr>
              <a:t>Prayer of Confession</a:t>
            </a:r>
            <a:br>
              <a:rPr lang="en-US" sz="7200" b="1" dirty="0"/>
            </a:br>
            <a:br>
              <a:rPr lang="en-US" sz="8800" dirty="0"/>
            </a:br>
            <a:br>
              <a:rPr lang="en-US" sz="8800" dirty="0"/>
            </a:br>
            <a:endParaRPr lang="en-US" sz="8800" b="1" dirty="0"/>
          </a:p>
        </p:txBody>
      </p:sp>
    </p:spTree>
    <p:extLst>
      <p:ext uri="{BB962C8B-B14F-4D97-AF65-F5344CB8AC3E}">
        <p14:creationId xmlns:p14="http://schemas.microsoft.com/office/powerpoint/2010/main" val="196618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12192000" cy="6858000"/>
          </a:xfrm>
        </p:spPr>
        <p:txBody>
          <a:bodyPr>
            <a:normAutofit/>
          </a:bodyPr>
          <a:lstStyle/>
          <a:p>
            <a:r>
              <a:rPr lang="en-US" sz="6000" b="1" u="sng" dirty="0"/>
              <a:t>ALL:</a:t>
            </a:r>
            <a:br>
              <a:rPr lang="en-US" sz="6000" b="1" u="sng" dirty="0"/>
            </a:br>
            <a:r>
              <a:rPr lang="en-US" sz="6600" b="1" dirty="0"/>
              <a:t>“Forgiving and Restoring God, how quickly I belittle others with my thoughts, insult with my words, hate with gestures, and kill with a look. </a:t>
            </a:r>
            <a:endParaRPr lang="en-US" sz="7200" b="1" dirty="0"/>
          </a:p>
        </p:txBody>
      </p:sp>
    </p:spTree>
    <p:extLst>
      <p:ext uri="{BB962C8B-B14F-4D97-AF65-F5344CB8AC3E}">
        <p14:creationId xmlns:p14="http://schemas.microsoft.com/office/powerpoint/2010/main" val="2082791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3335867"/>
          </a:xfrm>
        </p:spPr>
        <p:txBody>
          <a:bodyPr>
            <a:noAutofit/>
          </a:bodyPr>
          <a:lstStyle/>
          <a:p>
            <a:r>
              <a:rPr lang="en-US" sz="6000" b="1" u="sng" dirty="0"/>
              <a:t>ALL:</a:t>
            </a:r>
            <a:br>
              <a:rPr lang="en-US" sz="6000" b="1" u="sng" dirty="0"/>
            </a:br>
            <a:r>
              <a:rPr lang="en-US" sz="6000" b="1" dirty="0"/>
              <a:t>Take a gospel axe to the root of all my hostility, and by the power of your Spirit grow me to be patient, peace-loving, gentle, merciful, and friendly, doing good to my neighbors and enemies alike. Amen."	</a:t>
            </a:r>
            <a:endParaRPr lang="en-US" sz="6600" b="1" dirty="0"/>
          </a:p>
        </p:txBody>
      </p:sp>
    </p:spTree>
    <p:extLst>
      <p:ext uri="{BB962C8B-B14F-4D97-AF65-F5344CB8AC3E}">
        <p14:creationId xmlns:p14="http://schemas.microsoft.com/office/powerpoint/2010/main" val="2737772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498B-F976-2B33-EB7D-A41B327361F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0942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5947184"/>
          </a:xfrm>
        </p:spPr>
        <p:txBody>
          <a:bodyPr>
            <a:normAutofit/>
          </a:bodyPr>
          <a:lstStyle/>
          <a:p>
            <a:pPr algn="ctr"/>
            <a:r>
              <a:rPr lang="en-US" sz="8800" b="1" i="1" dirty="0"/>
              <a:t>A moment for meditation and silent confession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1143000"/>
            <a:ext cx="12192000" cy="5312228"/>
          </a:xfrm>
        </p:spPr>
        <p:txBody>
          <a:bodyPr/>
          <a:lstStyle/>
          <a:p>
            <a:r>
              <a:rPr lang="en-US" sz="6600" b="1" u="sng" dirty="0"/>
              <a:t>Words of Assurance and Pardon of the Gospel</a:t>
            </a:r>
            <a:r>
              <a:rPr lang="en-US" sz="6600" u="sng" dirty="0"/>
              <a:t> </a:t>
            </a:r>
            <a:br>
              <a:rPr lang="en-US" sz="6600" u="sng" dirty="0"/>
            </a:br>
            <a:br>
              <a:rPr lang="en-US" sz="6600" u="sng" dirty="0"/>
            </a:br>
            <a:r>
              <a:rPr lang="en-US" sz="6600" b="1" dirty="0"/>
              <a:t>(1 John 1.5-7)</a:t>
            </a:r>
            <a:br>
              <a:rPr lang="en-US" sz="6600" b="1" dirty="0"/>
            </a:br>
            <a:r>
              <a:rPr lang="en-US" sz="6600" b="1" dirty="0"/>
              <a:t>                                                                                                     Elder Roy Palk, Liturgist</a:t>
            </a:r>
            <a:br>
              <a:rPr lang="en-US" sz="6600" b="1" dirty="0"/>
            </a:br>
            <a:endParaRPr lang="en-US" sz="8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0"/>
            <a:ext cx="12192000" cy="6858000"/>
          </a:xfrm>
        </p:spPr>
        <p:txBody>
          <a:bodyPr/>
          <a:lstStyle/>
          <a:p>
            <a:r>
              <a:rPr lang="en-US" sz="6600" b="1" u="sng" dirty="0"/>
              <a:t>Liturgist: </a:t>
            </a:r>
            <a:br>
              <a:rPr lang="en-US" sz="6600" b="1" u="sng" dirty="0"/>
            </a:br>
            <a:r>
              <a:rPr lang="en-US" sz="5400" b="1" dirty="0"/>
              <a:t>This is the message we have heard from Him and proclaim to you, that God is light, and in Him is no darkness at all. If we say we have fellowship with Him while we walk in darkness, we lie and do not practice the truth. </a:t>
            </a:r>
            <a:endParaRPr lang="en-US" sz="66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0"/>
            <a:ext cx="12192000" cy="6858000"/>
          </a:xfrm>
        </p:spPr>
        <p:txBody>
          <a:bodyPr/>
          <a:lstStyle/>
          <a:p>
            <a:r>
              <a:rPr lang="en-US" sz="6600" b="1" u="sng" dirty="0"/>
              <a:t>Liturgist: </a:t>
            </a:r>
            <a:br>
              <a:rPr lang="en-US" sz="6600" b="1" u="sng" dirty="0"/>
            </a:br>
            <a:r>
              <a:rPr lang="en-US" sz="6000" b="1" dirty="0"/>
              <a:t>But if we walk in the light, as He is in the light, we have fellowship with one another, and the blood of Jesus His Son cleanses us from all sin.</a:t>
            </a:r>
            <a:endParaRPr lang="en-US" sz="6600" b="1" dirty="0"/>
          </a:p>
        </p:txBody>
      </p:sp>
    </p:spTree>
    <p:extLst>
      <p:ext uri="{BB962C8B-B14F-4D97-AF65-F5344CB8AC3E}">
        <p14:creationId xmlns:p14="http://schemas.microsoft.com/office/powerpoint/2010/main" val="3153445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15E2-1B28-121C-901D-DD5FF320D08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26919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r>
              <a:rPr lang="en-US" sz="8000" b="1" dirty="0">
                <a:latin typeface="Arial Black" pitchFamily="34" charset="0"/>
              </a:rPr>
              <a:t>In The Garden</a:t>
            </a:r>
            <a:br>
              <a:rPr lang="en-US" sz="8000" b="1" dirty="0">
                <a:latin typeface="Arial Black" pitchFamily="34" charset="0"/>
              </a:rPr>
            </a:br>
            <a:br>
              <a:rPr lang="en-US" b="1" dirty="0">
                <a:latin typeface="Arial Black" pitchFamily="34" charset="0"/>
              </a:rPr>
            </a:br>
            <a:br>
              <a:rPr lang="en-US" b="1" dirty="0">
                <a:latin typeface="Arial Black" pitchFamily="34" charset="0"/>
              </a:rPr>
            </a:br>
            <a:r>
              <a:rPr lang="en-US" b="1" dirty="0">
                <a:latin typeface="Arial Black" pitchFamily="34" charset="0"/>
              </a:rPr>
              <a:t>Hymn 635</a:t>
            </a:r>
          </a:p>
        </p:txBody>
      </p:sp>
    </p:spTree>
    <p:extLst>
      <p:ext uri="{BB962C8B-B14F-4D97-AF65-F5344CB8AC3E}">
        <p14:creationId xmlns:p14="http://schemas.microsoft.com/office/powerpoint/2010/main" val="292882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915400" cy="6354762"/>
          </a:xfrm>
        </p:spPr>
        <p:txBody>
          <a:bodyPr/>
          <a:lstStyle/>
          <a:p>
            <a:pPr algn="l"/>
            <a:r>
              <a:rPr lang="en-US" sz="4800" b="1" dirty="0">
                <a:latin typeface="Arial Black" pitchFamily="34" charset="0"/>
              </a:rPr>
              <a:t>I come to the garden alone,</a:t>
            </a:r>
            <a:br>
              <a:rPr lang="en-US" sz="4800" b="1" dirty="0">
                <a:latin typeface="Arial Black" pitchFamily="34" charset="0"/>
              </a:rPr>
            </a:br>
            <a:r>
              <a:rPr lang="en-US" sz="4800" b="1" dirty="0">
                <a:latin typeface="Arial Black" pitchFamily="34" charset="0"/>
              </a:rPr>
              <a:t>While the dew is still on the roses;</a:t>
            </a:r>
            <a:br>
              <a:rPr lang="en-US" sz="4800" b="1" dirty="0">
                <a:latin typeface="Arial Black" pitchFamily="34" charset="0"/>
              </a:rPr>
            </a:br>
            <a:r>
              <a:rPr lang="en-US" sz="4800" b="1" dirty="0">
                <a:latin typeface="Arial Black" pitchFamily="34" charset="0"/>
              </a:rPr>
              <a:t>And the voice I hear,</a:t>
            </a:r>
            <a:br>
              <a:rPr lang="en-US" sz="4800" b="1" dirty="0">
                <a:latin typeface="Arial Black" pitchFamily="34" charset="0"/>
              </a:rPr>
            </a:br>
            <a:r>
              <a:rPr lang="en-US" sz="4800" b="1" dirty="0">
                <a:latin typeface="Arial Black" pitchFamily="34" charset="0"/>
              </a:rPr>
              <a:t>falling on my ear, </a:t>
            </a:r>
            <a:br>
              <a:rPr lang="en-US" sz="4800" b="1" dirty="0">
                <a:latin typeface="Arial Black" pitchFamily="34" charset="0"/>
              </a:rPr>
            </a:br>
            <a:r>
              <a:rPr lang="en-US" sz="4800" b="1" dirty="0">
                <a:latin typeface="Arial Black" pitchFamily="34" charset="0"/>
              </a:rPr>
              <a:t>The Son of God discloses</a:t>
            </a:r>
            <a:br>
              <a:rPr lang="en-US" b="1" dirty="0">
                <a:latin typeface="Arial Black" pitchFamily="34" charset="0"/>
              </a:rPr>
            </a:br>
            <a:endParaRPr lang="en-US" b="1" dirty="0">
              <a:latin typeface="Arial Black" pitchFamily="34" charset="0"/>
            </a:endParaRPr>
          </a:p>
        </p:txBody>
      </p:sp>
    </p:spTree>
    <p:extLst>
      <p:ext uri="{BB962C8B-B14F-4D97-AF65-F5344CB8AC3E}">
        <p14:creationId xmlns:p14="http://schemas.microsoft.com/office/powerpoint/2010/main" val="1457696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278562"/>
          </a:xfrm>
        </p:spPr>
        <p:txBody>
          <a:bodyPr/>
          <a:lstStyle/>
          <a:p>
            <a:pPr algn="l"/>
            <a:r>
              <a:rPr lang="en-US" b="1" dirty="0">
                <a:latin typeface="Arial Black" pitchFamily="34" charset="0"/>
              </a:rPr>
              <a:t>And He walks with me,</a:t>
            </a:r>
            <a:br>
              <a:rPr lang="en-US" b="1" dirty="0">
                <a:latin typeface="Arial Black" pitchFamily="34" charset="0"/>
              </a:rPr>
            </a:br>
            <a:r>
              <a:rPr lang="en-US" b="1" dirty="0">
                <a:latin typeface="Arial Black" pitchFamily="34" charset="0"/>
              </a:rPr>
              <a:t>and He talks with me, And He tells me I am His own,</a:t>
            </a:r>
            <a:br>
              <a:rPr lang="en-US" b="1" dirty="0">
                <a:latin typeface="Arial Black" pitchFamily="34" charset="0"/>
              </a:rPr>
            </a:br>
            <a:r>
              <a:rPr lang="en-US" b="1" dirty="0">
                <a:latin typeface="Arial Black" pitchFamily="34" charset="0"/>
              </a:rPr>
              <a:t>And the joy we share as we tarry there</a:t>
            </a:r>
            <a:br>
              <a:rPr lang="en-US" b="1" dirty="0">
                <a:latin typeface="Arial Black" pitchFamily="34" charset="0"/>
              </a:rPr>
            </a:br>
            <a:r>
              <a:rPr lang="en-US" b="1" dirty="0">
                <a:latin typeface="Arial Black" pitchFamily="34" charset="0"/>
              </a:rPr>
              <a:t>None other has ever known.</a:t>
            </a:r>
          </a:p>
        </p:txBody>
      </p:sp>
    </p:spTree>
    <p:extLst>
      <p:ext uri="{BB962C8B-B14F-4D97-AF65-F5344CB8AC3E}">
        <p14:creationId xmlns:p14="http://schemas.microsoft.com/office/powerpoint/2010/main" val="2740276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278562"/>
          </a:xfrm>
        </p:spPr>
        <p:txBody>
          <a:bodyPr/>
          <a:lstStyle/>
          <a:p>
            <a:pPr algn="l"/>
            <a:r>
              <a:rPr lang="en-US" b="1" dirty="0">
                <a:latin typeface="Arial Black" pitchFamily="34" charset="0"/>
              </a:rPr>
              <a:t>He speaks, and the sound of His voice</a:t>
            </a:r>
            <a:br>
              <a:rPr lang="en-US" b="1" dirty="0">
                <a:latin typeface="Arial Black" pitchFamily="34" charset="0"/>
              </a:rPr>
            </a:br>
            <a:r>
              <a:rPr lang="en-US" b="1" dirty="0">
                <a:latin typeface="Arial Black" pitchFamily="34" charset="0"/>
              </a:rPr>
              <a:t>Is so sweet the birds hush their singing;</a:t>
            </a:r>
            <a:br>
              <a:rPr lang="en-US" b="1" dirty="0">
                <a:latin typeface="Arial Black" pitchFamily="34" charset="0"/>
              </a:rPr>
            </a:br>
            <a:r>
              <a:rPr lang="en-US" b="1" dirty="0">
                <a:latin typeface="Arial Black" pitchFamily="34" charset="0"/>
              </a:rPr>
              <a:t>And the melody </a:t>
            </a:r>
            <a:br>
              <a:rPr lang="en-US" b="1" dirty="0">
                <a:latin typeface="Arial Black" pitchFamily="34" charset="0"/>
              </a:rPr>
            </a:br>
            <a:r>
              <a:rPr lang="en-US" b="1" dirty="0">
                <a:latin typeface="Arial Black" pitchFamily="34" charset="0"/>
              </a:rPr>
              <a:t>that He gave to me</a:t>
            </a:r>
            <a:br>
              <a:rPr lang="en-US" b="1" dirty="0">
                <a:latin typeface="Arial Black" pitchFamily="34" charset="0"/>
              </a:rPr>
            </a:br>
            <a:r>
              <a:rPr lang="en-US" b="1" dirty="0">
                <a:latin typeface="Arial Black" pitchFamily="34" charset="0"/>
              </a:rPr>
              <a:t>Within my heart is ringing.</a:t>
            </a:r>
          </a:p>
        </p:txBody>
      </p:sp>
    </p:spTree>
    <p:extLst>
      <p:ext uri="{BB962C8B-B14F-4D97-AF65-F5344CB8AC3E}">
        <p14:creationId xmlns:p14="http://schemas.microsoft.com/office/powerpoint/2010/main" val="168662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278562"/>
          </a:xfrm>
        </p:spPr>
        <p:txBody>
          <a:bodyPr/>
          <a:lstStyle/>
          <a:p>
            <a:pPr algn="l"/>
            <a:r>
              <a:rPr lang="en-US" b="1" dirty="0">
                <a:latin typeface="Arial Black" pitchFamily="34" charset="0"/>
              </a:rPr>
              <a:t>And He walks with me,</a:t>
            </a:r>
            <a:br>
              <a:rPr lang="en-US" b="1" dirty="0">
                <a:latin typeface="Arial Black" pitchFamily="34" charset="0"/>
              </a:rPr>
            </a:br>
            <a:r>
              <a:rPr lang="en-US" b="1" dirty="0">
                <a:latin typeface="Arial Black" pitchFamily="34" charset="0"/>
              </a:rPr>
              <a:t>and He talks with me, And He tells me I am His own,</a:t>
            </a:r>
            <a:br>
              <a:rPr lang="en-US" b="1" dirty="0">
                <a:latin typeface="Arial Black" pitchFamily="34" charset="0"/>
              </a:rPr>
            </a:br>
            <a:r>
              <a:rPr lang="en-US" b="1" dirty="0">
                <a:latin typeface="Arial Black" pitchFamily="34" charset="0"/>
              </a:rPr>
              <a:t>And the joy we share as we tarry there</a:t>
            </a:r>
            <a:br>
              <a:rPr lang="en-US" b="1" dirty="0">
                <a:latin typeface="Arial Black" pitchFamily="34" charset="0"/>
              </a:rPr>
            </a:br>
            <a:r>
              <a:rPr lang="en-US" b="1" dirty="0">
                <a:latin typeface="Arial Black" pitchFamily="34" charset="0"/>
              </a:rPr>
              <a:t>None other has ever known.</a:t>
            </a:r>
          </a:p>
        </p:txBody>
      </p:sp>
    </p:spTree>
    <p:extLst>
      <p:ext uri="{BB962C8B-B14F-4D97-AF65-F5344CB8AC3E}">
        <p14:creationId xmlns:p14="http://schemas.microsoft.com/office/powerpoint/2010/main" val="263602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278562"/>
          </a:xfrm>
        </p:spPr>
        <p:txBody>
          <a:bodyPr/>
          <a:lstStyle/>
          <a:p>
            <a:pPr algn="l"/>
            <a:r>
              <a:rPr lang="en-US" b="1" dirty="0">
                <a:latin typeface="Arial Black" pitchFamily="34" charset="0"/>
              </a:rPr>
              <a:t>I’d stay in the garden with Him</a:t>
            </a:r>
            <a:br>
              <a:rPr lang="en-US" b="1" dirty="0">
                <a:latin typeface="Arial Black" pitchFamily="34" charset="0"/>
              </a:rPr>
            </a:br>
            <a:r>
              <a:rPr lang="en-US" b="1" dirty="0" err="1">
                <a:latin typeface="Arial Black" pitchFamily="34" charset="0"/>
              </a:rPr>
              <a:t>Tho</a:t>
            </a:r>
            <a:r>
              <a:rPr lang="en-US" b="1" dirty="0">
                <a:latin typeface="Arial Black" pitchFamily="34" charset="0"/>
              </a:rPr>
              <a:t>’ the night around me be falling;</a:t>
            </a:r>
            <a:br>
              <a:rPr lang="en-US" b="1" dirty="0">
                <a:latin typeface="Arial Black" pitchFamily="34" charset="0"/>
              </a:rPr>
            </a:br>
            <a:r>
              <a:rPr lang="en-US" b="1" dirty="0">
                <a:latin typeface="Arial Black" pitchFamily="34" charset="0"/>
              </a:rPr>
              <a:t>But he bids me go</a:t>
            </a:r>
            <a:br>
              <a:rPr lang="en-US" b="1" dirty="0">
                <a:latin typeface="Arial Black" pitchFamily="34" charset="0"/>
              </a:rPr>
            </a:br>
            <a:r>
              <a:rPr lang="en-US" b="1" dirty="0">
                <a:latin typeface="Arial Black" pitchFamily="34" charset="0"/>
              </a:rPr>
              <a:t>Through the voice of woe;</a:t>
            </a:r>
            <a:br>
              <a:rPr lang="en-US" b="1" dirty="0">
                <a:latin typeface="Arial Black" pitchFamily="34" charset="0"/>
              </a:rPr>
            </a:br>
            <a:r>
              <a:rPr lang="en-US" b="1" dirty="0">
                <a:latin typeface="Arial Black" pitchFamily="34" charset="0"/>
              </a:rPr>
              <a:t>His voice to me is calling.</a:t>
            </a:r>
          </a:p>
        </p:txBody>
      </p:sp>
    </p:spTree>
    <p:extLst>
      <p:ext uri="{BB962C8B-B14F-4D97-AF65-F5344CB8AC3E}">
        <p14:creationId xmlns:p14="http://schemas.microsoft.com/office/powerpoint/2010/main" val="2833207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278562"/>
          </a:xfrm>
        </p:spPr>
        <p:txBody>
          <a:bodyPr/>
          <a:lstStyle/>
          <a:p>
            <a:pPr algn="l"/>
            <a:r>
              <a:rPr lang="en-US" b="1" dirty="0">
                <a:latin typeface="Arial Black" pitchFamily="34" charset="0"/>
              </a:rPr>
              <a:t>And He walks with me,</a:t>
            </a:r>
            <a:br>
              <a:rPr lang="en-US" b="1" dirty="0">
                <a:latin typeface="Arial Black" pitchFamily="34" charset="0"/>
              </a:rPr>
            </a:br>
            <a:r>
              <a:rPr lang="en-US" b="1" dirty="0">
                <a:latin typeface="Arial Black" pitchFamily="34" charset="0"/>
              </a:rPr>
              <a:t>and He talks with me, And He tells me I am His own,</a:t>
            </a:r>
            <a:br>
              <a:rPr lang="en-US" b="1" dirty="0">
                <a:latin typeface="Arial Black" pitchFamily="34" charset="0"/>
              </a:rPr>
            </a:br>
            <a:r>
              <a:rPr lang="en-US" b="1" dirty="0">
                <a:latin typeface="Arial Black" pitchFamily="34" charset="0"/>
              </a:rPr>
              <a:t>And the joy we share as we tarry there</a:t>
            </a:r>
            <a:br>
              <a:rPr lang="en-US" b="1" dirty="0">
                <a:latin typeface="Arial Black" pitchFamily="34" charset="0"/>
              </a:rPr>
            </a:br>
            <a:r>
              <a:rPr lang="en-US" b="1" dirty="0">
                <a:latin typeface="Arial Black" pitchFamily="34" charset="0"/>
              </a:rPr>
              <a:t>None other has ever known.</a:t>
            </a:r>
          </a:p>
        </p:txBody>
      </p:sp>
    </p:spTree>
    <p:extLst>
      <p:ext uri="{BB962C8B-B14F-4D97-AF65-F5344CB8AC3E}">
        <p14:creationId xmlns:p14="http://schemas.microsoft.com/office/powerpoint/2010/main" val="3940006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208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193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2072640"/>
            <a:ext cx="12192000" cy="4814857"/>
          </a:xfrm>
        </p:spPr>
        <p:txBody>
          <a:bodyPr/>
          <a:lstStyle/>
          <a:p>
            <a:r>
              <a:rPr lang="en-US" sz="8000" u="sng" dirty="0"/>
              <a:t>Teaching Moment</a:t>
            </a:r>
            <a:br>
              <a:rPr lang="en-US" sz="8000" u="sng" dirty="0"/>
            </a:br>
            <a:br>
              <a:rPr lang="en-US" sz="6000" u="sng" dirty="0"/>
            </a:br>
            <a:r>
              <a:rPr lang="en-US" sz="8000" b="1" dirty="0"/>
              <a:t>“Marriage Encounter” </a:t>
            </a:r>
            <a:br>
              <a:rPr lang="en-US" sz="6000" u="sng" dirty="0"/>
            </a:br>
            <a:br>
              <a:rPr lang="en-US" sz="6000" u="sng" dirty="0"/>
            </a:br>
            <a:r>
              <a:rPr lang="en-US" sz="6600" b="1" dirty="0">
                <a:latin typeface="ADLaM Display" panose="02010000000000000000" pitchFamily="2" charset="0"/>
                <a:ea typeface="ADLaM Display" panose="02010000000000000000" pitchFamily="2" charset="0"/>
                <a:cs typeface="ADLaM Display" panose="02010000000000000000" pitchFamily="2" charset="0"/>
              </a:rPr>
              <a:t>Pastor Dustin </a:t>
            </a:r>
            <a:br>
              <a:rPr lang="en-US" sz="6600" b="1" dirty="0">
                <a:latin typeface="ADLaM Display" panose="02010000000000000000" pitchFamily="2" charset="0"/>
                <a:ea typeface="ADLaM Display" panose="02010000000000000000" pitchFamily="2" charset="0"/>
                <a:cs typeface="ADLaM Display" panose="02010000000000000000" pitchFamily="2" charset="0"/>
              </a:rPr>
            </a:br>
            <a:r>
              <a:rPr lang="en-US" sz="6600" b="1" dirty="0">
                <a:latin typeface="ADLaM Display" panose="02010000000000000000" pitchFamily="2" charset="0"/>
                <a:ea typeface="ADLaM Display" panose="02010000000000000000" pitchFamily="2" charset="0"/>
                <a:cs typeface="ADLaM Display" panose="02010000000000000000" pitchFamily="2" charset="0"/>
              </a:rPr>
              <a:t>  </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3600" b="1" dirty="0"/>
              <a:t>Offsite contributions can be made via Tithely.com</a:t>
            </a:r>
            <a:br>
              <a:rPr lang="en-US" sz="3600" b="1" dirty="0"/>
            </a:br>
            <a:r>
              <a:rPr lang="en-US" sz="3600" b="1" dirty="0"/>
              <a:t>the instructions are on our website </a:t>
            </a:r>
            <a:r>
              <a:rPr lang="en-US" sz="2800" dirty="0"/>
              <a:t>bayshoregardenscommunitychurch.com</a:t>
            </a:r>
            <a:br>
              <a:rPr lang="en-US" sz="3200" dirty="0"/>
            </a:br>
            <a:r>
              <a:rPr lang="en-US" sz="3200" dirty="0"/>
              <a:t>or </a:t>
            </a:r>
            <a:br>
              <a:rPr lang="en-US" sz="3200" dirty="0"/>
            </a:br>
            <a:r>
              <a:rPr lang="en-US" sz="3200" b="1" dirty="0"/>
              <a:t>checks can be mailed to</a:t>
            </a:r>
            <a:br>
              <a:rPr lang="en-US" sz="3200" b="1" dirty="0"/>
            </a:br>
            <a:r>
              <a:rPr lang="en-US" sz="3200" b="1" dirty="0"/>
              <a:t>6228 26</a:t>
            </a:r>
            <a:r>
              <a:rPr lang="en-US" sz="3200" b="1" baseline="30000" dirty="0"/>
              <a:t>th</a:t>
            </a:r>
            <a:r>
              <a:rPr lang="en-US" sz="3200" b="1" dirty="0"/>
              <a:t> street west</a:t>
            </a:r>
            <a:br>
              <a:rPr lang="en-US" sz="3200" b="1" dirty="0"/>
            </a:br>
            <a:r>
              <a:rPr lang="en-US" sz="32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r>
              <a:rPr lang="en-US" sz="6600" dirty="0">
                <a:latin typeface="Arial Black" pitchFamily="34" charset="0"/>
              </a:rPr>
              <a:t>Leaning on the Everlasting Arms</a:t>
            </a:r>
            <a:br>
              <a:rPr lang="en-US" sz="6600" dirty="0">
                <a:latin typeface="Arial Black" pitchFamily="34" charset="0"/>
              </a:rPr>
            </a:br>
            <a:br>
              <a:rPr lang="en-US" sz="6600" dirty="0">
                <a:latin typeface="Arial Black" pitchFamily="34" charset="0"/>
              </a:rPr>
            </a:br>
            <a:br>
              <a:rPr lang="en-US" dirty="0">
                <a:latin typeface="Arial Black" pitchFamily="34" charset="0"/>
              </a:rPr>
            </a:br>
            <a:r>
              <a:rPr lang="en-US" dirty="0">
                <a:latin typeface="Arial Black" pitchFamily="34" charset="0"/>
              </a:rPr>
              <a:t>Hymn # 575</a:t>
            </a:r>
          </a:p>
        </p:txBody>
      </p:sp>
    </p:spTree>
    <p:extLst>
      <p:ext uri="{BB962C8B-B14F-4D97-AF65-F5344CB8AC3E}">
        <p14:creationId xmlns:p14="http://schemas.microsoft.com/office/powerpoint/2010/main" val="3231865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safe an secure from all alarms,</a:t>
            </a:r>
            <a:br>
              <a:rPr lang="en-US" sz="4800" b="1" dirty="0">
                <a:latin typeface="Arial Black" pitchFamily="34" charset="0"/>
              </a:rPr>
            </a:br>
            <a:br>
              <a:rPr lang="en-US" sz="4800" b="1" dirty="0">
                <a:latin typeface="Arial Black" pitchFamily="34" charset="0"/>
              </a:rPr>
            </a:br>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leaning on the everlasting arms</a:t>
            </a:r>
          </a:p>
        </p:txBody>
      </p:sp>
    </p:spTree>
    <p:extLst>
      <p:ext uri="{BB962C8B-B14F-4D97-AF65-F5344CB8AC3E}">
        <p14:creationId xmlns:p14="http://schemas.microsoft.com/office/powerpoint/2010/main" val="200323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lstStyle/>
          <a:p>
            <a:r>
              <a:rPr lang="en-US" b="1" dirty="0">
                <a:latin typeface="Arial Black" pitchFamily="34" charset="0"/>
              </a:rPr>
              <a:t>What a fellowship,</a:t>
            </a:r>
            <a:br>
              <a:rPr lang="en-US" b="1" dirty="0">
                <a:latin typeface="Arial Black" pitchFamily="34" charset="0"/>
              </a:rPr>
            </a:br>
            <a:r>
              <a:rPr lang="en-US" b="1" dirty="0">
                <a:latin typeface="Arial Black" pitchFamily="34" charset="0"/>
              </a:rPr>
              <a:t>what a joy divine,</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What a blessedness</a:t>
            </a:r>
            <a:br>
              <a:rPr lang="en-US" b="1" dirty="0">
                <a:latin typeface="Arial Black" pitchFamily="34" charset="0"/>
              </a:rPr>
            </a:br>
            <a:r>
              <a:rPr lang="en-US" b="1" dirty="0">
                <a:latin typeface="Arial Black" pitchFamily="34" charset="0"/>
              </a:rPr>
              <a:t>what a peace is mine,</a:t>
            </a:r>
            <a:br>
              <a:rPr lang="en-US" b="1" dirty="0">
                <a:latin typeface="Arial Black" pitchFamily="34" charset="0"/>
              </a:rPr>
            </a:br>
            <a:r>
              <a:rPr lang="en-US" b="1" dirty="0">
                <a:latin typeface="Arial Black" pitchFamily="34" charset="0"/>
              </a:rPr>
              <a:t>Leaning on the everlasting arms. </a:t>
            </a:r>
          </a:p>
        </p:txBody>
      </p:sp>
    </p:spTree>
    <p:extLst>
      <p:ext uri="{BB962C8B-B14F-4D97-AF65-F5344CB8AC3E}">
        <p14:creationId xmlns:p14="http://schemas.microsoft.com/office/powerpoint/2010/main" val="1207541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a:bodyPr>
          <a:lstStyle/>
          <a:p>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safe an secure from all alarms,</a:t>
            </a:r>
            <a:br>
              <a:rPr lang="en-US" sz="4800" b="1" dirty="0">
                <a:latin typeface="Arial Black" pitchFamily="34" charset="0"/>
              </a:rPr>
            </a:br>
            <a:br>
              <a:rPr lang="en-US" sz="4800" b="1" dirty="0">
                <a:latin typeface="Arial Black" pitchFamily="34" charset="0"/>
              </a:rPr>
            </a:br>
            <a:r>
              <a:rPr lang="en-US" sz="4800" b="1" dirty="0">
                <a:latin typeface="Arial Black" pitchFamily="34" charset="0"/>
              </a:rPr>
              <a:t>Leaning, leaning</a:t>
            </a:r>
            <a:br>
              <a:rPr lang="en-US" sz="4800" b="1" dirty="0">
                <a:latin typeface="Arial Black" pitchFamily="34" charset="0"/>
              </a:rPr>
            </a:br>
            <a:r>
              <a:rPr lang="en-US" sz="4800" b="1" dirty="0">
                <a:latin typeface="Arial Black" pitchFamily="34" charset="0"/>
              </a:rPr>
              <a:t>leaning on the everlasting arms</a:t>
            </a:r>
          </a:p>
        </p:txBody>
      </p:sp>
    </p:spTree>
    <p:extLst>
      <p:ext uri="{BB962C8B-B14F-4D97-AF65-F5344CB8AC3E}">
        <p14:creationId xmlns:p14="http://schemas.microsoft.com/office/powerpoint/2010/main" val="2465317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r>
              <a:rPr lang="en-US" b="1" dirty="0">
                <a:latin typeface="Arial Black" pitchFamily="34" charset="0"/>
              </a:rPr>
              <a:t>O how sweet to walk</a:t>
            </a:r>
            <a:br>
              <a:rPr lang="en-US" b="1" dirty="0">
                <a:latin typeface="Arial Black" pitchFamily="34" charset="0"/>
              </a:rPr>
            </a:br>
            <a:r>
              <a:rPr lang="en-US" b="1" dirty="0">
                <a:latin typeface="Arial Black" pitchFamily="34" charset="0"/>
              </a:rPr>
              <a:t>in the pilgrim way,</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O how bright the path</a:t>
            </a:r>
            <a:br>
              <a:rPr lang="en-US" b="1" dirty="0">
                <a:latin typeface="Arial Black" pitchFamily="34" charset="0"/>
              </a:rPr>
            </a:br>
            <a:r>
              <a:rPr lang="en-US" b="1" dirty="0">
                <a:latin typeface="Arial Black" pitchFamily="34" charset="0"/>
              </a:rPr>
              <a:t>grows from day to day,</a:t>
            </a:r>
            <a:br>
              <a:rPr lang="en-US" b="1" dirty="0">
                <a:latin typeface="Arial Black" pitchFamily="34" charset="0"/>
              </a:rPr>
            </a:br>
            <a:r>
              <a:rPr lang="en-US" b="1" dirty="0">
                <a:latin typeface="Arial Black" pitchFamily="34" charset="0"/>
              </a:rPr>
              <a:t>leaning on the everlasting arms.</a:t>
            </a:r>
          </a:p>
        </p:txBody>
      </p:sp>
    </p:spTree>
    <p:extLst>
      <p:ext uri="{BB962C8B-B14F-4D97-AF65-F5344CB8AC3E}">
        <p14:creationId xmlns:p14="http://schemas.microsoft.com/office/powerpoint/2010/main" val="2433338291"/>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5140</TotalTime>
  <Words>1178</Words>
  <Application>Microsoft Office PowerPoint</Application>
  <PresentationFormat>Widescreen</PresentationFormat>
  <Paragraphs>65</Paragraphs>
  <Slides>49</Slides>
  <Notes>2</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49</vt:i4>
      </vt:variant>
    </vt:vector>
  </HeadingPairs>
  <TitlesOfParts>
    <vt:vector size="65" baseType="lpstr">
      <vt:lpstr>ADLaM Display</vt:lpstr>
      <vt:lpstr>Algerian</vt:lpstr>
      <vt:lpstr>Amasis MT Pro Black</vt:lpstr>
      <vt:lpstr>Arial</vt:lpstr>
      <vt:lpstr>Arial Black</vt:lpstr>
      <vt:lpstr>Baguet Script</vt:lpstr>
      <vt:lpstr>Calibri</vt:lpstr>
      <vt:lpstr>Calibri Light</vt:lpstr>
      <vt:lpstr>3_Office Theme</vt:lpstr>
      <vt:lpstr>4_Office Theme</vt:lpstr>
      <vt:lpstr>8_Office Theme</vt:lpstr>
      <vt:lpstr>6_Office Theme</vt:lpstr>
      <vt:lpstr>7_Office Theme</vt:lpstr>
      <vt:lpstr>2_Office Theme</vt:lpstr>
      <vt:lpstr>1_Office Theme</vt:lpstr>
      <vt:lpstr>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Leaning on the Everlasting Arms   Hymn # 575</vt:lpstr>
      <vt:lpstr>Leaning, leaning safe an secure from all alarms,  Leaning, leaning leaning on the everlasting arms</vt:lpstr>
      <vt:lpstr>What a fellowship, what a joy divine, Leaning on the everlasting arms. What a blessedness what a peace is mine, Leaning on the everlasting arms. </vt:lpstr>
      <vt:lpstr>Leaning, leaning safe an secure from all alarms,  Leaning, leaning leaning on the everlasting arms</vt:lpstr>
      <vt:lpstr>O how sweet to walk in the pilgrim way, leaning on the everlasting arms. O how bright the path grows from day to day, leaning on the everlasting arms.</vt:lpstr>
      <vt:lpstr>Leaning, leaning safe an secure from all alarms,  Leaning, leaning leaning on the everlasting arms</vt:lpstr>
      <vt:lpstr>What have I to dread, what have I to fear, leaning on the everlasting arms? I have blessed peace with my Lord so near, leaning on the everlasting arms.</vt:lpstr>
      <vt:lpstr>Leaning, leaning safe an secure from all alarms,  Leaning, leaning leaning on the everlasting arms</vt:lpstr>
      <vt:lpstr>PowerPoint Presentation</vt:lpstr>
      <vt:lpstr>WELCOME</vt:lpstr>
      <vt:lpstr>Ordination and Installation  CHUCK FRANK: ELDER DONNA BROWN: DEACON MARV ELLIS: DEACON   </vt:lpstr>
      <vt:lpstr>Call To  Worship   (fromPsalm 67:1 ff)   Deacon David Smukala, Liturgist    </vt:lpstr>
      <vt:lpstr>Reader:  May God be gracious to us and bless us and make His face to shine upon us, that Your way may be known on earth, Your saving power among all nations.</vt:lpstr>
      <vt:lpstr>People:  Let the peoples praise You, O God; let all the peoples praise You!</vt:lpstr>
      <vt:lpstr>Reader:  Let the nations be glad and sing for joy, for You judge the peoples with equity and guide the nations upon earth.</vt:lpstr>
      <vt:lpstr>People: Let the peoples praise You, O God;  let all the peoples praise You!</vt:lpstr>
      <vt:lpstr>PowerPoint Presentation</vt:lpstr>
      <vt:lpstr>Prayer of Adoration    </vt:lpstr>
      <vt:lpstr>ALL: Almighty Lord God, You gave Your Son, Jesus Christ, to be the light of the world: We praise and magnify Your holy name that in Him You have revealed the wonder of Your saving love to all people. </vt:lpstr>
      <vt:lpstr>ALL: With those of old who brought their tribute to His feet,  confessing Him as King of heaven and earth, we now present the worship of our grateful hearts,  </vt:lpstr>
      <vt:lpstr>ALL: asking You to give us grace to give ourselves to You,  through the same Jesus Christ, our Lord. Amen. </vt:lpstr>
      <vt:lpstr>CHOIR  “Amen”  </vt:lpstr>
      <vt:lpstr>Prayer of Confession   </vt:lpstr>
      <vt:lpstr>ALL: “Forgiving and Restoring God, how quickly I belittle others with my thoughts, insult with my words, hate with gestures, and kill with a look. </vt:lpstr>
      <vt:lpstr>ALL: Take a gospel axe to the root of all my hostility, and by the power of your Spirit grow me to be patient, peace-loving, gentle, merciful, and friendly, doing good to my neighbors and enemies alike. Amen." </vt:lpstr>
      <vt:lpstr>PowerPoint Presentation</vt:lpstr>
      <vt:lpstr>A moment for meditation and silent confession</vt:lpstr>
      <vt:lpstr>Words of Assurance and Pardon of the Gospel   (1 John 1.5-7)                                                                                                      Elder Roy Palk, Liturgist </vt:lpstr>
      <vt:lpstr>Liturgist:  This is the message we have heard from Him and proclaim to you, that God is light, and in Him is no darkness at all. If we say we have fellowship with Him while we walk in darkness, we lie and do not practice the truth. </vt:lpstr>
      <vt:lpstr>Liturgist:  But if we walk in the light, as He is in the light, we have fellowship with one another, and the blood of Jesus His Son cleanses us from all sin.</vt:lpstr>
      <vt:lpstr>PowerPoint Presentation</vt:lpstr>
      <vt:lpstr>In The Garden   Hymn 635</vt:lpstr>
      <vt:lpstr>I come to the garden alone, While the dew is still on the roses; And the voice I hear, falling on my ear,  The Son of God discloses </vt:lpstr>
      <vt:lpstr>And He walks with me, and He talks with me, And He tells me I am His own, And the joy we share as we tarry there None other has ever known.</vt:lpstr>
      <vt:lpstr>He speaks, and the sound of His voice Is so sweet the birds hush their singing; And the melody  that He gave to me Within my heart is ringing.</vt:lpstr>
      <vt:lpstr>And He walks with me, and He talks with me, And He tells me I am His own, And the joy we share as we tarry there None other has ever known.</vt:lpstr>
      <vt:lpstr>I’d stay in the garden with Him Tho’ the night around me be falling; But he bids me go Through the voice of woe; His voice to me is calling.</vt:lpstr>
      <vt:lpstr>And He walks with me, and He talks with me, And He tells me I am His own, And the joy we share as we tarry there None other has ever known.</vt:lpstr>
      <vt:lpstr>PowerPoint Presentation</vt:lpstr>
      <vt:lpstr>PowerPoint Presentation</vt:lpstr>
      <vt:lpstr>Teaching Moment  “Marriage Encounter”   Pastor Dustin      </vt:lpstr>
      <vt:lpstr>OFFERTORY</vt:lpstr>
      <vt:lpstr>Offsite contributions can be made via Tithely.com the instructions are on our website bayshoregardenscommunitychurch.com or  checks can be mailed to 6228 26th street west Bradenton FL 34207</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262</cp:revision>
  <dcterms:created xsi:type="dcterms:W3CDTF">2021-03-31T13:56:44Z</dcterms:created>
  <dcterms:modified xsi:type="dcterms:W3CDTF">2024-01-07T15:20:31Z</dcterms:modified>
</cp:coreProperties>
</file>