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7.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8.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 id="2147483736" r:id="rId2"/>
    <p:sldMasterId id="2147484174" r:id="rId3"/>
    <p:sldMasterId id="2147484184" r:id="rId4"/>
    <p:sldMasterId id="2147484189" r:id="rId5"/>
    <p:sldMasterId id="2147484569" r:id="rId6"/>
    <p:sldMasterId id="2147484572" r:id="rId7"/>
    <p:sldMasterId id="2147484575" r:id="rId8"/>
    <p:sldMasterId id="2147484578" r:id="rId9"/>
  </p:sldMasterIdLst>
  <p:notesMasterIdLst>
    <p:notesMasterId r:id="rId66"/>
  </p:notesMasterIdLst>
  <p:sldIdLst>
    <p:sldId id="2920" r:id="rId10"/>
    <p:sldId id="610" r:id="rId11"/>
    <p:sldId id="469" r:id="rId12"/>
    <p:sldId id="470" r:id="rId13"/>
    <p:sldId id="257" r:id="rId14"/>
    <p:sldId id="3265" r:id="rId15"/>
    <p:sldId id="259" r:id="rId16"/>
    <p:sldId id="260" r:id="rId17"/>
    <p:sldId id="261" r:id="rId18"/>
    <p:sldId id="262" r:id="rId19"/>
    <p:sldId id="1986" r:id="rId20"/>
    <p:sldId id="3266" r:id="rId21"/>
    <p:sldId id="3268" r:id="rId22"/>
    <p:sldId id="3267" r:id="rId23"/>
    <p:sldId id="427" r:id="rId24"/>
    <p:sldId id="639" r:id="rId25"/>
    <p:sldId id="2778" r:id="rId26"/>
    <p:sldId id="3100" r:id="rId27"/>
    <p:sldId id="3249" r:id="rId28"/>
    <p:sldId id="3248" r:id="rId29"/>
    <p:sldId id="2693" r:id="rId30"/>
    <p:sldId id="3073" r:id="rId31"/>
    <p:sldId id="3269" r:id="rId32"/>
    <p:sldId id="3270" r:id="rId33"/>
    <p:sldId id="3271" r:id="rId34"/>
    <p:sldId id="3272" r:id="rId35"/>
    <p:sldId id="258" r:id="rId36"/>
    <p:sldId id="3273" r:id="rId37"/>
    <p:sldId id="3274" r:id="rId38"/>
    <p:sldId id="263" r:id="rId39"/>
    <p:sldId id="3275" r:id="rId40"/>
    <p:sldId id="264" r:id="rId41"/>
    <p:sldId id="3276" r:id="rId42"/>
    <p:sldId id="265" r:id="rId43"/>
    <p:sldId id="266" r:id="rId44"/>
    <p:sldId id="454" r:id="rId45"/>
    <p:sldId id="455" r:id="rId46"/>
    <p:sldId id="1001" r:id="rId47"/>
    <p:sldId id="1943" r:id="rId48"/>
    <p:sldId id="3207" r:id="rId49"/>
    <p:sldId id="3277" r:id="rId50"/>
    <p:sldId id="3278" r:id="rId51"/>
    <p:sldId id="3279" r:id="rId52"/>
    <p:sldId id="256" r:id="rId53"/>
    <p:sldId id="3280" r:id="rId54"/>
    <p:sldId id="3281" r:id="rId55"/>
    <p:sldId id="3282" r:id="rId56"/>
    <p:sldId id="3283" r:id="rId57"/>
    <p:sldId id="269" r:id="rId58"/>
    <p:sldId id="270" r:id="rId59"/>
    <p:sldId id="3284" r:id="rId60"/>
    <p:sldId id="267" r:id="rId61"/>
    <p:sldId id="3285" r:id="rId62"/>
    <p:sldId id="268" r:id="rId63"/>
    <p:sldId id="3286" r:id="rId64"/>
    <p:sldId id="464" r:id="rId6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609" autoAdjust="0"/>
    <p:restoredTop sz="94660" autoAdjust="0"/>
  </p:normalViewPr>
  <p:slideViewPr>
    <p:cSldViewPr snapToGrid="0">
      <p:cViewPr varScale="1">
        <p:scale>
          <a:sx n="32" d="100"/>
          <a:sy n="32" d="100"/>
        </p:scale>
        <p:origin x="60" y="97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presProps" Target="presProp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983A7C-722E-41CC-B3C0-A249950A62F4}" type="datetimeFigureOut">
              <a:rPr lang="en-US" smtClean="0"/>
              <a:pPr/>
              <a:t>2/11/2024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FE36F0-4A1E-432E-878D-796833E154E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4AD9D974-F010-4959-A42F-69CBCF5A95BF}" type="slidenum">
              <a:rPr lang="en-US" smtClean="0">
                <a:solidFill>
                  <a:prstClr val="black"/>
                </a:solidFill>
              </a:rPr>
              <a:pPr>
                <a:defRPr/>
              </a:pPr>
              <a:t>37</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B07AC5A-DFC9-402C-B0F5-4F35BC16C58D}" type="slidenum">
              <a:rPr lang="en-US">
                <a:solidFill>
                  <a:prstClr val="black"/>
                </a:solidFill>
                <a:cs typeface="Arial" charset="0"/>
              </a:rPr>
              <a:pPr>
                <a:defRPr/>
              </a:pPr>
              <a:t>56</a:t>
            </a:fld>
            <a:endParaRPr lang="en-US" dirty="0">
              <a:solidFill>
                <a:prstClr val="black"/>
              </a:solidFil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a:pPr>
                <a:defRPr/>
              </a:pPr>
              <a:t>2/11/2024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45241-D66B-487C-A306-6C2166A757E3}" type="datetimeFigureOut">
              <a:rPr lang="en-US" smtClean="0">
                <a:solidFill>
                  <a:prstClr val="black">
                    <a:tint val="75000"/>
                  </a:prstClr>
                </a:solidFill>
              </a:rPr>
              <a:pPr/>
              <a:t>2/11/2024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9709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B600A447-071E-4BED-9899-B89530D72B63}" type="datetimeFigureOut">
              <a:rPr lang="en-US" smtClean="0"/>
              <a:pPr>
                <a:defRPr/>
              </a:pPr>
              <a:t>2/11/2024</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4243120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A45241-D66B-487C-A306-6C2166A757E3}" type="datetimeFigureOut">
              <a:rPr lang="en-US" smtClean="0">
                <a:solidFill>
                  <a:prstClr val="black">
                    <a:tint val="75000"/>
                  </a:prstClr>
                </a:solidFill>
              </a:rPr>
              <a:pPr/>
              <a:t>2/11/2024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2759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2/11/2024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864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2/11/2024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0585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2/11/2024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6992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2/11/2024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673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4400"/>
            <a:fld id="{88D544D0-CC6D-4E5D-A899-AFC2E6AEAE32}" type="datetimeFigureOut">
              <a:rPr lang="en-US" smtClean="0">
                <a:solidFill>
                  <a:prstClr val="black">
                    <a:tint val="75000"/>
                  </a:prstClr>
                </a:solidFill>
              </a:rPr>
              <a:pPr defTabSz="914400"/>
              <a:t>2/11/2024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BBFE3ACF-10F4-4267-AB63-B98EB194172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7048782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fld id="{88D544D0-CC6D-4E5D-A899-AFC2E6AEAE32}" type="datetimeFigureOut">
              <a:rPr lang="en-US" smtClean="0">
                <a:solidFill>
                  <a:prstClr val="black">
                    <a:tint val="75000"/>
                  </a:prstClr>
                </a:solidFill>
              </a:rPr>
              <a:pPr defTabSz="914400"/>
              <a:t>2/11/2024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400"/>
            <a:fld id="{BBFE3ACF-10F4-4267-AB63-B98EB194172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6879085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4400"/>
            <a:fld id="{5F7CC718-28C1-4360-BAFD-B82091944006}" type="datetimeFigureOut">
              <a:rPr lang="en-US" smtClean="0">
                <a:solidFill>
                  <a:prstClr val="black">
                    <a:tint val="75000"/>
                  </a:prstClr>
                </a:solidFill>
              </a:rPr>
              <a:pPr defTabSz="914400"/>
              <a:t>2/11/2024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A368544F-9660-400D-BBCA-A2996911E629}"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623605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E758BA-DDED-428C-B670-384008085FC2}" type="datetimeFigureOut">
              <a:rPr lang="en-US"/>
              <a:pPr>
                <a:defRPr/>
              </a:pPr>
              <a:t>2/11/2024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162862C-22B6-45D5-887A-A7913DBF96A4}"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fld id="{5F7CC718-28C1-4360-BAFD-B82091944006}" type="datetimeFigureOut">
              <a:rPr lang="en-US" smtClean="0">
                <a:solidFill>
                  <a:prstClr val="black">
                    <a:tint val="75000"/>
                  </a:prstClr>
                </a:solidFill>
              </a:rPr>
              <a:pPr defTabSz="914400"/>
              <a:t>2/11/2024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400"/>
            <a:fld id="{A368544F-9660-400D-BBCA-A2996911E629}"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7691318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F7A5A56-DCBD-57EA-6430-C53F6CF90163}"/>
              </a:ext>
            </a:extLst>
          </p:cNvPr>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4" name="Rectangle 5">
            <a:extLst>
              <a:ext uri="{FF2B5EF4-FFF2-40B4-BE49-F238E27FC236}">
                <a16:creationId xmlns:a16="http://schemas.microsoft.com/office/drawing/2014/main" id="{4A5B1BA0-8446-FE7A-B66B-A8BD80CE60B1}"/>
              </a:ext>
            </a:extLst>
          </p:cNvPr>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5" name="Rectangle 6">
            <a:extLst>
              <a:ext uri="{FF2B5EF4-FFF2-40B4-BE49-F238E27FC236}">
                <a16:creationId xmlns:a16="http://schemas.microsoft.com/office/drawing/2014/main" id="{576694ED-84EF-A131-E24F-F1CB54DE4185}"/>
              </a:ext>
            </a:extLst>
          </p:cNvPr>
          <p:cNvSpPr>
            <a:spLocks noGrp="1" noChangeArrowheads="1"/>
          </p:cNvSpPr>
          <p:nvPr>
            <p:ph type="sldNum" sz="quarter" idx="12"/>
          </p:nvPr>
        </p:nvSpPr>
        <p:spPr>
          <a:ln/>
        </p:spPr>
        <p:txBody>
          <a:bodyPr/>
          <a:lstStyle>
            <a:lvl1pPr>
              <a:defRPr/>
            </a:lvl1pPr>
          </a:lstStyle>
          <a:p>
            <a:pPr defTabSz="914400" fontAlgn="base">
              <a:spcBef>
                <a:spcPct val="0"/>
              </a:spcBef>
              <a:spcAft>
                <a:spcPct val="0"/>
              </a:spcAft>
              <a:defRPr/>
            </a:pPr>
            <a:fld id="{A1DD2885-04ED-4439-A314-7BB83E923427}" type="slidenum">
              <a:rPr lang="en-US" altLang="en-US" smtClean="0">
                <a:solidFill>
                  <a:srgbClr val="000000"/>
                </a:solidFill>
              </a:rPr>
              <a:pPr defTabSz="9144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9626577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B387EA8-FF42-090D-5701-4BE74737DC00}"/>
              </a:ext>
            </a:extLst>
          </p:cNvPr>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3" name="Rectangle 5">
            <a:extLst>
              <a:ext uri="{FF2B5EF4-FFF2-40B4-BE49-F238E27FC236}">
                <a16:creationId xmlns:a16="http://schemas.microsoft.com/office/drawing/2014/main" id="{47A642AF-5DED-41AB-0FD8-AB0C7A23D367}"/>
              </a:ext>
            </a:extLst>
          </p:cNvPr>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4" name="Rectangle 6">
            <a:extLst>
              <a:ext uri="{FF2B5EF4-FFF2-40B4-BE49-F238E27FC236}">
                <a16:creationId xmlns:a16="http://schemas.microsoft.com/office/drawing/2014/main" id="{15FE7C27-F1AE-1F91-F589-3C4C60695EB0}"/>
              </a:ext>
            </a:extLst>
          </p:cNvPr>
          <p:cNvSpPr>
            <a:spLocks noGrp="1" noChangeArrowheads="1"/>
          </p:cNvSpPr>
          <p:nvPr>
            <p:ph type="sldNum" sz="quarter" idx="12"/>
          </p:nvPr>
        </p:nvSpPr>
        <p:spPr>
          <a:ln/>
        </p:spPr>
        <p:txBody>
          <a:bodyPr/>
          <a:lstStyle>
            <a:lvl1pPr>
              <a:defRPr/>
            </a:lvl1pPr>
          </a:lstStyle>
          <a:p>
            <a:pPr defTabSz="914400" fontAlgn="base">
              <a:spcBef>
                <a:spcPct val="0"/>
              </a:spcBef>
              <a:spcAft>
                <a:spcPct val="0"/>
              </a:spcAft>
              <a:defRPr/>
            </a:pPr>
            <a:fld id="{B3CF9E84-6E35-4E48-9BBB-3A20AA8C116B}" type="slidenum">
              <a:rPr lang="en-US" altLang="en-US" smtClean="0">
                <a:solidFill>
                  <a:srgbClr val="000000"/>
                </a:solidFill>
              </a:rPr>
              <a:pPr defTabSz="9144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70564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E25806DD-13B9-7210-5E03-BB55CDFEF2E4}"/>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 name="Rectangle 5">
            <a:extLst>
              <a:ext uri="{FF2B5EF4-FFF2-40B4-BE49-F238E27FC236}">
                <a16:creationId xmlns:a16="http://schemas.microsoft.com/office/drawing/2014/main" id="{61E4FAB9-5D7A-2981-A9B3-05E1B5CE7667}"/>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6" name="Rectangle 6">
            <a:extLst>
              <a:ext uri="{FF2B5EF4-FFF2-40B4-BE49-F238E27FC236}">
                <a16:creationId xmlns:a16="http://schemas.microsoft.com/office/drawing/2014/main" id="{80D8EB25-398D-88BB-3526-697BD7435192}"/>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9CF89E6-260B-4232-8F65-C80CABD7BE5D}"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359931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8095AD6-4505-D515-F313-C7B29425FA89}"/>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3" name="Rectangle 5">
            <a:extLst>
              <a:ext uri="{FF2B5EF4-FFF2-40B4-BE49-F238E27FC236}">
                <a16:creationId xmlns:a16="http://schemas.microsoft.com/office/drawing/2014/main" id="{E9BD9E03-21A8-341D-C7D7-FA6C7EDEEA19}"/>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4" name="Rectangle 6">
            <a:extLst>
              <a:ext uri="{FF2B5EF4-FFF2-40B4-BE49-F238E27FC236}">
                <a16:creationId xmlns:a16="http://schemas.microsoft.com/office/drawing/2014/main" id="{1019FC43-5891-7A6D-80AB-41E626AE7E96}"/>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FF4C860-C986-45B5-B31B-3AE15B90F752}"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556450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BACBEDA-669B-E300-C5C6-63724C36C040}"/>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4" name="Rectangle 5">
            <a:extLst>
              <a:ext uri="{FF2B5EF4-FFF2-40B4-BE49-F238E27FC236}">
                <a16:creationId xmlns:a16="http://schemas.microsoft.com/office/drawing/2014/main" id="{DF22DAB3-BD17-FB9E-12CD-742352D94AC9}"/>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 name="Rectangle 6">
            <a:extLst>
              <a:ext uri="{FF2B5EF4-FFF2-40B4-BE49-F238E27FC236}">
                <a16:creationId xmlns:a16="http://schemas.microsoft.com/office/drawing/2014/main" id="{3C465BBB-4DFC-1D8D-EDFB-7169A7CE9EEA}"/>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3AE27B0-67D2-46A5-BCB8-0053FD1CC60B}"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458075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CCA16CB-4F6B-5109-13EE-6A3A2B766448}"/>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 name="Rectangle 5">
            <a:extLst>
              <a:ext uri="{FF2B5EF4-FFF2-40B4-BE49-F238E27FC236}">
                <a16:creationId xmlns:a16="http://schemas.microsoft.com/office/drawing/2014/main" id="{AC3372D4-3D7E-6B59-7C11-72F6F4DE1496}"/>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6" name="Rectangle 6">
            <a:extLst>
              <a:ext uri="{FF2B5EF4-FFF2-40B4-BE49-F238E27FC236}">
                <a16:creationId xmlns:a16="http://schemas.microsoft.com/office/drawing/2014/main" id="{37C83DA5-520D-83E7-1B3E-708750EC5F9C}"/>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92E75FA-9B37-4FB3-98BE-90B146422DF4}"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54525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a:pPr>
                <a:defRPr/>
              </a:pPr>
              <a:t>2/11/2024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smtClean="0"/>
              <a:pPr>
                <a:defRPr/>
              </a:pPr>
              <a:t>2/11/2024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737931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smtClean="0"/>
              <a:pPr>
                <a:defRPr/>
              </a:pPr>
              <a:t>2/11/2024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smtClean="0"/>
              <a:pPr>
                <a:defRPr/>
              </a:pPr>
              <a:t>‹#›</a:t>
            </a:fld>
            <a:endParaRPr lang="en-US"/>
          </a:p>
        </p:txBody>
      </p:sp>
    </p:spTree>
    <p:extLst>
      <p:ext uri="{BB962C8B-B14F-4D97-AF65-F5344CB8AC3E}">
        <p14:creationId xmlns:p14="http://schemas.microsoft.com/office/powerpoint/2010/main" val="1672487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2/11/2024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7124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2/11/2024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542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2/11/2024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0495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2/11/2024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0884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5.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hyperlink" Target="https://pixabay.com/en/begging-hands-poor-hope-charity-1922612/" TargetMode="External"/><Relationship Id="rId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hyperlink" Target="https://pixabay.com/en/praying-hands-faith-hope-pray-2535750/" TargetMode="External"/><Relationship Id="rId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image" Target="../media/image3.jpe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4.jpeg"/><Relationship Id="rId5" Type="http://schemas.openxmlformats.org/officeDocument/2006/relationships/theme" Target="../theme/theme9.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prstClr val="black">
                    <a:tint val="75000"/>
                  </a:prstClr>
                </a:solidFill>
                <a:latin typeface="Arial" charset="0"/>
                <a:ea typeface="+mn-ea"/>
                <a:cs typeface="Arial" charset="0"/>
              </a:defRPr>
            </a:lvl1pPr>
          </a:lstStyle>
          <a:p>
            <a:pPr defTabSz="914400" fontAlgn="base">
              <a:spcBef>
                <a:spcPct val="0"/>
              </a:spcBef>
              <a:spcAft>
                <a:spcPct val="0"/>
              </a:spcAft>
              <a:defRPr/>
            </a:pPr>
            <a:fld id="{BAD0958A-BBC0-4C8A-9E1D-4D51041D464F}" type="datetimeFigureOut">
              <a:rPr lang="en-US" smtClean="0"/>
              <a:pPr defTabSz="914400" fontAlgn="base">
                <a:spcBef>
                  <a:spcPct val="0"/>
                </a:spcBef>
                <a:spcAft>
                  <a:spcPct val="0"/>
                </a:spcAft>
                <a:defRPr/>
              </a:pPr>
              <a:t>2/11/2024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ea typeface="+mn-ea"/>
                <a:cs typeface="Arial" charset="0"/>
              </a:defRPr>
            </a:lvl1pPr>
          </a:lstStyle>
          <a:p>
            <a:pPr defTabSz="914400" fontAlgn="base">
              <a:spcBef>
                <a:spcPct val="0"/>
              </a:spcBef>
              <a:spcAft>
                <a:spcPct val="0"/>
              </a:spcAft>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prstClr val="black">
                    <a:tint val="75000"/>
                  </a:prstClr>
                </a:solidFill>
                <a:latin typeface="Arial" charset="0"/>
                <a:ea typeface="+mn-ea"/>
                <a:cs typeface="Arial" charset="0"/>
              </a:defRPr>
            </a:lvl1pPr>
          </a:lstStyle>
          <a:p>
            <a:pPr defTabSz="914400" fontAlgn="base">
              <a:spcBef>
                <a:spcPct val="0"/>
              </a:spcBef>
              <a:spcAft>
                <a:spcPct val="0"/>
              </a:spcAft>
              <a:defRPr/>
            </a:pPr>
            <a:fld id="{8FB26AFD-2468-4690-BEC3-D024BEC52AF4}" type="slidenum">
              <a:rPr lang="en-US" smtClean="0"/>
              <a:pPr defTabSz="914400" fontAlgn="base">
                <a:spcBef>
                  <a:spcPct val="0"/>
                </a:spcBef>
                <a:spcAft>
                  <a:spcPct val="0"/>
                </a:spcAft>
                <a:defRPr/>
              </a:pPr>
              <a:t>‹#›</a:t>
            </a:fld>
            <a:endParaRPr lang="en-US" dirty="0"/>
          </a:p>
        </p:txBody>
      </p:sp>
    </p:spTree>
  </p:cSld>
  <p:clrMap bg1="lt1" tx1="dk1" bg2="lt2" tx2="dk2" accent1="accent1" accent2="accent2" accent3="accent3" accent4="accent4" accent5="accent5" accent6="accent6" hlink="hlink" folHlink="folHlink"/>
  <p:sldLayoutIdLst>
    <p:sldLayoutId id="2147483735" r:id="rId1"/>
    <p:sldLayoutId id="2147483741"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defTabSz="914400">
              <a:defRPr/>
            </a:pPr>
            <a:fld id="{7F6F31B6-C839-4C65-BC16-623824C7E51B}" type="datetimeFigureOut">
              <a:rPr lang="en-US" smtClean="0"/>
              <a:pPr defTabSz="914400">
                <a:defRPr/>
              </a:pPr>
              <a:t>2/11/2024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defTabSz="914400">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cs typeface="+mn-cs"/>
              </a:defRPr>
            </a:lvl1pPr>
          </a:lstStyle>
          <a:p>
            <a:pPr defTabSz="914400">
              <a:defRPr/>
            </a:pPr>
            <a:fld id="{D55A7A56-39C3-40AE-81BB-EA9DE2EB8423}" type="slidenum">
              <a:rPr lang="en-US" smtClean="0"/>
              <a:pPr defTabSz="914400">
                <a:defRPr/>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42"/>
            <a:ext cx="10972800" cy="11430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8"/>
            <a:ext cx="10972800" cy="4525965"/>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74"/>
            <a:ext cx="2844800" cy="365123"/>
          </a:xfrm>
          <a:prstGeom prst="rect">
            <a:avLst/>
          </a:prstGeom>
        </p:spPr>
        <p:txBody>
          <a:bodyPr vert="horz" lIns="178694" tIns="89601" rIns="178694" bIns="89601" rtlCol="0" anchor="ctr"/>
          <a:lstStyle>
            <a:lvl1pPr algn="l" defTabSz="408989" fontAlgn="base">
              <a:spcBef>
                <a:spcPct val="0"/>
              </a:spcBef>
              <a:spcAft>
                <a:spcPct val="0"/>
              </a:spcAft>
              <a:defRPr sz="594">
                <a:solidFill>
                  <a:prstClr val="black">
                    <a:tint val="75000"/>
                  </a:prstClr>
                </a:solidFill>
                <a:latin typeface="Arial" charset="0"/>
                <a:ea typeface="+mn-ea"/>
                <a:cs typeface="Arial" charset="0"/>
              </a:defRPr>
            </a:lvl1pPr>
          </a:lstStyle>
          <a:p>
            <a:pPr>
              <a:defRPr/>
            </a:pPr>
            <a:fld id="{BAD0958A-BBC0-4C8A-9E1D-4D51041D464F}" type="datetimeFigureOut">
              <a:rPr lang="en-US" smtClean="0"/>
              <a:pPr>
                <a:defRPr/>
              </a:pPr>
              <a:t>2/11/2024</a:t>
            </a:fld>
            <a:endParaRPr lang="en-US" dirty="0"/>
          </a:p>
        </p:txBody>
      </p:sp>
      <p:sp>
        <p:nvSpPr>
          <p:cNvPr id="5" name="Footer Placeholder 4"/>
          <p:cNvSpPr>
            <a:spLocks noGrp="1"/>
          </p:cNvSpPr>
          <p:nvPr>
            <p:ph type="ftr" sz="quarter" idx="3"/>
          </p:nvPr>
        </p:nvSpPr>
        <p:spPr>
          <a:xfrm>
            <a:off x="4165600" y="6356374"/>
            <a:ext cx="3860800" cy="365123"/>
          </a:xfrm>
          <a:prstGeom prst="rect">
            <a:avLst/>
          </a:prstGeom>
        </p:spPr>
        <p:txBody>
          <a:bodyPr vert="horz" lIns="178694" tIns="89601" rIns="178694" bIns="89601" rtlCol="0" anchor="ctr"/>
          <a:lstStyle>
            <a:lvl1pPr algn="ctr" defTabSz="408989" fontAlgn="base">
              <a:spcBef>
                <a:spcPct val="0"/>
              </a:spcBef>
              <a:spcAft>
                <a:spcPct val="0"/>
              </a:spcAft>
              <a:defRPr sz="594">
                <a:solidFill>
                  <a:prstClr val="black">
                    <a:tint val="75000"/>
                  </a:prstClr>
                </a:solidFill>
                <a:latin typeface="Arial" charset="0"/>
                <a:ea typeface="+mn-ea"/>
                <a:cs typeface="Arial" charset="0"/>
              </a:defRPr>
            </a:lvl1pPr>
          </a:lstStyle>
          <a:p>
            <a:pPr>
              <a:defRPr/>
            </a:pPr>
            <a:endParaRPr lang="en-US" dirty="0"/>
          </a:p>
        </p:txBody>
      </p:sp>
      <p:sp>
        <p:nvSpPr>
          <p:cNvPr id="6" name="Slide Number Placeholder 5"/>
          <p:cNvSpPr>
            <a:spLocks noGrp="1"/>
          </p:cNvSpPr>
          <p:nvPr>
            <p:ph type="sldNum" sz="quarter" idx="4"/>
          </p:nvPr>
        </p:nvSpPr>
        <p:spPr>
          <a:xfrm>
            <a:off x="8737600" y="6356374"/>
            <a:ext cx="2844800" cy="365123"/>
          </a:xfrm>
          <a:prstGeom prst="rect">
            <a:avLst/>
          </a:prstGeom>
        </p:spPr>
        <p:txBody>
          <a:bodyPr vert="horz" lIns="178694" tIns="89601" rIns="178694" bIns="89601" rtlCol="0" anchor="ctr"/>
          <a:lstStyle>
            <a:lvl1pPr algn="r" defTabSz="408989" fontAlgn="base">
              <a:spcBef>
                <a:spcPct val="0"/>
              </a:spcBef>
              <a:spcAft>
                <a:spcPct val="0"/>
              </a:spcAft>
              <a:defRPr sz="594">
                <a:solidFill>
                  <a:prstClr val="black">
                    <a:tint val="75000"/>
                  </a:prstClr>
                </a:solidFill>
                <a:latin typeface="Arial" charset="0"/>
                <a:ea typeface="+mn-ea"/>
                <a:cs typeface="Arial" charset="0"/>
              </a:defRPr>
            </a:lvl1pPr>
          </a:lstStyle>
          <a:p>
            <a:pPr>
              <a:defRPr/>
            </a:pPr>
            <a:fld id="{8FB26AFD-2468-4690-BEC3-D024BEC52AF4}" type="slidenum">
              <a:rPr lang="en-US" smtClean="0"/>
              <a:pPr>
                <a:defRPr/>
              </a:pPr>
              <a:t>‹#›</a:t>
            </a:fld>
            <a:endParaRPr lang="en-US" dirty="0"/>
          </a:p>
        </p:txBody>
      </p:sp>
    </p:spTree>
    <p:extLst>
      <p:ext uri="{BB962C8B-B14F-4D97-AF65-F5344CB8AC3E}">
        <p14:creationId xmlns:p14="http://schemas.microsoft.com/office/powerpoint/2010/main" val="1025241823"/>
      </p:ext>
    </p:extLst>
  </p:cSld>
  <p:clrMap bg1="lt1" tx1="dk1" bg2="lt2" tx2="dk2" accent1="accent1" accent2="accent2" accent3="accent3" accent4="accent4" accent5="accent5" accent6="accent6" hlink="hlink" folHlink="folHlink"/>
  <p:sldLayoutIdLst>
    <p:sldLayoutId id="2147484175" r:id="rId1"/>
  </p:sldLayoutIdLst>
  <p:txStyles>
    <p:titleStyle>
      <a:lvl1pPr algn="ctr" rtl="0" eaLnBrk="0" fontAlgn="base" hangingPunct="0">
        <a:spcBef>
          <a:spcPct val="0"/>
        </a:spcBef>
        <a:spcAft>
          <a:spcPct val="0"/>
        </a:spcAft>
        <a:defRPr sz="2219" kern="1200">
          <a:solidFill>
            <a:schemeClr val="tx1"/>
          </a:solidFill>
          <a:latin typeface="+mj-lt"/>
          <a:ea typeface="+mj-ea"/>
          <a:cs typeface="+mj-cs"/>
        </a:defRPr>
      </a:lvl1pPr>
      <a:lvl2pPr algn="ctr" rtl="0" eaLnBrk="0" fontAlgn="base" hangingPunct="0">
        <a:spcBef>
          <a:spcPct val="0"/>
        </a:spcBef>
        <a:spcAft>
          <a:spcPct val="0"/>
        </a:spcAft>
        <a:defRPr sz="2219">
          <a:solidFill>
            <a:schemeClr val="tx1"/>
          </a:solidFill>
          <a:latin typeface="Calibri" pitchFamily="34" charset="0"/>
        </a:defRPr>
      </a:lvl2pPr>
      <a:lvl3pPr algn="ctr" rtl="0" eaLnBrk="0" fontAlgn="base" hangingPunct="0">
        <a:spcBef>
          <a:spcPct val="0"/>
        </a:spcBef>
        <a:spcAft>
          <a:spcPct val="0"/>
        </a:spcAft>
        <a:defRPr sz="2219">
          <a:solidFill>
            <a:schemeClr val="tx1"/>
          </a:solidFill>
          <a:latin typeface="Calibri" pitchFamily="34" charset="0"/>
        </a:defRPr>
      </a:lvl3pPr>
      <a:lvl4pPr algn="ctr" rtl="0" eaLnBrk="0" fontAlgn="base" hangingPunct="0">
        <a:spcBef>
          <a:spcPct val="0"/>
        </a:spcBef>
        <a:spcAft>
          <a:spcPct val="0"/>
        </a:spcAft>
        <a:defRPr sz="2219">
          <a:solidFill>
            <a:schemeClr val="tx1"/>
          </a:solidFill>
          <a:latin typeface="Calibri" pitchFamily="34" charset="0"/>
        </a:defRPr>
      </a:lvl4pPr>
      <a:lvl5pPr algn="ctr" rtl="0" eaLnBrk="0" fontAlgn="base" hangingPunct="0">
        <a:spcBef>
          <a:spcPct val="0"/>
        </a:spcBef>
        <a:spcAft>
          <a:spcPct val="0"/>
        </a:spcAft>
        <a:defRPr sz="2219">
          <a:solidFill>
            <a:schemeClr val="tx1"/>
          </a:solidFill>
          <a:latin typeface="Calibri" pitchFamily="34" charset="0"/>
        </a:defRPr>
      </a:lvl5pPr>
      <a:lvl6pPr marL="204477" algn="ctr" rtl="0" fontAlgn="base">
        <a:spcBef>
          <a:spcPct val="0"/>
        </a:spcBef>
        <a:spcAft>
          <a:spcPct val="0"/>
        </a:spcAft>
        <a:defRPr sz="2219">
          <a:solidFill>
            <a:schemeClr val="tx1"/>
          </a:solidFill>
          <a:latin typeface="Calibri" pitchFamily="34" charset="0"/>
        </a:defRPr>
      </a:lvl6pPr>
      <a:lvl7pPr marL="408989" algn="ctr" rtl="0" fontAlgn="base">
        <a:spcBef>
          <a:spcPct val="0"/>
        </a:spcBef>
        <a:spcAft>
          <a:spcPct val="0"/>
        </a:spcAft>
        <a:defRPr sz="2219">
          <a:solidFill>
            <a:schemeClr val="tx1"/>
          </a:solidFill>
          <a:latin typeface="Calibri" pitchFamily="34" charset="0"/>
        </a:defRPr>
      </a:lvl7pPr>
      <a:lvl8pPr marL="613480" algn="ctr" rtl="0" fontAlgn="base">
        <a:spcBef>
          <a:spcPct val="0"/>
        </a:spcBef>
        <a:spcAft>
          <a:spcPct val="0"/>
        </a:spcAft>
        <a:defRPr sz="2219">
          <a:solidFill>
            <a:schemeClr val="tx1"/>
          </a:solidFill>
          <a:latin typeface="Calibri" pitchFamily="34" charset="0"/>
        </a:defRPr>
      </a:lvl8pPr>
      <a:lvl9pPr marL="817966" algn="ctr" rtl="0" fontAlgn="base">
        <a:spcBef>
          <a:spcPct val="0"/>
        </a:spcBef>
        <a:spcAft>
          <a:spcPct val="0"/>
        </a:spcAft>
        <a:defRPr sz="2219">
          <a:solidFill>
            <a:schemeClr val="tx1"/>
          </a:solidFill>
          <a:latin typeface="Calibri" pitchFamily="34" charset="0"/>
        </a:defRPr>
      </a:lvl9pPr>
    </p:titleStyle>
    <p:bodyStyle>
      <a:lvl1pPr marL="153367" indent="-153367" algn="l" rtl="0" eaLnBrk="0" fontAlgn="base" hangingPunct="0">
        <a:spcBef>
          <a:spcPct val="20000"/>
        </a:spcBef>
        <a:spcAft>
          <a:spcPct val="0"/>
        </a:spcAft>
        <a:buFont typeface="Arial" pitchFamily="34" charset="0"/>
        <a:buChar char="•"/>
        <a:defRPr sz="1625" kern="1200">
          <a:solidFill>
            <a:schemeClr val="tx1"/>
          </a:solidFill>
          <a:latin typeface="+mn-lt"/>
          <a:ea typeface="+mn-ea"/>
          <a:cs typeface="+mn-cs"/>
        </a:defRPr>
      </a:lvl1pPr>
      <a:lvl2pPr marL="332300" indent="-127841" algn="l" rtl="0" eaLnBrk="0" fontAlgn="base" hangingPunct="0">
        <a:spcBef>
          <a:spcPct val="20000"/>
        </a:spcBef>
        <a:spcAft>
          <a:spcPct val="0"/>
        </a:spcAft>
        <a:buFont typeface="Arial" pitchFamily="34" charset="0"/>
        <a:buChar char="–"/>
        <a:defRPr sz="1440" kern="1200">
          <a:solidFill>
            <a:schemeClr val="tx1"/>
          </a:solidFill>
          <a:latin typeface="+mn-lt"/>
          <a:ea typeface="+mn-ea"/>
          <a:cs typeface="+mn-cs"/>
        </a:defRPr>
      </a:lvl2pPr>
      <a:lvl3pPr marL="511228" indent="-102238" algn="l" rtl="0" eaLnBrk="0" fontAlgn="base" hangingPunct="0">
        <a:spcBef>
          <a:spcPct val="20000"/>
        </a:spcBef>
        <a:spcAft>
          <a:spcPct val="0"/>
        </a:spcAft>
        <a:buFont typeface="Arial" pitchFamily="34" charset="0"/>
        <a:buChar char="•"/>
        <a:defRPr sz="1188" kern="1200">
          <a:solidFill>
            <a:schemeClr val="tx1"/>
          </a:solidFill>
          <a:latin typeface="+mn-lt"/>
          <a:ea typeface="+mn-ea"/>
          <a:cs typeface="+mn-cs"/>
        </a:defRPr>
      </a:lvl3pPr>
      <a:lvl4pPr marL="71572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4pPr>
      <a:lvl5pPr marL="92021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5pPr>
      <a:lvl6pPr marL="1124708"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6pPr>
      <a:lvl7pPr marL="1329202"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7pPr>
      <a:lvl8pPr marL="1533701"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8pPr>
      <a:lvl9pPr marL="1738174"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9pPr>
    </p:bodyStyle>
    <p:otherStyle>
      <a:defPPr>
        <a:defRPr lang="en-US"/>
      </a:defPPr>
      <a:lvl1pPr marL="0" algn="l" defTabSz="408989" rtl="0" eaLnBrk="1" latinLnBrk="0" hangingPunct="1">
        <a:defRPr sz="936" kern="1200">
          <a:solidFill>
            <a:schemeClr val="tx1"/>
          </a:solidFill>
          <a:latin typeface="+mn-lt"/>
          <a:ea typeface="+mn-ea"/>
          <a:cs typeface="+mn-cs"/>
        </a:defRPr>
      </a:lvl1pPr>
      <a:lvl2pPr marL="204477" algn="l" defTabSz="408989" rtl="0" eaLnBrk="1" latinLnBrk="0" hangingPunct="1">
        <a:defRPr sz="936" kern="1200">
          <a:solidFill>
            <a:schemeClr val="tx1"/>
          </a:solidFill>
          <a:latin typeface="+mn-lt"/>
          <a:ea typeface="+mn-ea"/>
          <a:cs typeface="+mn-cs"/>
        </a:defRPr>
      </a:lvl2pPr>
      <a:lvl3pPr marL="408989" algn="l" defTabSz="408989" rtl="0" eaLnBrk="1" latinLnBrk="0" hangingPunct="1">
        <a:defRPr sz="936" kern="1200">
          <a:solidFill>
            <a:schemeClr val="tx1"/>
          </a:solidFill>
          <a:latin typeface="+mn-lt"/>
          <a:ea typeface="+mn-ea"/>
          <a:cs typeface="+mn-cs"/>
        </a:defRPr>
      </a:lvl3pPr>
      <a:lvl4pPr marL="613480" algn="l" defTabSz="408989" rtl="0" eaLnBrk="1" latinLnBrk="0" hangingPunct="1">
        <a:defRPr sz="936" kern="1200">
          <a:solidFill>
            <a:schemeClr val="tx1"/>
          </a:solidFill>
          <a:latin typeface="+mn-lt"/>
          <a:ea typeface="+mn-ea"/>
          <a:cs typeface="+mn-cs"/>
        </a:defRPr>
      </a:lvl4pPr>
      <a:lvl5pPr marL="817966" algn="l" defTabSz="408989" rtl="0" eaLnBrk="1" latinLnBrk="0" hangingPunct="1">
        <a:defRPr sz="936" kern="1200">
          <a:solidFill>
            <a:schemeClr val="tx1"/>
          </a:solidFill>
          <a:latin typeface="+mn-lt"/>
          <a:ea typeface="+mn-ea"/>
          <a:cs typeface="+mn-cs"/>
        </a:defRPr>
      </a:lvl5pPr>
      <a:lvl6pPr marL="1022460" algn="l" defTabSz="408989" rtl="0" eaLnBrk="1" latinLnBrk="0" hangingPunct="1">
        <a:defRPr sz="936" kern="1200">
          <a:solidFill>
            <a:schemeClr val="tx1"/>
          </a:solidFill>
          <a:latin typeface="+mn-lt"/>
          <a:ea typeface="+mn-ea"/>
          <a:cs typeface="+mn-cs"/>
        </a:defRPr>
      </a:lvl6pPr>
      <a:lvl7pPr marL="1226950" algn="l" defTabSz="408989" rtl="0" eaLnBrk="1" latinLnBrk="0" hangingPunct="1">
        <a:defRPr sz="936" kern="1200">
          <a:solidFill>
            <a:schemeClr val="tx1"/>
          </a:solidFill>
          <a:latin typeface="+mn-lt"/>
          <a:ea typeface="+mn-ea"/>
          <a:cs typeface="+mn-cs"/>
        </a:defRPr>
      </a:lvl7pPr>
      <a:lvl8pPr marL="1431441" algn="l" defTabSz="408989" rtl="0" eaLnBrk="1" latinLnBrk="0" hangingPunct="1">
        <a:defRPr sz="936" kern="1200">
          <a:solidFill>
            <a:schemeClr val="tx1"/>
          </a:solidFill>
          <a:latin typeface="+mn-lt"/>
          <a:ea typeface="+mn-ea"/>
          <a:cs typeface="+mn-cs"/>
        </a:defRPr>
      </a:lvl8pPr>
      <a:lvl9pPr marL="1635935" algn="l" defTabSz="408989" rtl="0" eaLnBrk="1" latinLnBrk="0" hangingPunct="1">
        <a:defRPr sz="93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42"/>
            <a:ext cx="10972800" cy="11430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09600" y="1600208"/>
            <a:ext cx="10972800" cy="4525965"/>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74"/>
            <a:ext cx="2844800" cy="365123"/>
          </a:xfrm>
          <a:prstGeom prst="rect">
            <a:avLst/>
          </a:prstGeom>
        </p:spPr>
        <p:txBody>
          <a:bodyPr vert="horz" lIns="178694" tIns="89601" rIns="178694" bIns="89601" rtlCol="0" anchor="ctr"/>
          <a:lstStyle>
            <a:lvl1pPr algn="l" defTabSz="408989" fontAlgn="auto">
              <a:spcBef>
                <a:spcPts val="0"/>
              </a:spcBef>
              <a:spcAft>
                <a:spcPts val="0"/>
              </a:spcAft>
              <a:defRPr sz="594">
                <a:solidFill>
                  <a:prstClr val="black">
                    <a:tint val="75000"/>
                  </a:prstClr>
                </a:solidFill>
                <a:latin typeface="Calibri"/>
                <a:ea typeface="+mn-ea"/>
                <a:cs typeface="+mn-cs"/>
              </a:defRPr>
            </a:lvl1pPr>
          </a:lstStyle>
          <a:p>
            <a:pPr>
              <a:defRPr/>
            </a:pPr>
            <a:fld id="{7F6F31B6-C839-4C65-BC16-623824C7E51B}" type="datetimeFigureOut">
              <a:rPr lang="en-US" smtClean="0"/>
              <a:pPr>
                <a:defRPr/>
              </a:pPr>
              <a:t>2/11/2024</a:t>
            </a:fld>
            <a:endParaRPr lang="en-US" dirty="0"/>
          </a:p>
        </p:txBody>
      </p:sp>
      <p:sp>
        <p:nvSpPr>
          <p:cNvPr id="5" name="Footer Placeholder 4"/>
          <p:cNvSpPr>
            <a:spLocks noGrp="1"/>
          </p:cNvSpPr>
          <p:nvPr>
            <p:ph type="ftr" sz="quarter" idx="3"/>
          </p:nvPr>
        </p:nvSpPr>
        <p:spPr>
          <a:xfrm>
            <a:off x="4165600" y="6356374"/>
            <a:ext cx="3860800" cy="365123"/>
          </a:xfrm>
          <a:prstGeom prst="rect">
            <a:avLst/>
          </a:prstGeom>
        </p:spPr>
        <p:txBody>
          <a:bodyPr vert="horz" lIns="178694" tIns="89601" rIns="178694" bIns="89601" rtlCol="0" anchor="ctr"/>
          <a:lstStyle>
            <a:lvl1pPr algn="ctr" defTabSz="408989" fontAlgn="auto">
              <a:spcBef>
                <a:spcPts val="0"/>
              </a:spcBef>
              <a:spcAft>
                <a:spcPts val="0"/>
              </a:spcAft>
              <a:defRPr sz="594">
                <a:solidFill>
                  <a:prstClr val="black">
                    <a:tint val="75000"/>
                  </a:prstClr>
                </a:solidFill>
                <a:latin typeface="Calibri"/>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8737600" y="6356374"/>
            <a:ext cx="2844800" cy="365123"/>
          </a:xfrm>
          <a:prstGeom prst="rect">
            <a:avLst/>
          </a:prstGeom>
        </p:spPr>
        <p:txBody>
          <a:bodyPr vert="horz" lIns="178694" tIns="89601" rIns="178694" bIns="89601" rtlCol="0" anchor="ctr"/>
          <a:lstStyle>
            <a:lvl1pPr algn="r" defTabSz="408989" fontAlgn="auto">
              <a:spcBef>
                <a:spcPts val="0"/>
              </a:spcBef>
              <a:spcAft>
                <a:spcPts val="0"/>
              </a:spcAft>
              <a:defRPr sz="594">
                <a:solidFill>
                  <a:prstClr val="black">
                    <a:tint val="75000"/>
                  </a:prstClr>
                </a:solidFill>
                <a:latin typeface="Calibri"/>
                <a:ea typeface="+mn-ea"/>
                <a:cs typeface="+mn-cs"/>
              </a:defRPr>
            </a:lvl1pPr>
          </a:lstStyle>
          <a:p>
            <a:pPr>
              <a:defRPr/>
            </a:pPr>
            <a:fld id="{D55A7A56-39C3-40AE-81BB-EA9DE2EB8423}" type="slidenum">
              <a:rPr lang="en-US" smtClean="0"/>
              <a:pPr>
                <a:defRPr/>
              </a:pPr>
              <a:t>‹#›</a:t>
            </a:fld>
            <a:endParaRPr lang="en-US" dirty="0"/>
          </a:p>
        </p:txBody>
      </p:sp>
    </p:spTree>
    <p:extLst>
      <p:ext uri="{BB962C8B-B14F-4D97-AF65-F5344CB8AC3E}">
        <p14:creationId xmlns:p14="http://schemas.microsoft.com/office/powerpoint/2010/main" val="3299491060"/>
      </p:ext>
    </p:extLst>
  </p:cSld>
  <p:clrMap bg1="lt1" tx1="dk1" bg2="lt2" tx2="dk2" accent1="accent1" accent2="accent2" accent3="accent3" accent4="accent4" accent5="accent5" accent6="accent6" hlink="hlink" folHlink="folHlink"/>
  <p:sldLayoutIdLst>
    <p:sldLayoutId id="2147484185" r:id="rId1"/>
  </p:sldLayoutIdLst>
  <p:txStyles>
    <p:titleStyle>
      <a:lvl1pPr algn="ctr" rtl="0" eaLnBrk="0" fontAlgn="base" hangingPunct="0">
        <a:spcBef>
          <a:spcPct val="0"/>
        </a:spcBef>
        <a:spcAft>
          <a:spcPct val="0"/>
        </a:spcAft>
        <a:defRPr sz="2219" kern="1200">
          <a:solidFill>
            <a:schemeClr val="tx1"/>
          </a:solidFill>
          <a:latin typeface="+mj-lt"/>
          <a:ea typeface="+mj-ea"/>
          <a:cs typeface="+mj-cs"/>
        </a:defRPr>
      </a:lvl1pPr>
      <a:lvl2pPr algn="ctr" rtl="0" eaLnBrk="0" fontAlgn="base" hangingPunct="0">
        <a:spcBef>
          <a:spcPct val="0"/>
        </a:spcBef>
        <a:spcAft>
          <a:spcPct val="0"/>
        </a:spcAft>
        <a:defRPr sz="2219">
          <a:solidFill>
            <a:schemeClr val="tx1"/>
          </a:solidFill>
          <a:latin typeface="Calibri" pitchFamily="34" charset="0"/>
        </a:defRPr>
      </a:lvl2pPr>
      <a:lvl3pPr algn="ctr" rtl="0" eaLnBrk="0" fontAlgn="base" hangingPunct="0">
        <a:spcBef>
          <a:spcPct val="0"/>
        </a:spcBef>
        <a:spcAft>
          <a:spcPct val="0"/>
        </a:spcAft>
        <a:defRPr sz="2219">
          <a:solidFill>
            <a:schemeClr val="tx1"/>
          </a:solidFill>
          <a:latin typeface="Calibri" pitchFamily="34" charset="0"/>
        </a:defRPr>
      </a:lvl3pPr>
      <a:lvl4pPr algn="ctr" rtl="0" eaLnBrk="0" fontAlgn="base" hangingPunct="0">
        <a:spcBef>
          <a:spcPct val="0"/>
        </a:spcBef>
        <a:spcAft>
          <a:spcPct val="0"/>
        </a:spcAft>
        <a:defRPr sz="2219">
          <a:solidFill>
            <a:schemeClr val="tx1"/>
          </a:solidFill>
          <a:latin typeface="Calibri" pitchFamily="34" charset="0"/>
        </a:defRPr>
      </a:lvl4pPr>
      <a:lvl5pPr algn="ctr" rtl="0" eaLnBrk="0" fontAlgn="base" hangingPunct="0">
        <a:spcBef>
          <a:spcPct val="0"/>
        </a:spcBef>
        <a:spcAft>
          <a:spcPct val="0"/>
        </a:spcAft>
        <a:defRPr sz="2219">
          <a:solidFill>
            <a:schemeClr val="tx1"/>
          </a:solidFill>
          <a:latin typeface="Calibri" pitchFamily="34" charset="0"/>
        </a:defRPr>
      </a:lvl5pPr>
      <a:lvl6pPr marL="204477" algn="ctr" rtl="0" fontAlgn="base">
        <a:spcBef>
          <a:spcPct val="0"/>
        </a:spcBef>
        <a:spcAft>
          <a:spcPct val="0"/>
        </a:spcAft>
        <a:defRPr sz="2219">
          <a:solidFill>
            <a:schemeClr val="tx1"/>
          </a:solidFill>
          <a:latin typeface="Calibri" pitchFamily="34" charset="0"/>
        </a:defRPr>
      </a:lvl6pPr>
      <a:lvl7pPr marL="408989" algn="ctr" rtl="0" fontAlgn="base">
        <a:spcBef>
          <a:spcPct val="0"/>
        </a:spcBef>
        <a:spcAft>
          <a:spcPct val="0"/>
        </a:spcAft>
        <a:defRPr sz="2219">
          <a:solidFill>
            <a:schemeClr val="tx1"/>
          </a:solidFill>
          <a:latin typeface="Calibri" pitchFamily="34" charset="0"/>
        </a:defRPr>
      </a:lvl7pPr>
      <a:lvl8pPr marL="613480" algn="ctr" rtl="0" fontAlgn="base">
        <a:spcBef>
          <a:spcPct val="0"/>
        </a:spcBef>
        <a:spcAft>
          <a:spcPct val="0"/>
        </a:spcAft>
        <a:defRPr sz="2219">
          <a:solidFill>
            <a:schemeClr val="tx1"/>
          </a:solidFill>
          <a:latin typeface="Calibri" pitchFamily="34" charset="0"/>
        </a:defRPr>
      </a:lvl8pPr>
      <a:lvl9pPr marL="817966" algn="ctr" rtl="0" fontAlgn="base">
        <a:spcBef>
          <a:spcPct val="0"/>
        </a:spcBef>
        <a:spcAft>
          <a:spcPct val="0"/>
        </a:spcAft>
        <a:defRPr sz="2219">
          <a:solidFill>
            <a:schemeClr val="tx1"/>
          </a:solidFill>
          <a:latin typeface="Calibri" pitchFamily="34" charset="0"/>
        </a:defRPr>
      </a:lvl9pPr>
    </p:titleStyle>
    <p:bodyStyle>
      <a:lvl1pPr marL="153367" indent="-153367" algn="l" rtl="0" eaLnBrk="0" fontAlgn="base" hangingPunct="0">
        <a:spcBef>
          <a:spcPct val="20000"/>
        </a:spcBef>
        <a:spcAft>
          <a:spcPct val="0"/>
        </a:spcAft>
        <a:buFont typeface="Arial" pitchFamily="34" charset="0"/>
        <a:buChar char="•"/>
        <a:defRPr sz="1625" kern="1200">
          <a:solidFill>
            <a:schemeClr val="tx1"/>
          </a:solidFill>
          <a:latin typeface="+mn-lt"/>
          <a:ea typeface="+mn-ea"/>
          <a:cs typeface="+mn-cs"/>
        </a:defRPr>
      </a:lvl1pPr>
      <a:lvl2pPr marL="332300" indent="-127841" algn="l" rtl="0" eaLnBrk="0" fontAlgn="base" hangingPunct="0">
        <a:spcBef>
          <a:spcPct val="20000"/>
        </a:spcBef>
        <a:spcAft>
          <a:spcPct val="0"/>
        </a:spcAft>
        <a:buFont typeface="Arial" pitchFamily="34" charset="0"/>
        <a:buChar char="–"/>
        <a:defRPr sz="1440" kern="1200">
          <a:solidFill>
            <a:schemeClr val="tx1"/>
          </a:solidFill>
          <a:latin typeface="+mn-lt"/>
          <a:ea typeface="+mn-ea"/>
          <a:cs typeface="+mn-cs"/>
        </a:defRPr>
      </a:lvl2pPr>
      <a:lvl3pPr marL="511228" indent="-102238" algn="l" rtl="0" eaLnBrk="0" fontAlgn="base" hangingPunct="0">
        <a:spcBef>
          <a:spcPct val="20000"/>
        </a:spcBef>
        <a:spcAft>
          <a:spcPct val="0"/>
        </a:spcAft>
        <a:buFont typeface="Arial" pitchFamily="34" charset="0"/>
        <a:buChar char="•"/>
        <a:defRPr sz="1188" kern="1200">
          <a:solidFill>
            <a:schemeClr val="tx1"/>
          </a:solidFill>
          <a:latin typeface="+mn-lt"/>
          <a:ea typeface="+mn-ea"/>
          <a:cs typeface="+mn-cs"/>
        </a:defRPr>
      </a:lvl3pPr>
      <a:lvl4pPr marL="71572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4pPr>
      <a:lvl5pPr marL="92021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5pPr>
      <a:lvl6pPr marL="1124708"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6pPr>
      <a:lvl7pPr marL="1329202"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7pPr>
      <a:lvl8pPr marL="1533701"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8pPr>
      <a:lvl9pPr marL="1738174"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9pPr>
    </p:bodyStyle>
    <p:otherStyle>
      <a:defPPr>
        <a:defRPr lang="en-US"/>
      </a:defPPr>
      <a:lvl1pPr marL="0" algn="l" defTabSz="408989" rtl="0" eaLnBrk="1" latinLnBrk="0" hangingPunct="1">
        <a:defRPr sz="936" kern="1200">
          <a:solidFill>
            <a:schemeClr val="tx1"/>
          </a:solidFill>
          <a:latin typeface="+mn-lt"/>
          <a:ea typeface="+mn-ea"/>
          <a:cs typeface="+mn-cs"/>
        </a:defRPr>
      </a:lvl1pPr>
      <a:lvl2pPr marL="204477" algn="l" defTabSz="408989" rtl="0" eaLnBrk="1" latinLnBrk="0" hangingPunct="1">
        <a:defRPr sz="936" kern="1200">
          <a:solidFill>
            <a:schemeClr val="tx1"/>
          </a:solidFill>
          <a:latin typeface="+mn-lt"/>
          <a:ea typeface="+mn-ea"/>
          <a:cs typeface="+mn-cs"/>
        </a:defRPr>
      </a:lvl2pPr>
      <a:lvl3pPr marL="408989" algn="l" defTabSz="408989" rtl="0" eaLnBrk="1" latinLnBrk="0" hangingPunct="1">
        <a:defRPr sz="936" kern="1200">
          <a:solidFill>
            <a:schemeClr val="tx1"/>
          </a:solidFill>
          <a:latin typeface="+mn-lt"/>
          <a:ea typeface="+mn-ea"/>
          <a:cs typeface="+mn-cs"/>
        </a:defRPr>
      </a:lvl3pPr>
      <a:lvl4pPr marL="613480" algn="l" defTabSz="408989" rtl="0" eaLnBrk="1" latinLnBrk="0" hangingPunct="1">
        <a:defRPr sz="936" kern="1200">
          <a:solidFill>
            <a:schemeClr val="tx1"/>
          </a:solidFill>
          <a:latin typeface="+mn-lt"/>
          <a:ea typeface="+mn-ea"/>
          <a:cs typeface="+mn-cs"/>
        </a:defRPr>
      </a:lvl4pPr>
      <a:lvl5pPr marL="817966" algn="l" defTabSz="408989" rtl="0" eaLnBrk="1" latinLnBrk="0" hangingPunct="1">
        <a:defRPr sz="936" kern="1200">
          <a:solidFill>
            <a:schemeClr val="tx1"/>
          </a:solidFill>
          <a:latin typeface="+mn-lt"/>
          <a:ea typeface="+mn-ea"/>
          <a:cs typeface="+mn-cs"/>
        </a:defRPr>
      </a:lvl5pPr>
      <a:lvl6pPr marL="1022460" algn="l" defTabSz="408989" rtl="0" eaLnBrk="1" latinLnBrk="0" hangingPunct="1">
        <a:defRPr sz="936" kern="1200">
          <a:solidFill>
            <a:schemeClr val="tx1"/>
          </a:solidFill>
          <a:latin typeface="+mn-lt"/>
          <a:ea typeface="+mn-ea"/>
          <a:cs typeface="+mn-cs"/>
        </a:defRPr>
      </a:lvl6pPr>
      <a:lvl7pPr marL="1226950" algn="l" defTabSz="408989" rtl="0" eaLnBrk="1" latinLnBrk="0" hangingPunct="1">
        <a:defRPr sz="936" kern="1200">
          <a:solidFill>
            <a:schemeClr val="tx1"/>
          </a:solidFill>
          <a:latin typeface="+mn-lt"/>
          <a:ea typeface="+mn-ea"/>
          <a:cs typeface="+mn-cs"/>
        </a:defRPr>
      </a:lvl7pPr>
      <a:lvl8pPr marL="1431441" algn="l" defTabSz="408989" rtl="0" eaLnBrk="1" latinLnBrk="0" hangingPunct="1">
        <a:defRPr sz="936" kern="1200">
          <a:solidFill>
            <a:schemeClr val="tx1"/>
          </a:solidFill>
          <a:latin typeface="+mn-lt"/>
          <a:ea typeface="+mn-ea"/>
          <a:cs typeface="+mn-cs"/>
        </a:defRPr>
      </a:lvl8pPr>
      <a:lvl9pPr marL="1635935" algn="l" defTabSz="408989" rtl="0" eaLnBrk="1" latinLnBrk="0" hangingPunct="1">
        <a:defRPr sz="936"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base">
              <a:spcBef>
                <a:spcPct val="0"/>
              </a:spcBef>
              <a:spcAft>
                <a:spcPct val="0"/>
              </a:spcAft>
              <a:defRPr/>
            </a:pPr>
            <a:fld id="{BAD0958A-BBC0-4C8A-9E1D-4D51041D464F}" type="datetimeFigureOut">
              <a:rPr lang="en-US" smtClean="0"/>
              <a:pPr defTabSz="914400" fontAlgn="base">
                <a:spcBef>
                  <a:spcPct val="0"/>
                </a:spcBef>
                <a:spcAft>
                  <a:spcPct val="0"/>
                </a:spcAft>
                <a:defRPr/>
              </a:pPr>
              <a:t>2/11/2024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base">
              <a:spcBef>
                <a:spcPct val="0"/>
              </a:spcBef>
              <a:spcAft>
                <a:spcPct val="0"/>
              </a:spcAft>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base">
              <a:spcBef>
                <a:spcPct val="0"/>
              </a:spcBef>
              <a:spcAft>
                <a:spcPct val="0"/>
              </a:spcAft>
              <a:defRPr/>
            </a:pPr>
            <a:fld id="{8FB26AFD-2468-4690-BEC3-D024BEC52AF4}" type="slidenum">
              <a:rPr lang="en-US" smtClean="0"/>
              <a:pPr defTabSz="914400" fontAlgn="base">
                <a:spcBef>
                  <a:spcPct val="0"/>
                </a:spcBef>
                <a:spcAft>
                  <a:spcPct val="0"/>
                </a:spcAft>
                <a:defRPr/>
              </a:pPr>
              <a:t>‹#›</a:t>
            </a:fld>
            <a:endParaRPr lang="en-US" dirty="0"/>
          </a:p>
        </p:txBody>
      </p:sp>
    </p:spTree>
    <p:extLst>
      <p:ext uri="{BB962C8B-B14F-4D97-AF65-F5344CB8AC3E}">
        <p14:creationId xmlns:p14="http://schemas.microsoft.com/office/powerpoint/2010/main" val="2709745047"/>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46000"/>
            <a:lum/>
            <a:extLst>
              <a:ext uri="{837473B0-CC2E-450A-ABE3-18F120FF3D39}">
                <a1611:picAttrSrcUrl xmlns:a1611="http://schemas.microsoft.com/office/drawing/2016/11/main" r:id="rId5"/>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D544D0-CC6D-4E5D-A899-AFC2E6AEAE32}" type="datetimeFigureOut">
              <a:rPr lang="en-US" smtClean="0"/>
              <a:t>2/11/2024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FE3ACF-10F4-4267-AB63-B98EB1941722}" type="slidenum">
              <a:rPr lang="en-US" smtClean="0"/>
              <a:t>‹#›</a:t>
            </a:fld>
            <a:endParaRPr lang="en-US"/>
          </a:p>
        </p:txBody>
      </p:sp>
    </p:spTree>
    <p:extLst>
      <p:ext uri="{BB962C8B-B14F-4D97-AF65-F5344CB8AC3E}">
        <p14:creationId xmlns:p14="http://schemas.microsoft.com/office/powerpoint/2010/main" val="4238390247"/>
      </p:ext>
    </p:extLst>
  </p:cSld>
  <p:clrMap bg1="lt1" tx1="dk1" bg2="lt2" tx2="dk2" accent1="accent1" accent2="accent2" accent3="accent3" accent4="accent4" accent5="accent5" accent6="accent6" hlink="hlink" folHlink="folHlink"/>
  <p:sldLayoutIdLst>
    <p:sldLayoutId id="2147484570" r:id="rId1"/>
    <p:sldLayoutId id="2147484571"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28000"/>
            <a:lum/>
            <a:extLst>
              <a:ext uri="{837473B0-CC2E-450A-ABE3-18F120FF3D39}">
                <a1611:picAttrSrcUrl xmlns:a1611="http://schemas.microsoft.com/office/drawing/2016/11/main" r:id="rId5"/>
              </a:ext>
            </a:extLst>
          </a:blip>
          <a:srcRect/>
          <a:stretch>
            <a:fillRect t="-16000" b="-1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7CC718-28C1-4360-BAFD-B82091944006}" type="datetimeFigureOut">
              <a:rPr lang="en-US" smtClean="0"/>
              <a:t>2/11/2024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68544F-9660-400D-BBCA-A2996911E629}" type="slidenum">
              <a:rPr lang="en-US" smtClean="0"/>
              <a:t>‹#›</a:t>
            </a:fld>
            <a:endParaRPr lang="en-US"/>
          </a:p>
        </p:txBody>
      </p:sp>
    </p:spTree>
    <p:extLst>
      <p:ext uri="{BB962C8B-B14F-4D97-AF65-F5344CB8AC3E}">
        <p14:creationId xmlns:p14="http://schemas.microsoft.com/office/powerpoint/2010/main" val="1584148089"/>
      </p:ext>
    </p:extLst>
  </p:cSld>
  <p:clrMap bg1="lt1" tx1="dk1" bg2="lt2" tx2="dk2" accent1="accent1" accent2="accent2" accent3="accent3" accent4="accent4" accent5="accent5" accent6="accent6" hlink="hlink" folHlink="folHlink"/>
  <p:sldLayoutIdLst>
    <p:sldLayoutId id="2147484573" r:id="rId1"/>
    <p:sldLayoutId id="2147484574"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74F4FF9-AC39-AB29-5E5B-52C45FCB6182}"/>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137D20E-31A5-8FE5-73DC-4B8D478FD9ED}"/>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D7E1E47-C991-9CD7-0985-55EA159EEAFC}"/>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9FCE408F-96CB-5A1C-8621-A8F0421104D8}"/>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C8E50018-2833-5092-AC7D-AC54062D1D54}"/>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ACB884E9-B374-4802-9BE7-32E05F69B194}" type="slidenum">
              <a:rPr lang="en-US" altLang="en-US"/>
              <a:pPr>
                <a:defRPr/>
              </a:pPr>
              <a:t>‹#›</a:t>
            </a:fld>
            <a:endParaRPr lang="en-US" altLang="en-US"/>
          </a:p>
        </p:txBody>
      </p:sp>
    </p:spTree>
    <p:extLst>
      <p:ext uri="{BB962C8B-B14F-4D97-AF65-F5344CB8AC3E}">
        <p14:creationId xmlns:p14="http://schemas.microsoft.com/office/powerpoint/2010/main" val="3073678570"/>
      </p:ext>
    </p:extLst>
  </p:cSld>
  <p:clrMap bg1="lt1" tx1="dk1" bg2="lt2" tx2="dk2" accent1="accent1" accent2="accent2" accent3="accent3" accent4="accent4" accent5="accent5" accent6="accent6" hlink="hlink" folHlink="folHlink"/>
  <p:sldLayoutIdLst>
    <p:sldLayoutId id="2147484576" r:id="rId1"/>
    <p:sldLayoutId id="2147484577"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FA8AE4B-FA77-C633-AE91-86F775D21C64}"/>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8BEF4EE-4379-A1C0-20A0-C58DCB5B7D11}"/>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77B86EC-FBC2-F4C8-A3F3-7A56364F5EA8}"/>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Arial" pitchFamily="34" charset="0"/>
                <a:cs typeface="Arial" pitchFamily="34" charset="0"/>
              </a:defRPr>
            </a:lvl1pPr>
          </a:lstStyle>
          <a:p>
            <a:pPr>
              <a:defRPr/>
            </a:pPr>
            <a:endParaRPr lang="en-US"/>
          </a:p>
        </p:txBody>
      </p:sp>
      <p:sp>
        <p:nvSpPr>
          <p:cNvPr id="1029" name="Rectangle 5">
            <a:extLst>
              <a:ext uri="{FF2B5EF4-FFF2-40B4-BE49-F238E27FC236}">
                <a16:creationId xmlns:a16="http://schemas.microsoft.com/office/drawing/2014/main" id="{34F96298-C30C-BF49-794E-AEBDA7051DA3}"/>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Arial" pitchFamily="34" charset="0"/>
                <a:cs typeface="Arial" pitchFamily="34" charset="0"/>
              </a:defRPr>
            </a:lvl1pPr>
          </a:lstStyle>
          <a:p>
            <a:pPr>
              <a:defRPr/>
            </a:pPr>
            <a:endParaRPr lang="en-US"/>
          </a:p>
        </p:txBody>
      </p:sp>
      <p:sp>
        <p:nvSpPr>
          <p:cNvPr id="1030" name="Rectangle 6">
            <a:extLst>
              <a:ext uri="{FF2B5EF4-FFF2-40B4-BE49-F238E27FC236}">
                <a16:creationId xmlns:a16="http://schemas.microsoft.com/office/drawing/2014/main" id="{FB577281-866A-95CE-0BBB-8C03866ED211}"/>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smtClean="0"/>
            </a:lvl1pPr>
          </a:lstStyle>
          <a:p>
            <a:pPr>
              <a:defRPr/>
            </a:pPr>
            <a:fld id="{81F6A745-D299-446B-BAC9-26EFFDFFF2B4}" type="slidenum">
              <a:rPr lang="en-US" altLang="en-US"/>
              <a:pPr>
                <a:defRPr/>
              </a:pPr>
              <a:t>‹#›</a:t>
            </a:fld>
            <a:endParaRPr lang="en-US" altLang="en-US"/>
          </a:p>
        </p:txBody>
      </p:sp>
    </p:spTree>
    <p:extLst>
      <p:ext uri="{BB962C8B-B14F-4D97-AF65-F5344CB8AC3E}">
        <p14:creationId xmlns:p14="http://schemas.microsoft.com/office/powerpoint/2010/main" val="854617458"/>
      </p:ext>
    </p:extLst>
  </p:cSld>
  <p:clrMap bg1="lt1" tx1="dk1" bg2="lt2" tx2="dk2" accent1="accent1" accent2="accent2" accent3="accent3" accent4="accent4" accent5="accent5" accent6="accent6" hlink="hlink" folHlink="folHlink"/>
  <p:sldLayoutIdLst>
    <p:sldLayoutId id="2147484579" r:id="rId1"/>
    <p:sldLayoutId id="2147484580" r:id="rId2"/>
    <p:sldLayoutId id="2147484581" r:id="rId3"/>
    <p:sldLayoutId id="2147484582" r:id="rId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courses.lumenlearning.com/musicappreciation_with_theory/chapter/chamber-music/" TargetMode="External"/><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hyperlink" Target="https://www.pexels.com/photo/music-piano-keyboard-white-54615/" TargetMode="External"/><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1219200" y="-55563"/>
            <a:ext cx="9753600" cy="6913563"/>
          </a:xfrm>
          <a:prstGeom prst="rect">
            <a:avLst/>
          </a:prstGeom>
          <a:noFill/>
          <a:ln w="9525">
            <a:noFill/>
            <a:miter lim="800000"/>
            <a:headEnd/>
            <a:tailEnd/>
          </a:ln>
        </p:spPr>
      </p:pic>
    </p:spTree>
    <p:extLst>
      <p:ext uri="{BB962C8B-B14F-4D97-AF65-F5344CB8AC3E}">
        <p14:creationId xmlns:p14="http://schemas.microsoft.com/office/powerpoint/2010/main" val="96200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F75F8-9EA9-0363-4569-9FC4C3E29BCE}"/>
            </a:ext>
          </a:extLst>
        </p:cNvPr>
        <p:cNvGrpSpPr/>
        <p:nvPr/>
      </p:nvGrpSpPr>
      <p:grpSpPr>
        <a:xfrm>
          <a:off x="0" y="0"/>
          <a:ext cx="0" cy="0"/>
          <a:chOff x="0" y="0"/>
          <a:chExt cx="0" cy="0"/>
        </a:xfrm>
      </p:grpSpPr>
    </p:spTree>
    <p:extLst>
      <p:ext uri="{BB962C8B-B14F-4D97-AF65-F5344CB8AC3E}">
        <p14:creationId xmlns:p14="http://schemas.microsoft.com/office/powerpoint/2010/main" val="3884864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CA28A-01E2-7175-FC72-FB198ACF8923}"/>
              </a:ext>
            </a:extLst>
          </p:cNvPr>
          <p:cNvSpPr>
            <a:spLocks noGrp="1"/>
          </p:cNvSpPr>
          <p:nvPr>
            <p:ph type="title"/>
          </p:nvPr>
        </p:nvSpPr>
        <p:spPr>
          <a:xfrm>
            <a:off x="1981200" y="1063175"/>
            <a:ext cx="8229600" cy="4509003"/>
          </a:xfrm>
        </p:spPr>
        <p:txBody>
          <a:bodyPr/>
          <a:lstStyle/>
          <a:p>
            <a:r>
              <a:rPr lang="en-US" sz="10083" dirty="0">
                <a:latin typeface="Baguet Script" panose="00000500000000000000" pitchFamily="2" charset="0"/>
              </a:rPr>
              <a:t>WELCOME</a:t>
            </a:r>
          </a:p>
        </p:txBody>
      </p:sp>
    </p:spTree>
    <p:extLst>
      <p:ext uri="{BB962C8B-B14F-4D97-AF65-F5344CB8AC3E}">
        <p14:creationId xmlns:p14="http://schemas.microsoft.com/office/powerpoint/2010/main" val="156620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1E7F4-E476-ECF5-911F-4907DDC6FFD0}"/>
              </a:ext>
            </a:extLst>
          </p:cNvPr>
          <p:cNvSpPr>
            <a:spLocks noGrp="1"/>
          </p:cNvSpPr>
          <p:nvPr>
            <p:ph type="title"/>
          </p:nvPr>
        </p:nvSpPr>
        <p:spPr>
          <a:xfrm>
            <a:off x="609600" y="274642"/>
            <a:ext cx="10972800" cy="5760398"/>
          </a:xfrm>
        </p:spPr>
        <p:txBody>
          <a:bodyPr/>
          <a:lstStyle/>
          <a:p>
            <a:r>
              <a:rPr lang="en-US" sz="7200" dirty="0">
                <a:latin typeface="Aharoni" panose="02010803020104030203" pitchFamily="2" charset="-79"/>
                <a:cs typeface="Aharoni" panose="02010803020104030203" pitchFamily="2" charset="-79"/>
              </a:rPr>
              <a:t>OPENING PRAYER</a:t>
            </a:r>
          </a:p>
        </p:txBody>
      </p:sp>
    </p:spTree>
    <p:extLst>
      <p:ext uri="{BB962C8B-B14F-4D97-AF65-F5344CB8AC3E}">
        <p14:creationId xmlns:p14="http://schemas.microsoft.com/office/powerpoint/2010/main" val="875253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052E8-3C54-1798-1849-2CB6BC6147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2DDC4C-A798-532F-969D-7E6E44C6C8B4}"/>
              </a:ext>
            </a:extLst>
          </p:cNvPr>
          <p:cNvSpPr>
            <a:spLocks noGrp="1"/>
          </p:cNvSpPr>
          <p:nvPr>
            <p:ph type="title"/>
          </p:nvPr>
        </p:nvSpPr>
        <p:spPr>
          <a:xfrm>
            <a:off x="609600" y="274642"/>
            <a:ext cx="10972800" cy="5760398"/>
          </a:xfrm>
        </p:spPr>
        <p:txBody>
          <a:bodyPr/>
          <a:lstStyle/>
          <a:p>
            <a:r>
              <a:rPr lang="en-US" sz="7200" dirty="0">
                <a:latin typeface="Aharoni" panose="02010803020104030203" pitchFamily="2" charset="-79"/>
                <a:cs typeface="Aharoni" panose="02010803020104030203" pitchFamily="2" charset="-79"/>
              </a:rPr>
              <a:t>ALL:</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rPr>
              <a:t> </a:t>
            </a:r>
            <a:r>
              <a:rPr lang="en-US" sz="6000" dirty="0">
                <a:latin typeface="Aharoni" panose="02010803020104030203" pitchFamily="2" charset="-79"/>
                <a:cs typeface="Aharoni" panose="02010803020104030203" pitchFamily="2" charset="-79"/>
              </a:rPr>
              <a:t>O gracious and holy God, give us diligence to seek you, </a:t>
            </a:r>
            <a:br>
              <a:rPr lang="en-US" sz="6000" dirty="0">
                <a:latin typeface="Aharoni" panose="02010803020104030203" pitchFamily="2" charset="-79"/>
                <a:cs typeface="Aharoni" panose="02010803020104030203" pitchFamily="2" charset="-79"/>
              </a:rPr>
            </a:br>
            <a:r>
              <a:rPr lang="en-US" sz="6000" dirty="0">
                <a:latin typeface="Aharoni" panose="02010803020104030203" pitchFamily="2" charset="-79"/>
                <a:cs typeface="Aharoni" panose="02010803020104030203" pitchFamily="2" charset="-79"/>
              </a:rPr>
              <a:t>wisdom to perceive you, and patience to wait for you. </a:t>
            </a:r>
            <a:endParaRPr lang="en-US" sz="72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911079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3A3F1-E0EC-5323-C8E8-687B420BA6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B43203-E7FC-116A-6BA3-27337A0D7730}"/>
              </a:ext>
            </a:extLst>
          </p:cNvPr>
          <p:cNvSpPr>
            <a:spLocks noGrp="1"/>
          </p:cNvSpPr>
          <p:nvPr>
            <p:ph type="title"/>
          </p:nvPr>
        </p:nvSpPr>
        <p:spPr>
          <a:xfrm>
            <a:off x="243840" y="274642"/>
            <a:ext cx="11643360" cy="6369998"/>
          </a:xfrm>
        </p:spPr>
        <p:txBody>
          <a:bodyPr/>
          <a:lstStyle/>
          <a:p>
            <a:r>
              <a:rPr lang="en-US" sz="5400" dirty="0">
                <a:latin typeface="Aharoni" panose="02010803020104030203" pitchFamily="2" charset="-79"/>
                <a:cs typeface="Aharoni" panose="02010803020104030203" pitchFamily="2" charset="-79"/>
              </a:rPr>
              <a:t>Grant us, O God, a mind to meditate on you, eyes to behold you, ears to listen for your Word, a heart to love you,</a:t>
            </a:r>
            <a:br>
              <a:rPr lang="en-US" sz="5400" dirty="0">
                <a:latin typeface="Aharoni" panose="02010803020104030203" pitchFamily="2" charset="-79"/>
                <a:cs typeface="Aharoni" panose="02010803020104030203" pitchFamily="2" charset="-79"/>
              </a:rPr>
            </a:br>
            <a:r>
              <a:rPr lang="en-US" sz="5400" dirty="0">
                <a:latin typeface="Aharoni" panose="02010803020104030203" pitchFamily="2" charset="-79"/>
                <a:cs typeface="Aharoni" panose="02010803020104030203" pitchFamily="2" charset="-79"/>
              </a:rPr>
              <a:t>and a life to proclaim you, through the power of the Spirit of Jesus Christ, our Lord. Amen.</a:t>
            </a:r>
          </a:p>
        </p:txBody>
      </p:sp>
    </p:spTree>
    <p:extLst>
      <p:ext uri="{BB962C8B-B14F-4D97-AF65-F5344CB8AC3E}">
        <p14:creationId xmlns:p14="http://schemas.microsoft.com/office/powerpoint/2010/main" val="2355955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0" y="5547360"/>
            <a:ext cx="12192000" cy="1310639"/>
          </a:xfrm>
        </p:spPr>
        <p:txBody>
          <a:bodyPr/>
          <a:lstStyle/>
          <a:p>
            <a:pPr marL="0" marR="0">
              <a:spcBef>
                <a:spcPts val="0"/>
              </a:spcBef>
              <a:spcAft>
                <a:spcPts val="0"/>
              </a:spcAft>
            </a:pPr>
            <a:r>
              <a:rPr lang="en-US" sz="9600" b="1" dirty="0">
                <a:latin typeface="Amasis MT Pro Black" panose="02040A04050005020304" pitchFamily="18" charset="0"/>
              </a:rPr>
              <a:t>Call To Worship</a:t>
            </a:r>
            <a:br>
              <a:rPr lang="en-US" sz="9600" b="1" dirty="0">
                <a:latin typeface="Amasis MT Pro Black" panose="02040A04050005020304" pitchFamily="18" charset="0"/>
              </a:rPr>
            </a:br>
            <a:br>
              <a:rPr lang="en-US" sz="9600" b="1" dirty="0">
                <a:latin typeface="Amasis MT Pro Black" panose="02040A04050005020304" pitchFamily="18" charset="0"/>
              </a:rPr>
            </a:br>
            <a:r>
              <a:rPr lang="en-US" sz="7200" b="1" dirty="0">
                <a:latin typeface="Amasis MT Pro Black" panose="02040A04050005020304" pitchFamily="18" charset="0"/>
              </a:rPr>
              <a:t>Psalm 57:5,7,11 NIV</a:t>
            </a:r>
            <a:br>
              <a:rPr lang="en-US" sz="7200" b="1" dirty="0">
                <a:latin typeface="Amasis MT Pro Black" panose="02040A04050005020304" pitchFamily="18" charset="0"/>
              </a:rPr>
            </a:br>
            <a:r>
              <a:rPr lang="en-US" sz="7200" b="1" dirty="0"/>
              <a:t>Elder Roy Palk</a:t>
            </a:r>
            <a:br>
              <a:rPr lang="en-US" sz="7200" b="1" dirty="0"/>
            </a:br>
            <a:r>
              <a:rPr lang="en-US" sz="7200" b="1" dirty="0"/>
              <a:t>Liturgist </a:t>
            </a:r>
            <a:br>
              <a:rPr lang="en-US" sz="9600" b="1" dirty="0">
                <a:latin typeface="Amasis MT Pro Black" panose="02040A04050005020304" pitchFamily="18" charset="0"/>
              </a:rPr>
            </a:br>
            <a:br>
              <a:rPr lang="en-US" sz="6600" b="1" dirty="0"/>
            </a:br>
            <a:br>
              <a:rPr lang="en-US" sz="6600" b="1" dirty="0"/>
            </a:br>
            <a:br>
              <a:rPr lang="en-US" sz="6000" b="1" dirty="0"/>
            </a:br>
            <a:br>
              <a:rPr lang="en-US" sz="9600" b="1" dirty="0"/>
            </a:br>
            <a:endParaRPr lang="en-US" sz="9600" b="1" dirty="0"/>
          </a:p>
        </p:txBody>
      </p:sp>
    </p:spTree>
    <p:extLst>
      <p:ext uri="{BB962C8B-B14F-4D97-AF65-F5344CB8AC3E}">
        <p14:creationId xmlns:p14="http://schemas.microsoft.com/office/powerpoint/2010/main" val="3506179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0"/>
            <a:ext cx="11558016" cy="6004560"/>
          </a:xfrm>
        </p:spPr>
        <p:txBody>
          <a:bodyPr/>
          <a:lstStyle/>
          <a:p>
            <a:r>
              <a:rPr lang="en-US" sz="7200" b="1" u="sng" dirty="0"/>
              <a:t>Reader</a:t>
            </a:r>
            <a:r>
              <a:rPr lang="en-US" sz="7200" b="1" dirty="0"/>
              <a:t>: </a:t>
            </a:r>
            <a:br>
              <a:rPr lang="en-US" sz="7200" b="1" dirty="0"/>
            </a:br>
            <a:r>
              <a:rPr lang="en-US" sz="6600" b="1" dirty="0"/>
              <a:t>Be lifted high, O God, high above the heavens; let your glory be over all the earth. My heart is steadfast, O God, my heart is steadfast; I will worship. </a:t>
            </a:r>
            <a:endParaRPr lang="en-US" sz="5400" b="1" dirty="0"/>
          </a:p>
        </p:txBody>
      </p:sp>
    </p:spTree>
    <p:extLst>
      <p:ext uri="{BB962C8B-B14F-4D97-AF65-F5344CB8AC3E}">
        <p14:creationId xmlns:p14="http://schemas.microsoft.com/office/powerpoint/2010/main" val="1640441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2"/>
            <a:ext cx="11558016" cy="5486398"/>
          </a:xfrm>
        </p:spPr>
        <p:txBody>
          <a:bodyPr/>
          <a:lstStyle/>
          <a:p>
            <a:r>
              <a:rPr lang="en-US" sz="6600" b="1" u="sng" dirty="0">
                <a:solidFill>
                  <a:srgbClr val="FF0000"/>
                </a:solidFill>
              </a:rPr>
              <a:t>People:</a:t>
            </a:r>
            <a:br>
              <a:rPr lang="en-US" sz="6600" b="1" u="sng" dirty="0">
                <a:solidFill>
                  <a:srgbClr val="FF0000"/>
                </a:solidFill>
              </a:rPr>
            </a:br>
            <a:br>
              <a:rPr lang="en-US" sz="6600" b="1" u="sng" dirty="0">
                <a:solidFill>
                  <a:srgbClr val="FF0000"/>
                </a:solidFill>
              </a:rPr>
            </a:br>
            <a:r>
              <a:rPr lang="en-US" sz="7200" b="1" dirty="0">
                <a:solidFill>
                  <a:srgbClr val="FF0000"/>
                </a:solidFill>
              </a:rPr>
              <a:t>Be lifted high, O God, high above the heavens; let your glory be over all the earth.</a:t>
            </a:r>
            <a:endParaRPr lang="en-US" sz="4800" b="1" dirty="0">
              <a:solidFill>
                <a:srgbClr val="FF0000"/>
              </a:solidFill>
            </a:endParaRPr>
          </a:p>
        </p:txBody>
      </p:sp>
    </p:spTree>
    <p:extLst>
      <p:ext uri="{BB962C8B-B14F-4D97-AF65-F5344CB8AC3E}">
        <p14:creationId xmlns:p14="http://schemas.microsoft.com/office/powerpoint/2010/main" val="3736180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463039"/>
            <a:ext cx="11558016" cy="3616961"/>
          </a:xfrm>
        </p:spPr>
        <p:txBody>
          <a:bodyPr/>
          <a:lstStyle/>
          <a:p>
            <a:endParaRPr lang="en-US" sz="5400" b="1" dirty="0"/>
          </a:p>
        </p:txBody>
      </p:sp>
    </p:spTree>
    <p:extLst>
      <p:ext uri="{BB962C8B-B14F-4D97-AF65-F5344CB8AC3E}">
        <p14:creationId xmlns:p14="http://schemas.microsoft.com/office/powerpoint/2010/main" val="3513669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8D5B9-78E7-E45B-23BF-BBF4E54914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E4F3A6-F2FD-9718-3A4F-5BF86EA03BEE}"/>
              </a:ext>
            </a:extLst>
          </p:cNvPr>
          <p:cNvSpPr>
            <a:spLocks noGrp="1"/>
          </p:cNvSpPr>
          <p:nvPr>
            <p:ph type="title"/>
          </p:nvPr>
        </p:nvSpPr>
        <p:spPr>
          <a:xfrm>
            <a:off x="256032" y="2"/>
            <a:ext cx="11558016" cy="6583678"/>
          </a:xfrm>
        </p:spPr>
        <p:txBody>
          <a:bodyPr/>
          <a:lstStyle/>
          <a:p>
            <a:r>
              <a:rPr lang="en-US" sz="6600" b="1" u="sng" dirty="0">
                <a:solidFill>
                  <a:srgbClr val="FF0000"/>
                </a:solidFill>
                <a:latin typeface="Algerian" panose="04020705040A02060702" pitchFamily="82" charset="0"/>
              </a:rPr>
              <a:t>Prayer of confession</a:t>
            </a:r>
            <a:br>
              <a:rPr lang="en-US" sz="6600" b="1" u="sng" dirty="0">
                <a:solidFill>
                  <a:srgbClr val="FF0000"/>
                </a:solidFill>
                <a:latin typeface="Algerian" panose="04020705040A02060702" pitchFamily="82" charset="0"/>
              </a:rPr>
            </a:br>
            <a:br>
              <a:rPr lang="en-US" sz="6600" b="1" u="sng" dirty="0">
                <a:solidFill>
                  <a:srgbClr val="FF0000"/>
                </a:solidFill>
                <a:latin typeface="Algerian" panose="04020705040A02060702" pitchFamily="82" charset="0"/>
              </a:rPr>
            </a:br>
            <a:r>
              <a:rPr lang="en-US" sz="6600" b="1" u="sng" dirty="0">
                <a:solidFill>
                  <a:srgbClr val="FF0000"/>
                </a:solidFill>
                <a:latin typeface="Algerian" panose="04020705040A02060702" pitchFamily="82" charset="0"/>
              </a:rPr>
              <a:t>all;</a:t>
            </a:r>
            <a:br>
              <a:rPr lang="en-US" sz="6600" b="1" u="sng" dirty="0">
                <a:solidFill>
                  <a:srgbClr val="FF0000"/>
                </a:solidFill>
                <a:latin typeface="Algerian" panose="04020705040A02060702" pitchFamily="82" charset="0"/>
              </a:rPr>
            </a:br>
            <a:r>
              <a:rPr lang="en-US" sz="5400" b="1" dirty="0">
                <a:solidFill>
                  <a:srgbClr val="FF0000"/>
                </a:solidFill>
                <a:latin typeface="Amasis MT Pro Black" panose="02040A04050005020304" pitchFamily="18" charset="0"/>
              </a:rPr>
              <a:t>In repentance and rest is your salvation, in quietness and trust is your strength, but you would have none of it.</a:t>
            </a:r>
            <a:endParaRPr lang="en-US" sz="4800" b="1" dirty="0">
              <a:solidFill>
                <a:srgbClr val="FF0000"/>
              </a:solidFill>
              <a:latin typeface="Amasis MT Pro Black" panose="02040A04050005020304" pitchFamily="18" charset="0"/>
            </a:endParaRPr>
          </a:p>
        </p:txBody>
      </p:sp>
    </p:spTree>
    <p:extLst>
      <p:ext uri="{BB962C8B-B14F-4D97-AF65-F5344CB8AC3E}">
        <p14:creationId xmlns:p14="http://schemas.microsoft.com/office/powerpoint/2010/main" val="3860789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365760" y="274638"/>
            <a:ext cx="11379200" cy="5821362"/>
          </a:xfrm>
        </p:spPr>
        <p:txBody>
          <a:bodyPr/>
          <a:lstStyle/>
          <a:p>
            <a:r>
              <a:rPr lang="en-US" sz="3600" b="1" dirty="0"/>
              <a:t>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a:t>
            </a:r>
          </a:p>
        </p:txBody>
      </p:sp>
    </p:spTree>
    <p:extLst>
      <p:ext uri="{BB962C8B-B14F-4D97-AF65-F5344CB8AC3E}">
        <p14:creationId xmlns:p14="http://schemas.microsoft.com/office/powerpoint/2010/main" val="2865937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29163-6952-3195-EA97-4A29D8E669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52D35E-7370-1411-931F-E85A655D3110}"/>
              </a:ext>
            </a:extLst>
          </p:cNvPr>
          <p:cNvSpPr>
            <a:spLocks noGrp="1"/>
          </p:cNvSpPr>
          <p:nvPr>
            <p:ph type="title"/>
          </p:nvPr>
        </p:nvSpPr>
        <p:spPr>
          <a:xfrm>
            <a:off x="256032" y="2"/>
            <a:ext cx="11558016" cy="6553198"/>
          </a:xfrm>
        </p:spPr>
        <p:txBody>
          <a:bodyPr/>
          <a:lstStyle/>
          <a:p>
            <a:r>
              <a:rPr lang="en-US" sz="5400" b="1" dirty="0">
                <a:solidFill>
                  <a:srgbClr val="FF0000"/>
                </a:solidFill>
                <a:latin typeface="Amasis MT Pro Black" panose="02040A04050005020304" pitchFamily="18" charset="0"/>
              </a:rPr>
              <a:t>Yet the LORD longs to be gracious to you; he rises to show you compassion.</a:t>
            </a:r>
            <a:br>
              <a:rPr lang="en-US" sz="5400" b="1" dirty="0">
                <a:solidFill>
                  <a:srgbClr val="FF0000"/>
                </a:solidFill>
                <a:latin typeface="Amasis MT Pro Black" panose="02040A04050005020304" pitchFamily="18" charset="0"/>
              </a:rPr>
            </a:br>
            <a:r>
              <a:rPr lang="en-US" sz="5400" b="1" dirty="0">
                <a:solidFill>
                  <a:srgbClr val="FF0000"/>
                </a:solidFill>
                <a:latin typeface="Amasis MT Pro Black" panose="02040A04050005020304" pitchFamily="18" charset="0"/>
              </a:rPr>
              <a:t>For the LORD is God of justice. Blessed are all who wait for him.</a:t>
            </a:r>
            <a:br>
              <a:rPr lang="en-US" sz="5400" b="1" dirty="0">
                <a:solidFill>
                  <a:srgbClr val="FF0000"/>
                </a:solidFill>
                <a:latin typeface="Amasis MT Pro Black" panose="02040A04050005020304" pitchFamily="18" charset="0"/>
              </a:rPr>
            </a:br>
            <a:r>
              <a:rPr lang="en-US" sz="5400" b="1" dirty="0">
                <a:solidFill>
                  <a:srgbClr val="FF0000"/>
                </a:solidFill>
                <a:latin typeface="Amasis MT Pro Black" panose="02040A04050005020304" pitchFamily="18" charset="0"/>
              </a:rPr>
              <a:t>Lord, hear our prayers.</a:t>
            </a:r>
          </a:p>
        </p:txBody>
      </p:sp>
    </p:spTree>
    <p:extLst>
      <p:ext uri="{BB962C8B-B14F-4D97-AF65-F5344CB8AC3E}">
        <p14:creationId xmlns:p14="http://schemas.microsoft.com/office/powerpoint/2010/main" val="1574055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
            <a:ext cx="11558016" cy="6400800"/>
          </a:xfrm>
        </p:spPr>
        <p:txBody>
          <a:bodyPr/>
          <a:lstStyle/>
          <a:p>
            <a:r>
              <a:rPr lang="en-US" sz="6600" b="1" dirty="0">
                <a:latin typeface="Berlin Sans FB" panose="020E0602020502020306" pitchFamily="34" charset="0"/>
              </a:rPr>
              <a:t>A Moment for</a:t>
            </a:r>
            <a:br>
              <a:rPr lang="en-US" sz="6600" b="1" dirty="0">
                <a:latin typeface="Berlin Sans FB" panose="020E0602020502020306" pitchFamily="34" charset="0"/>
              </a:rPr>
            </a:br>
            <a:r>
              <a:rPr lang="en-US" sz="6600" b="1" dirty="0">
                <a:latin typeface="Berlin Sans FB" panose="020E0602020502020306" pitchFamily="34" charset="0"/>
              </a:rPr>
              <a:t>Silent Confession</a:t>
            </a:r>
          </a:p>
        </p:txBody>
      </p:sp>
    </p:spTree>
    <p:extLst>
      <p:ext uri="{BB962C8B-B14F-4D97-AF65-F5344CB8AC3E}">
        <p14:creationId xmlns:p14="http://schemas.microsoft.com/office/powerpoint/2010/main" val="2398309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extLst>
              <a:ext uri="{837473B0-CC2E-450A-ABE3-18F120FF3D39}">
                <a1611:picAttrSrcUrl xmlns:a1611="http://schemas.microsoft.com/office/drawing/2016/11/main" r:id="rId3"/>
              </a:ext>
            </a:extLst>
          </a:blip>
          <a:srcRect/>
          <a:stretch>
            <a:fillRect t="-12000" b="-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B11D8-8EAB-E518-36B6-48C54B036B4C}"/>
              </a:ext>
            </a:extLst>
          </p:cNvPr>
          <p:cNvSpPr>
            <a:spLocks noGrp="1"/>
          </p:cNvSpPr>
          <p:nvPr>
            <p:ph type="title"/>
          </p:nvPr>
        </p:nvSpPr>
        <p:spPr>
          <a:xfrm>
            <a:off x="213360" y="1158240"/>
            <a:ext cx="11765280" cy="5364480"/>
          </a:xfrm>
        </p:spPr>
        <p:txBody>
          <a:bodyPr/>
          <a:lstStyle/>
          <a:p>
            <a:r>
              <a:rPr lang="en-US" sz="8000" b="1" dirty="0"/>
              <a:t>CHOIR</a:t>
            </a:r>
            <a:br>
              <a:rPr lang="en-US" sz="8000" b="1" dirty="0"/>
            </a:br>
            <a:br>
              <a:rPr lang="en-US" sz="8000" b="1" dirty="0"/>
            </a:br>
            <a:r>
              <a:rPr lang="en-US" sz="8800" b="1" dirty="0"/>
              <a:t>“Surely the Presence of the Lord is in this Place”</a:t>
            </a:r>
            <a:endParaRPr lang="en-US" sz="8000" b="1" dirty="0"/>
          </a:p>
        </p:txBody>
      </p:sp>
    </p:spTree>
    <p:extLst>
      <p:ext uri="{BB962C8B-B14F-4D97-AF65-F5344CB8AC3E}">
        <p14:creationId xmlns:p14="http://schemas.microsoft.com/office/powerpoint/2010/main" val="3222625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3E2E4-03FA-C6E4-6155-74A5ECD2E500}"/>
              </a:ext>
            </a:extLst>
          </p:cNvPr>
          <p:cNvSpPr>
            <a:spLocks noGrp="1"/>
          </p:cNvSpPr>
          <p:nvPr>
            <p:ph type="title"/>
          </p:nvPr>
        </p:nvSpPr>
        <p:spPr>
          <a:xfrm>
            <a:off x="0" y="944880"/>
            <a:ext cx="12192000" cy="5913120"/>
          </a:xfrm>
        </p:spPr>
        <p:txBody>
          <a:bodyPr/>
          <a:lstStyle/>
          <a:p>
            <a:r>
              <a:rPr lang="en-US" sz="6600" dirty="0">
                <a:latin typeface="Broadway" panose="04040905080B02020502" pitchFamily="82" charset="0"/>
              </a:rPr>
              <a:t>Words of Assurance</a:t>
            </a:r>
            <a:br>
              <a:rPr lang="en-US" sz="6600" dirty="0">
                <a:latin typeface="Broadway" panose="04040905080B02020502" pitchFamily="82" charset="0"/>
              </a:rPr>
            </a:br>
            <a:r>
              <a:rPr lang="en-US" sz="6600" dirty="0">
                <a:latin typeface="Broadway" panose="04040905080B02020502" pitchFamily="82" charset="0"/>
              </a:rPr>
              <a:t>and</a:t>
            </a:r>
            <a:br>
              <a:rPr lang="en-US" sz="6600" dirty="0">
                <a:latin typeface="Broadway" panose="04040905080B02020502" pitchFamily="82" charset="0"/>
              </a:rPr>
            </a:br>
            <a:r>
              <a:rPr lang="en-US" sz="6600" dirty="0">
                <a:latin typeface="Broadway" panose="04040905080B02020502" pitchFamily="82" charset="0"/>
              </a:rPr>
              <a:t>Pardon of the Gospel</a:t>
            </a:r>
            <a:br>
              <a:rPr lang="en-US" sz="6600" dirty="0">
                <a:latin typeface="Broadway" panose="04040905080B02020502" pitchFamily="82" charset="0"/>
              </a:rPr>
            </a:br>
            <a:br>
              <a:rPr lang="en-US" sz="6600" dirty="0">
                <a:latin typeface="Broadway" panose="04040905080B02020502" pitchFamily="82" charset="0"/>
              </a:rPr>
            </a:br>
            <a:r>
              <a:rPr lang="en-US" sz="4800" dirty="0">
                <a:latin typeface="Aharoni" panose="02010803020104030203" pitchFamily="2" charset="-79"/>
                <a:cs typeface="Aharoni" panose="02010803020104030203" pitchFamily="2" charset="-79"/>
              </a:rPr>
              <a:t>Bill </a:t>
            </a:r>
            <a:r>
              <a:rPr lang="en-US" sz="4800" dirty="0" err="1">
                <a:latin typeface="Aharoni" panose="02010803020104030203" pitchFamily="2" charset="-79"/>
                <a:cs typeface="Aharoni" panose="02010803020104030203" pitchFamily="2" charset="-79"/>
              </a:rPr>
              <a:t>Sandhoff</a:t>
            </a:r>
            <a:r>
              <a:rPr lang="en-US" sz="4800" dirty="0">
                <a:latin typeface="Aharoni" panose="02010803020104030203" pitchFamily="2" charset="-79"/>
                <a:cs typeface="Aharoni" panose="02010803020104030203" pitchFamily="2" charset="-79"/>
              </a:rPr>
              <a:t>, Liturgist</a:t>
            </a:r>
            <a:br>
              <a:rPr lang="en-US" sz="4800" dirty="0">
                <a:latin typeface="Aharoni" panose="02010803020104030203" pitchFamily="2" charset="-79"/>
                <a:cs typeface="Aharoni" panose="02010803020104030203" pitchFamily="2" charset="-79"/>
              </a:rPr>
            </a:br>
            <a:r>
              <a:rPr lang="en-US" sz="4800" dirty="0">
                <a:latin typeface="Aharoni" panose="02010803020104030203" pitchFamily="2" charset="-79"/>
                <a:cs typeface="Aharoni" panose="02010803020104030203" pitchFamily="2" charset="-79"/>
              </a:rPr>
              <a:t>(based on Romans 8:34; 2 Corinthians 5:17)</a:t>
            </a:r>
            <a:br>
              <a:rPr lang="en-US" sz="4800" dirty="0">
                <a:latin typeface="Aharoni" panose="02010803020104030203" pitchFamily="2" charset="-79"/>
                <a:cs typeface="Aharoni" panose="02010803020104030203" pitchFamily="2" charset="-79"/>
              </a:rPr>
            </a:br>
            <a:endParaRPr lang="en-US" sz="66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477358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497AA-A967-BC07-DD19-EE45B140B89C}"/>
              </a:ext>
            </a:extLst>
          </p:cNvPr>
          <p:cNvSpPr>
            <a:spLocks noGrp="1"/>
          </p:cNvSpPr>
          <p:nvPr>
            <p:ph type="title"/>
          </p:nvPr>
        </p:nvSpPr>
        <p:spPr>
          <a:xfrm>
            <a:off x="609600" y="792480"/>
            <a:ext cx="10972800" cy="5760720"/>
          </a:xfrm>
        </p:spPr>
        <p:txBody>
          <a:bodyPr/>
          <a:lstStyle/>
          <a:p>
            <a:r>
              <a:rPr lang="en-US" sz="5400" b="1" dirty="0"/>
              <a:t>Hear the good news!</a:t>
            </a:r>
            <a:br>
              <a:rPr lang="en-US" sz="5400" b="1" dirty="0"/>
            </a:br>
            <a:r>
              <a:rPr lang="en-US" sz="5400" b="1" dirty="0"/>
              <a:t>Who is in a position to condemn?</a:t>
            </a:r>
            <a:br>
              <a:rPr lang="en-US" sz="5400" b="1" dirty="0"/>
            </a:br>
            <a:r>
              <a:rPr lang="en-US" sz="5400" b="1" dirty="0"/>
              <a:t>Only Christ,</a:t>
            </a:r>
            <a:br>
              <a:rPr lang="en-US" sz="5400" b="1" dirty="0"/>
            </a:br>
            <a:r>
              <a:rPr lang="en-US" sz="5400" b="1" dirty="0"/>
              <a:t>and Christ died for us, Christ rose for us,</a:t>
            </a:r>
            <a:br>
              <a:rPr lang="en-US" sz="5400" b="1" dirty="0"/>
            </a:br>
            <a:r>
              <a:rPr lang="en-US" sz="5400" b="1" dirty="0"/>
              <a:t>Christ reigns in power for us, Christ prays for us.</a:t>
            </a:r>
            <a:br>
              <a:rPr lang="en-US" sz="5400" b="1" dirty="0"/>
            </a:br>
            <a:endParaRPr lang="en-US" sz="5400" b="1" dirty="0"/>
          </a:p>
        </p:txBody>
      </p:sp>
    </p:spTree>
    <p:extLst>
      <p:ext uri="{BB962C8B-B14F-4D97-AF65-F5344CB8AC3E}">
        <p14:creationId xmlns:p14="http://schemas.microsoft.com/office/powerpoint/2010/main" val="4011512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5E59E-3E46-DEBA-BE80-0DF70D8470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543DA0-D888-8A8A-566D-28BD94BC44BC}"/>
              </a:ext>
            </a:extLst>
          </p:cNvPr>
          <p:cNvSpPr>
            <a:spLocks noGrp="1"/>
          </p:cNvSpPr>
          <p:nvPr>
            <p:ph type="title"/>
          </p:nvPr>
        </p:nvSpPr>
        <p:spPr>
          <a:xfrm>
            <a:off x="609600" y="792480"/>
            <a:ext cx="10972800" cy="5760720"/>
          </a:xfrm>
        </p:spPr>
        <p:txBody>
          <a:bodyPr/>
          <a:lstStyle/>
          <a:p>
            <a:r>
              <a:rPr lang="en-US" sz="5400" b="1" dirty="0"/>
              <a:t>Anyone who is in Christ is a new creation.</a:t>
            </a:r>
            <a:br>
              <a:rPr lang="en-US" sz="5400" b="1" dirty="0"/>
            </a:br>
            <a:r>
              <a:rPr lang="en-US" sz="5400" b="1" dirty="0"/>
              <a:t>The old life has gone; a new life has begun.</a:t>
            </a:r>
            <a:br>
              <a:rPr lang="en-US" sz="5400" b="1" dirty="0"/>
            </a:br>
            <a:r>
              <a:rPr lang="en-US" sz="5400" b="1" dirty="0"/>
              <a:t>Know that you are forgiven, and be at peace.</a:t>
            </a:r>
            <a:br>
              <a:rPr lang="en-US" sz="5400" b="1" dirty="0"/>
            </a:br>
            <a:r>
              <a:rPr lang="en-US" sz="5400" b="1" dirty="0"/>
              <a:t>Thanks be to God.</a:t>
            </a:r>
          </a:p>
        </p:txBody>
      </p:sp>
    </p:spTree>
    <p:extLst>
      <p:ext uri="{BB962C8B-B14F-4D97-AF65-F5344CB8AC3E}">
        <p14:creationId xmlns:p14="http://schemas.microsoft.com/office/powerpoint/2010/main" val="588086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35AF1-A601-21B5-248C-C5C6FEB64B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07F303-8BFC-34DB-9C65-866A1ACAABA7}"/>
              </a:ext>
            </a:extLst>
          </p:cNvPr>
          <p:cNvSpPr>
            <a:spLocks noGrp="1"/>
          </p:cNvSpPr>
          <p:nvPr>
            <p:ph type="title"/>
          </p:nvPr>
        </p:nvSpPr>
        <p:spPr>
          <a:xfrm>
            <a:off x="1981200" y="274638"/>
            <a:ext cx="8229600" cy="6049962"/>
          </a:xfrm>
        </p:spPr>
        <p:txBody>
          <a:bodyPr/>
          <a:lstStyle/>
          <a:p>
            <a:r>
              <a:rPr lang="en-US" sz="7200" b="1" dirty="0">
                <a:latin typeface="Arial Black" pitchFamily="34" charset="0"/>
              </a:rPr>
              <a:t>I Surrender All</a:t>
            </a:r>
            <a:br>
              <a:rPr lang="en-US" sz="7200" b="1" dirty="0">
                <a:latin typeface="Arial Black" pitchFamily="34" charset="0"/>
              </a:rPr>
            </a:br>
            <a:br>
              <a:rPr lang="en-US" b="1" dirty="0">
                <a:latin typeface="Arial Black" pitchFamily="34" charset="0"/>
              </a:rPr>
            </a:br>
            <a:r>
              <a:rPr lang="en-US" b="1" dirty="0">
                <a:latin typeface="Arial Black" pitchFamily="34" charset="0"/>
              </a:rPr>
              <a:t>Hymn # 596</a:t>
            </a:r>
          </a:p>
        </p:txBody>
      </p:sp>
    </p:spTree>
    <p:extLst>
      <p:ext uri="{BB962C8B-B14F-4D97-AF65-F5344CB8AC3E}">
        <p14:creationId xmlns:p14="http://schemas.microsoft.com/office/powerpoint/2010/main" val="375536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49B46-961D-B997-3755-69B3FE524C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B9D0A9-DD8B-8093-4ABB-EA4C9579FD2E}"/>
              </a:ext>
            </a:extLst>
          </p:cNvPr>
          <p:cNvSpPr>
            <a:spLocks noGrp="1"/>
          </p:cNvSpPr>
          <p:nvPr>
            <p:ph type="title"/>
          </p:nvPr>
        </p:nvSpPr>
        <p:spPr>
          <a:xfrm>
            <a:off x="1981200" y="274638"/>
            <a:ext cx="8229600" cy="6049962"/>
          </a:xfrm>
        </p:spPr>
        <p:txBody>
          <a:bodyPr>
            <a:noAutofit/>
          </a:bodyPr>
          <a:lstStyle/>
          <a:p>
            <a:r>
              <a:rPr lang="en-US" sz="4800" b="1" dirty="0">
                <a:latin typeface="Arial Black" pitchFamily="34" charset="0"/>
              </a:rPr>
              <a:t>All to Jesus I surrender,</a:t>
            </a:r>
            <a:br>
              <a:rPr lang="en-US" sz="4800" b="1" dirty="0">
                <a:latin typeface="Arial Black" pitchFamily="34" charset="0"/>
              </a:rPr>
            </a:br>
            <a:r>
              <a:rPr lang="en-US" sz="4800" b="1" dirty="0">
                <a:latin typeface="Arial Black" pitchFamily="34" charset="0"/>
              </a:rPr>
              <a:t>All to Him I freely give;</a:t>
            </a:r>
            <a:br>
              <a:rPr lang="en-US" sz="4800" b="1" dirty="0">
                <a:latin typeface="Arial Black" pitchFamily="34" charset="0"/>
              </a:rPr>
            </a:br>
            <a:r>
              <a:rPr lang="en-US" sz="4800" b="1" dirty="0">
                <a:latin typeface="Arial Black" pitchFamily="34" charset="0"/>
              </a:rPr>
              <a:t>I will ever love and trust Him,</a:t>
            </a:r>
            <a:br>
              <a:rPr lang="en-US" sz="4800" b="1" dirty="0">
                <a:latin typeface="Arial Black" pitchFamily="34" charset="0"/>
              </a:rPr>
            </a:br>
            <a:r>
              <a:rPr lang="en-US" sz="4800" b="1" dirty="0">
                <a:latin typeface="Arial Black" pitchFamily="34" charset="0"/>
              </a:rPr>
              <a:t>In His presence daily live.</a:t>
            </a:r>
          </a:p>
        </p:txBody>
      </p:sp>
    </p:spTree>
    <p:extLst>
      <p:ext uri="{BB962C8B-B14F-4D97-AF65-F5344CB8AC3E}">
        <p14:creationId xmlns:p14="http://schemas.microsoft.com/office/powerpoint/2010/main" val="19847176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4FE4F-1B4A-8490-6CF0-2171978B3E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D14C38-DD42-41B0-CD7C-4315F3140FC6}"/>
              </a:ext>
            </a:extLst>
          </p:cNvPr>
          <p:cNvSpPr>
            <a:spLocks noGrp="1"/>
          </p:cNvSpPr>
          <p:nvPr>
            <p:ph type="title"/>
          </p:nvPr>
        </p:nvSpPr>
        <p:spPr>
          <a:xfrm>
            <a:off x="1981200" y="274638"/>
            <a:ext cx="8229600" cy="6278562"/>
          </a:xfrm>
        </p:spPr>
        <p:txBody>
          <a:bodyPr>
            <a:normAutofit/>
          </a:bodyPr>
          <a:lstStyle/>
          <a:p>
            <a:r>
              <a:rPr lang="en-US" sz="4800" b="1" dirty="0">
                <a:latin typeface="Arial Black" pitchFamily="34" charset="0"/>
              </a:rPr>
              <a:t>I surrender all</a:t>
            </a:r>
            <a:br>
              <a:rPr lang="en-US" sz="4800" b="1" dirty="0">
                <a:latin typeface="Arial Black" pitchFamily="34" charset="0"/>
              </a:rPr>
            </a:br>
            <a:r>
              <a:rPr lang="en-US" sz="4800" b="1" dirty="0">
                <a:latin typeface="Arial Black" pitchFamily="34" charset="0"/>
              </a:rPr>
              <a:t>I surrender all</a:t>
            </a:r>
            <a:br>
              <a:rPr lang="en-US" sz="4800" b="1" dirty="0">
                <a:latin typeface="Arial Black" pitchFamily="34" charset="0"/>
              </a:rPr>
            </a:br>
            <a:r>
              <a:rPr lang="en-US" sz="4800" b="1" dirty="0">
                <a:latin typeface="Arial Black" pitchFamily="34" charset="0"/>
              </a:rPr>
              <a:t>All to Thee my blessed Savior</a:t>
            </a:r>
            <a:br>
              <a:rPr lang="en-US" sz="4800" b="1" dirty="0">
                <a:latin typeface="Arial Black" pitchFamily="34" charset="0"/>
              </a:rPr>
            </a:br>
            <a:r>
              <a:rPr lang="en-US" sz="4800" b="1" dirty="0">
                <a:latin typeface="Arial Black" pitchFamily="34" charset="0"/>
              </a:rPr>
              <a:t>I surrender all.</a:t>
            </a:r>
          </a:p>
        </p:txBody>
      </p:sp>
    </p:spTree>
    <p:extLst>
      <p:ext uri="{BB962C8B-B14F-4D97-AF65-F5344CB8AC3E}">
        <p14:creationId xmlns:p14="http://schemas.microsoft.com/office/powerpoint/2010/main" val="17398019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40449-4AF7-7971-FDB0-D0D7D5BC09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FF25CB-A841-E0B2-BBE9-F1B5D6DDDF79}"/>
              </a:ext>
            </a:extLst>
          </p:cNvPr>
          <p:cNvSpPr>
            <a:spLocks noGrp="1"/>
          </p:cNvSpPr>
          <p:nvPr>
            <p:ph type="title"/>
          </p:nvPr>
        </p:nvSpPr>
        <p:spPr>
          <a:xfrm>
            <a:off x="1981200" y="274638"/>
            <a:ext cx="8229600" cy="6278562"/>
          </a:xfrm>
        </p:spPr>
        <p:txBody>
          <a:bodyPr>
            <a:noAutofit/>
          </a:bodyPr>
          <a:lstStyle/>
          <a:p>
            <a:r>
              <a:rPr lang="en-US" sz="4800" b="1" dirty="0">
                <a:latin typeface="Arial Black" pitchFamily="34" charset="0"/>
              </a:rPr>
              <a:t>All to Jesus I surrender,</a:t>
            </a:r>
            <a:br>
              <a:rPr lang="en-US" sz="4800" b="1" dirty="0">
                <a:latin typeface="Arial Black" pitchFamily="34" charset="0"/>
              </a:rPr>
            </a:br>
            <a:r>
              <a:rPr lang="en-US" sz="4800" b="1" dirty="0">
                <a:latin typeface="Arial Black" pitchFamily="34" charset="0"/>
              </a:rPr>
              <a:t>Humbly at His feet I bow;</a:t>
            </a:r>
            <a:br>
              <a:rPr lang="en-US" sz="4800" b="1" dirty="0">
                <a:latin typeface="Arial Black" pitchFamily="34" charset="0"/>
              </a:rPr>
            </a:br>
            <a:r>
              <a:rPr lang="en-US" sz="4800" b="1" dirty="0">
                <a:latin typeface="Arial Black" pitchFamily="34" charset="0"/>
              </a:rPr>
              <a:t>Worldly pleasures all forsaken,</a:t>
            </a:r>
            <a:br>
              <a:rPr lang="en-US" sz="4800" b="1" dirty="0">
                <a:latin typeface="Arial Black" pitchFamily="34" charset="0"/>
              </a:rPr>
            </a:br>
            <a:r>
              <a:rPr lang="en-US" sz="4800" b="1" dirty="0">
                <a:latin typeface="Arial Black" pitchFamily="34" charset="0"/>
              </a:rPr>
              <a:t>Take me Jesus, take me now</a:t>
            </a:r>
          </a:p>
        </p:txBody>
      </p:sp>
    </p:spTree>
    <p:extLst>
      <p:ext uri="{BB962C8B-B14F-4D97-AF65-F5344CB8AC3E}">
        <p14:creationId xmlns:p14="http://schemas.microsoft.com/office/powerpoint/2010/main" val="1207274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Best 52+ Rose PowerPoint Background on HipWallpaper | Awsome PowerPoint  Backgrounds, Awesome PowerPoint Backgrounds and Tablet PowerPoint Background">
            <a:extLst>
              <a:ext uri="{FF2B5EF4-FFF2-40B4-BE49-F238E27FC236}">
                <a16:creationId xmlns:a16="http://schemas.microsoft.com/office/drawing/2014/main" id="{A8F5D4BE-9A92-4532-BF76-BAE0A40D96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A9DD0C9-F1B9-4912-B9FF-3512AC299254}"/>
              </a:ext>
            </a:extLst>
          </p:cNvPr>
          <p:cNvSpPr txBox="1"/>
          <p:nvPr/>
        </p:nvSpPr>
        <p:spPr>
          <a:xfrm>
            <a:off x="7124624" y="1091383"/>
            <a:ext cx="2781316" cy="4524315"/>
          </a:xfrm>
          <a:prstGeom prst="rect">
            <a:avLst/>
          </a:prstGeom>
          <a:noFill/>
        </p:spPr>
        <p:txBody>
          <a:bodyPr wrap="square" rtlCol="0">
            <a:spAutoFit/>
          </a:bodyPr>
          <a:lstStyle/>
          <a:p>
            <a:pPr algn="ctr"/>
            <a:r>
              <a:rPr lang="en-US" sz="4800" b="1" dirty="0">
                <a:solidFill>
                  <a:prstClr val="black"/>
                </a:solidFill>
                <a:latin typeface="Arial" panose="020B0604020202020204" pitchFamily="34" charset="0"/>
                <a:cs typeface="Arial" panose="020B0604020202020204" pitchFamily="34" charset="0"/>
              </a:rPr>
              <a:t>Please Silence Cell Phones At This Time</a:t>
            </a:r>
          </a:p>
        </p:txBody>
      </p:sp>
    </p:spTree>
    <p:extLst>
      <p:ext uri="{BB962C8B-B14F-4D97-AF65-F5344CB8AC3E}">
        <p14:creationId xmlns:p14="http://schemas.microsoft.com/office/powerpoint/2010/main" val="227020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920D0-8652-502B-492C-C9556E837B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743EAD-088E-ACDA-75D3-9E30F19476BD}"/>
              </a:ext>
            </a:extLst>
          </p:cNvPr>
          <p:cNvSpPr>
            <a:spLocks noGrp="1"/>
          </p:cNvSpPr>
          <p:nvPr>
            <p:ph type="title"/>
          </p:nvPr>
        </p:nvSpPr>
        <p:spPr>
          <a:xfrm>
            <a:off x="1981200" y="274638"/>
            <a:ext cx="8229600" cy="6278562"/>
          </a:xfrm>
        </p:spPr>
        <p:txBody>
          <a:bodyPr>
            <a:normAutofit/>
          </a:bodyPr>
          <a:lstStyle/>
          <a:p>
            <a:r>
              <a:rPr lang="en-US" sz="4800" b="1" dirty="0">
                <a:latin typeface="Arial Black" pitchFamily="34" charset="0"/>
              </a:rPr>
              <a:t>I surrender all</a:t>
            </a:r>
            <a:br>
              <a:rPr lang="en-US" sz="4800" b="1" dirty="0">
                <a:latin typeface="Arial Black" pitchFamily="34" charset="0"/>
              </a:rPr>
            </a:br>
            <a:r>
              <a:rPr lang="en-US" sz="4800" b="1" dirty="0">
                <a:latin typeface="Arial Black" pitchFamily="34" charset="0"/>
              </a:rPr>
              <a:t>I surrender all</a:t>
            </a:r>
            <a:br>
              <a:rPr lang="en-US" sz="4800" b="1" dirty="0">
                <a:latin typeface="Arial Black" pitchFamily="34" charset="0"/>
              </a:rPr>
            </a:br>
            <a:r>
              <a:rPr lang="en-US" sz="4800" b="1" dirty="0">
                <a:latin typeface="Arial Black" pitchFamily="34" charset="0"/>
              </a:rPr>
              <a:t>All to Thee my blessed Savior</a:t>
            </a:r>
            <a:br>
              <a:rPr lang="en-US" sz="4800" b="1" dirty="0">
                <a:latin typeface="Arial Black" pitchFamily="34" charset="0"/>
              </a:rPr>
            </a:br>
            <a:r>
              <a:rPr lang="en-US" sz="4800" b="1" dirty="0">
                <a:latin typeface="Arial Black" pitchFamily="34" charset="0"/>
              </a:rPr>
              <a:t>I surrender all.</a:t>
            </a:r>
          </a:p>
        </p:txBody>
      </p:sp>
    </p:spTree>
    <p:extLst>
      <p:ext uri="{BB962C8B-B14F-4D97-AF65-F5344CB8AC3E}">
        <p14:creationId xmlns:p14="http://schemas.microsoft.com/office/powerpoint/2010/main" val="39541256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D168A-CDE2-E8EB-FA26-ED6B6D150F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1B3D9A-66FC-B88D-BDF1-23626F8481F2}"/>
              </a:ext>
            </a:extLst>
          </p:cNvPr>
          <p:cNvSpPr>
            <a:spLocks noGrp="1"/>
          </p:cNvSpPr>
          <p:nvPr>
            <p:ph type="title"/>
          </p:nvPr>
        </p:nvSpPr>
        <p:spPr>
          <a:xfrm>
            <a:off x="1981200" y="274638"/>
            <a:ext cx="8229600" cy="6278562"/>
          </a:xfrm>
        </p:spPr>
        <p:txBody>
          <a:bodyPr>
            <a:normAutofit/>
          </a:bodyPr>
          <a:lstStyle/>
          <a:p>
            <a:r>
              <a:rPr lang="en-US" sz="4800" b="1" dirty="0">
                <a:latin typeface="Arial Black" pitchFamily="34" charset="0"/>
              </a:rPr>
              <a:t>All to Jesus I surrender</a:t>
            </a:r>
            <a:br>
              <a:rPr lang="en-US" sz="4800" b="1" dirty="0">
                <a:latin typeface="Arial Black" pitchFamily="34" charset="0"/>
              </a:rPr>
            </a:br>
            <a:r>
              <a:rPr lang="en-US" sz="4800" b="1" dirty="0">
                <a:latin typeface="Arial Black" pitchFamily="34" charset="0"/>
              </a:rPr>
              <a:t>Make me Savior, wholly </a:t>
            </a:r>
            <a:r>
              <a:rPr lang="en-US" sz="4800" b="1" dirty="0" err="1">
                <a:latin typeface="Arial Black" pitchFamily="34" charset="0"/>
              </a:rPr>
              <a:t>Thine</a:t>
            </a:r>
            <a:r>
              <a:rPr lang="en-US" sz="4800" b="1" dirty="0">
                <a:latin typeface="Arial Black" pitchFamily="34" charset="0"/>
              </a:rPr>
              <a:t>;</a:t>
            </a:r>
            <a:br>
              <a:rPr lang="en-US" sz="4800" b="1" dirty="0">
                <a:latin typeface="Arial Black" pitchFamily="34" charset="0"/>
              </a:rPr>
            </a:br>
            <a:r>
              <a:rPr lang="en-US" sz="4800" b="1" dirty="0">
                <a:latin typeface="Arial Black" pitchFamily="34" charset="0"/>
              </a:rPr>
              <a:t>May Thy Holy Spirit fill me,</a:t>
            </a:r>
            <a:br>
              <a:rPr lang="en-US" sz="4800" b="1" dirty="0">
                <a:latin typeface="Arial Black" pitchFamily="34" charset="0"/>
              </a:rPr>
            </a:br>
            <a:r>
              <a:rPr lang="en-US" sz="4800" b="1" dirty="0">
                <a:latin typeface="Arial Black" pitchFamily="34" charset="0"/>
              </a:rPr>
              <a:t>May I know Thy </a:t>
            </a:r>
            <a:r>
              <a:rPr lang="en-US" sz="4800" b="1" dirty="0" err="1">
                <a:latin typeface="Arial Black" pitchFamily="34" charset="0"/>
              </a:rPr>
              <a:t>pow’r</a:t>
            </a:r>
            <a:r>
              <a:rPr lang="en-US" sz="4800" b="1" dirty="0">
                <a:latin typeface="Arial Black" pitchFamily="34" charset="0"/>
              </a:rPr>
              <a:t> divine.</a:t>
            </a:r>
          </a:p>
        </p:txBody>
      </p:sp>
    </p:spTree>
    <p:extLst>
      <p:ext uri="{BB962C8B-B14F-4D97-AF65-F5344CB8AC3E}">
        <p14:creationId xmlns:p14="http://schemas.microsoft.com/office/powerpoint/2010/main" val="1320737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A52B8-7CEF-FED3-F9DF-677BED4547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F52613-7C5C-FE2A-534B-4D28A065714C}"/>
              </a:ext>
            </a:extLst>
          </p:cNvPr>
          <p:cNvSpPr>
            <a:spLocks noGrp="1"/>
          </p:cNvSpPr>
          <p:nvPr>
            <p:ph type="title"/>
          </p:nvPr>
        </p:nvSpPr>
        <p:spPr>
          <a:xfrm>
            <a:off x="1981200" y="274638"/>
            <a:ext cx="8229600" cy="6278562"/>
          </a:xfrm>
        </p:spPr>
        <p:txBody>
          <a:bodyPr>
            <a:normAutofit/>
          </a:bodyPr>
          <a:lstStyle/>
          <a:p>
            <a:r>
              <a:rPr lang="en-US" sz="4800" b="1" dirty="0">
                <a:latin typeface="Arial Black" pitchFamily="34" charset="0"/>
              </a:rPr>
              <a:t>I surrender all</a:t>
            </a:r>
            <a:br>
              <a:rPr lang="en-US" sz="4800" b="1" dirty="0">
                <a:latin typeface="Arial Black" pitchFamily="34" charset="0"/>
              </a:rPr>
            </a:br>
            <a:r>
              <a:rPr lang="en-US" sz="4800" b="1" dirty="0">
                <a:latin typeface="Arial Black" pitchFamily="34" charset="0"/>
              </a:rPr>
              <a:t>I surrender all</a:t>
            </a:r>
            <a:br>
              <a:rPr lang="en-US" sz="4800" b="1" dirty="0">
                <a:latin typeface="Arial Black" pitchFamily="34" charset="0"/>
              </a:rPr>
            </a:br>
            <a:r>
              <a:rPr lang="en-US" sz="4800" b="1" dirty="0">
                <a:latin typeface="Arial Black" pitchFamily="34" charset="0"/>
              </a:rPr>
              <a:t>All to Thee my blessed Savior</a:t>
            </a:r>
            <a:br>
              <a:rPr lang="en-US" sz="4800" b="1" dirty="0">
                <a:latin typeface="Arial Black" pitchFamily="34" charset="0"/>
              </a:rPr>
            </a:br>
            <a:r>
              <a:rPr lang="en-US" sz="4800" b="1" dirty="0">
                <a:latin typeface="Arial Black" pitchFamily="34" charset="0"/>
              </a:rPr>
              <a:t>I surrender all.</a:t>
            </a:r>
          </a:p>
        </p:txBody>
      </p:sp>
    </p:spTree>
    <p:extLst>
      <p:ext uri="{BB962C8B-B14F-4D97-AF65-F5344CB8AC3E}">
        <p14:creationId xmlns:p14="http://schemas.microsoft.com/office/powerpoint/2010/main" val="662832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D1D50-D866-FAEF-950E-36FD23E851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3C3CE9-188B-5FDF-5468-30BD78597E78}"/>
              </a:ext>
            </a:extLst>
          </p:cNvPr>
          <p:cNvSpPr>
            <a:spLocks noGrp="1"/>
          </p:cNvSpPr>
          <p:nvPr>
            <p:ph type="title"/>
          </p:nvPr>
        </p:nvSpPr>
        <p:spPr>
          <a:xfrm>
            <a:off x="1981200" y="274638"/>
            <a:ext cx="8229600" cy="6278562"/>
          </a:xfrm>
        </p:spPr>
        <p:txBody>
          <a:bodyPr>
            <a:normAutofit/>
          </a:bodyPr>
          <a:lstStyle/>
          <a:p>
            <a:r>
              <a:rPr lang="en-US" sz="4800" b="1" dirty="0">
                <a:latin typeface="Arial Black" pitchFamily="34" charset="0"/>
              </a:rPr>
              <a:t>All to Jesus I surrender,</a:t>
            </a:r>
            <a:br>
              <a:rPr lang="en-US" sz="4800" b="1" dirty="0">
                <a:latin typeface="Arial Black" pitchFamily="34" charset="0"/>
              </a:rPr>
            </a:br>
            <a:r>
              <a:rPr lang="en-US" sz="4800" b="1" dirty="0">
                <a:latin typeface="Arial Black" pitchFamily="34" charset="0"/>
              </a:rPr>
              <a:t>Lord I give myself to Thee</a:t>
            </a:r>
            <a:br>
              <a:rPr lang="en-US" sz="4800" b="1" dirty="0">
                <a:latin typeface="Arial Black" pitchFamily="34" charset="0"/>
              </a:rPr>
            </a:br>
            <a:r>
              <a:rPr lang="en-US" sz="4800" b="1" dirty="0">
                <a:latin typeface="Arial Black" pitchFamily="34" charset="0"/>
              </a:rPr>
              <a:t>Fill me with Thy love and power,</a:t>
            </a:r>
            <a:br>
              <a:rPr lang="en-US" sz="4800" b="1" dirty="0">
                <a:latin typeface="Arial Black" pitchFamily="34" charset="0"/>
              </a:rPr>
            </a:br>
            <a:r>
              <a:rPr lang="en-US" sz="4800" b="1" dirty="0">
                <a:latin typeface="Arial Black" pitchFamily="34" charset="0"/>
              </a:rPr>
              <a:t>Let Thy blessing fall on me.</a:t>
            </a:r>
          </a:p>
        </p:txBody>
      </p:sp>
    </p:spTree>
    <p:extLst>
      <p:ext uri="{BB962C8B-B14F-4D97-AF65-F5344CB8AC3E}">
        <p14:creationId xmlns:p14="http://schemas.microsoft.com/office/powerpoint/2010/main" val="1424898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89840-F486-E135-1BD9-ADF59093EA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63E826-9AD4-15A9-6CDA-6B0EC023CE26}"/>
              </a:ext>
            </a:extLst>
          </p:cNvPr>
          <p:cNvSpPr>
            <a:spLocks noGrp="1"/>
          </p:cNvSpPr>
          <p:nvPr>
            <p:ph type="title"/>
          </p:nvPr>
        </p:nvSpPr>
        <p:spPr>
          <a:xfrm>
            <a:off x="1981200" y="274638"/>
            <a:ext cx="8229600" cy="6278562"/>
          </a:xfrm>
        </p:spPr>
        <p:txBody>
          <a:bodyPr>
            <a:normAutofit/>
          </a:bodyPr>
          <a:lstStyle/>
          <a:p>
            <a:r>
              <a:rPr lang="en-US" sz="4800" b="1" dirty="0">
                <a:latin typeface="Arial Black" pitchFamily="34" charset="0"/>
              </a:rPr>
              <a:t>I surrender all</a:t>
            </a:r>
            <a:br>
              <a:rPr lang="en-US" sz="4800" b="1" dirty="0">
                <a:latin typeface="Arial Black" pitchFamily="34" charset="0"/>
              </a:rPr>
            </a:br>
            <a:r>
              <a:rPr lang="en-US" sz="4800" b="1" dirty="0">
                <a:latin typeface="Arial Black" pitchFamily="34" charset="0"/>
              </a:rPr>
              <a:t>I surrender all</a:t>
            </a:r>
            <a:br>
              <a:rPr lang="en-US" sz="4800" b="1" dirty="0">
                <a:latin typeface="Arial Black" pitchFamily="34" charset="0"/>
              </a:rPr>
            </a:br>
            <a:r>
              <a:rPr lang="en-US" sz="4800" b="1" dirty="0">
                <a:latin typeface="Arial Black" pitchFamily="34" charset="0"/>
              </a:rPr>
              <a:t>All to Thee my blessed Savior</a:t>
            </a:r>
            <a:br>
              <a:rPr lang="en-US" sz="4800" b="1" dirty="0">
                <a:latin typeface="Arial Black" pitchFamily="34" charset="0"/>
              </a:rPr>
            </a:br>
            <a:r>
              <a:rPr lang="en-US" sz="4800" b="1" dirty="0">
                <a:latin typeface="Arial Black" pitchFamily="34" charset="0"/>
              </a:rPr>
              <a:t>I surrender all.</a:t>
            </a:r>
          </a:p>
        </p:txBody>
      </p:sp>
    </p:spTree>
    <p:extLst>
      <p:ext uri="{BB962C8B-B14F-4D97-AF65-F5344CB8AC3E}">
        <p14:creationId xmlns:p14="http://schemas.microsoft.com/office/powerpoint/2010/main" val="29407998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F808B-5D5F-4B69-11AC-E5EC24F31E1D}"/>
            </a:ext>
          </a:extLst>
        </p:cNvPr>
        <p:cNvGrpSpPr/>
        <p:nvPr/>
      </p:nvGrpSpPr>
      <p:grpSpPr>
        <a:xfrm>
          <a:off x="0" y="0"/>
          <a:ext cx="0" cy="0"/>
          <a:chOff x="0" y="0"/>
          <a:chExt cx="0" cy="0"/>
        </a:xfrm>
      </p:grpSpPr>
    </p:spTree>
    <p:extLst>
      <p:ext uri="{BB962C8B-B14F-4D97-AF65-F5344CB8AC3E}">
        <p14:creationId xmlns:p14="http://schemas.microsoft.com/office/powerpoint/2010/main" val="28642030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0" y="3429000"/>
            <a:ext cx="12192000" cy="3429000"/>
          </a:xfrm>
        </p:spPr>
        <p:txBody>
          <a:bodyPr/>
          <a:lstStyle/>
          <a:p>
            <a:r>
              <a:rPr lang="en-US" sz="8000" u="sng" dirty="0"/>
              <a:t>Teaching Moment</a:t>
            </a:r>
            <a:br>
              <a:rPr lang="en-US" sz="8000" u="sng" dirty="0"/>
            </a:br>
            <a:br>
              <a:rPr lang="en-US" sz="6600" b="1" dirty="0"/>
            </a:br>
            <a:r>
              <a:rPr lang="en-US" sz="6600" b="1" dirty="0"/>
              <a:t>“Brighter. Deeper. Sweeter. Higher.” </a:t>
            </a:r>
            <a:br>
              <a:rPr lang="en-US" sz="6600" b="1" dirty="0"/>
            </a:br>
            <a:br>
              <a:rPr lang="en-US" sz="6600" b="1" dirty="0"/>
            </a:br>
            <a:r>
              <a:rPr lang="en-US" sz="6000" b="1" dirty="0"/>
              <a:t>“Sermon on the Mount” INTRO 4 of 4</a:t>
            </a:r>
            <a:br>
              <a:rPr lang="en-US" sz="6000" b="1" dirty="0"/>
            </a:br>
            <a:r>
              <a:rPr lang="en-US" sz="6600" b="1" dirty="0">
                <a:latin typeface="ADLaM Display" panose="02010000000000000000" pitchFamily="2" charset="0"/>
                <a:ea typeface="ADLaM Display" panose="02010000000000000000" pitchFamily="2" charset="0"/>
                <a:cs typeface="ADLaM Display" panose="02010000000000000000" pitchFamily="2" charset="0"/>
              </a:rPr>
              <a:t>  </a:t>
            </a:r>
            <a:br>
              <a:rPr lang="en-US" sz="6600" b="1" u="sng" dirty="0"/>
            </a:br>
            <a:br>
              <a:rPr lang="en-US" sz="6600" b="1" u="sng" dirty="0"/>
            </a:br>
            <a:endParaRPr lang="en-US" sz="7200" dirty="0">
              <a:latin typeface="Amasis MT Pro Black" panose="02040A040500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1905000" y="-349250"/>
            <a:ext cx="8534400" cy="7356475"/>
          </a:xfrm>
          <a:prstGeom prst="rect">
            <a:avLst/>
          </a:prstGeom>
          <a:noFill/>
          <a:ln w="9525">
            <a:noFill/>
            <a:miter lim="800000"/>
            <a:headEnd/>
            <a:tailEnd/>
          </a:ln>
          <a:effectLst/>
        </p:spPr>
        <p:txBody>
          <a:bodyPr anchor="ctr">
            <a:spAutoFit/>
          </a:bodyPr>
          <a:lstStyle/>
          <a:p>
            <a:pPr indent="457200" algn="ctr" defTabSz="914400" fontAlgn="base">
              <a:spcBef>
                <a:spcPct val="0"/>
              </a:spcBef>
              <a:spcAft>
                <a:spcPct val="0"/>
              </a:spcAft>
              <a:tabLst>
                <a:tab pos="-228600" algn="l"/>
                <a:tab pos="0" algn="l"/>
                <a:tab pos="457200" algn="l"/>
                <a:tab pos="571500" algn="l"/>
              </a:tabLst>
              <a:defRPr/>
            </a:pPr>
            <a:endParaRPr lang="en-US" sz="4400" b="1" dirty="0">
              <a:solidFill>
                <a:prstClr val="black"/>
              </a:solidFill>
              <a:latin typeface="Arial" pitchFamily="34" charset="0"/>
              <a:ea typeface="MS PGothic" pitchFamily="34" charset="-128"/>
              <a:cs typeface="Arial" pitchFamily="34" charset="0"/>
            </a:endParaRPr>
          </a:p>
          <a:p>
            <a:pPr indent="457200" algn="ctr" defTabSz="914400" fontAlgn="base">
              <a:spcBef>
                <a:spcPct val="0"/>
              </a:spcBef>
              <a:spcAft>
                <a:spcPct val="0"/>
              </a:spcAft>
              <a:tabLst>
                <a:tab pos="-228600" algn="l"/>
                <a:tab pos="0" algn="l"/>
                <a:tab pos="457200" algn="l"/>
                <a:tab pos="571500" algn="l"/>
              </a:tabLst>
              <a:defRPr/>
            </a:pPr>
            <a:r>
              <a:rPr lang="en-US" sz="4400" b="1" dirty="0">
                <a:solidFill>
                  <a:prstClr val="black"/>
                </a:solidFill>
                <a:latin typeface="Arial" pitchFamily="34" charset="0"/>
                <a:ea typeface="MS PGothic" pitchFamily="34" charset="-128"/>
                <a:cs typeface="Arial" pitchFamily="34" charset="0"/>
              </a:rPr>
              <a:t>The Lord’s Prayer</a:t>
            </a:r>
          </a:p>
          <a:p>
            <a:pPr indent="457200" algn="ctr" defTabSz="914400" fontAlgn="base">
              <a:spcBef>
                <a:spcPct val="0"/>
              </a:spcBef>
              <a:spcAft>
                <a:spcPct val="0"/>
              </a:spcAft>
              <a:tabLst>
                <a:tab pos="-228600" algn="l"/>
                <a:tab pos="0" algn="l"/>
                <a:tab pos="457200" algn="l"/>
                <a:tab pos="571500" algn="l"/>
              </a:tabLst>
              <a:defRPr/>
            </a:pPr>
            <a:endParaRPr lang="en-US" sz="2800" b="1" dirty="0">
              <a:solidFill>
                <a:prstClr val="black"/>
              </a:solidFill>
              <a:latin typeface="Arial" pitchFamily="34" charset="0"/>
              <a:ea typeface="MS PGothic" pitchFamily="34" charset="-128"/>
              <a:cs typeface="Arial" pitchFamily="34" charset="0"/>
            </a:endParaRPr>
          </a:p>
          <a:p>
            <a:pPr algn="ctr" defTabSz="914400">
              <a:defRPr/>
            </a:pPr>
            <a:r>
              <a:rPr lang="en-US" sz="2800" b="1" dirty="0">
                <a:solidFill>
                  <a:prstClr val="black"/>
                </a:solidFill>
                <a:latin typeface="Arial" pitchFamily="34" charset="0"/>
                <a:ea typeface="MS PGothic" pitchFamily="34" charset="-128"/>
                <a:cs typeface="Arial" pitchFamily="34" charset="0"/>
              </a:rPr>
              <a:t>OUR FATHER, WHO ART IN HEAVEN,</a:t>
            </a:r>
          </a:p>
          <a:p>
            <a:pPr algn="ctr" defTabSz="914400">
              <a:defRPr/>
            </a:pPr>
            <a:r>
              <a:rPr lang="en-US" sz="2800" b="1" dirty="0">
                <a:solidFill>
                  <a:prstClr val="black"/>
                </a:solidFill>
                <a:latin typeface="Arial" pitchFamily="34" charset="0"/>
                <a:ea typeface="MS PGothic" pitchFamily="34" charset="-128"/>
                <a:cs typeface="Arial" pitchFamily="34" charset="0"/>
              </a:rPr>
              <a:t>HALLOWED BE THY NAME.</a:t>
            </a:r>
          </a:p>
          <a:p>
            <a:pPr algn="ctr" defTabSz="914400">
              <a:defRPr/>
            </a:pPr>
            <a:r>
              <a:rPr lang="en-US" sz="2800" b="1" dirty="0">
                <a:solidFill>
                  <a:prstClr val="black"/>
                </a:solidFill>
                <a:latin typeface="Arial" pitchFamily="34" charset="0"/>
                <a:ea typeface="MS PGothic" pitchFamily="34" charset="-128"/>
                <a:cs typeface="Arial" pitchFamily="34" charset="0"/>
              </a:rPr>
              <a:t>THY KINGDOM COME, THY WILL BE DONE, </a:t>
            </a:r>
          </a:p>
          <a:p>
            <a:pPr algn="ctr" defTabSz="914400">
              <a:defRPr/>
            </a:pPr>
            <a:r>
              <a:rPr lang="en-US" sz="2800" b="1" dirty="0">
                <a:solidFill>
                  <a:prstClr val="black"/>
                </a:solidFill>
                <a:latin typeface="Arial" pitchFamily="34" charset="0"/>
                <a:ea typeface="MS PGothic" pitchFamily="34" charset="-128"/>
                <a:cs typeface="Arial" pitchFamily="34" charset="0"/>
              </a:rPr>
              <a:t>ON EARTH AS IT IS IN HEAVEN.</a:t>
            </a:r>
          </a:p>
          <a:p>
            <a:pPr algn="ctr" defTabSz="914400">
              <a:defRPr/>
            </a:pPr>
            <a:r>
              <a:rPr lang="en-US" sz="2800" b="1" dirty="0">
                <a:solidFill>
                  <a:prstClr val="black"/>
                </a:solidFill>
                <a:latin typeface="Arial" pitchFamily="34" charset="0"/>
                <a:ea typeface="MS PGothic" pitchFamily="34" charset="-128"/>
                <a:cs typeface="Arial" pitchFamily="34" charset="0"/>
              </a:rPr>
              <a:t>GIVE US THIS DAY OUR DAILY BREAD,</a:t>
            </a:r>
          </a:p>
          <a:p>
            <a:pPr algn="ctr" defTabSz="914400">
              <a:defRPr/>
            </a:pPr>
            <a:r>
              <a:rPr lang="en-US" sz="2800" b="1" dirty="0">
                <a:solidFill>
                  <a:prstClr val="black"/>
                </a:solidFill>
                <a:latin typeface="Arial" pitchFamily="34" charset="0"/>
                <a:ea typeface="MS PGothic" pitchFamily="34" charset="-128"/>
                <a:cs typeface="Arial" pitchFamily="34" charset="0"/>
              </a:rPr>
              <a:t>AND FORGIVE US OUR DEBTS AS WE FORGIVE OUR DEBTORS;</a:t>
            </a:r>
          </a:p>
          <a:p>
            <a:pPr algn="ctr" defTabSz="914400">
              <a:defRPr/>
            </a:pPr>
            <a:r>
              <a:rPr lang="en-US" sz="2800" b="1" dirty="0">
                <a:solidFill>
                  <a:prstClr val="black"/>
                </a:solidFill>
                <a:latin typeface="Arial" pitchFamily="34" charset="0"/>
                <a:ea typeface="MS PGothic" pitchFamily="34" charset="-128"/>
                <a:cs typeface="Arial" pitchFamily="34" charset="0"/>
              </a:rPr>
              <a:t>AND LEAD US NOT INTO TEMPTATION </a:t>
            </a:r>
          </a:p>
          <a:p>
            <a:pPr algn="ctr" defTabSz="914400">
              <a:defRPr/>
            </a:pPr>
            <a:r>
              <a:rPr lang="en-US" sz="2800" b="1" dirty="0">
                <a:solidFill>
                  <a:prstClr val="black"/>
                </a:solidFill>
                <a:latin typeface="Arial" pitchFamily="34" charset="0"/>
                <a:ea typeface="MS PGothic" pitchFamily="34" charset="-128"/>
                <a:cs typeface="Arial" pitchFamily="34" charset="0"/>
              </a:rPr>
              <a:t>BUT DELIVER US FROM EVIL.</a:t>
            </a:r>
          </a:p>
          <a:p>
            <a:pPr algn="ctr" defTabSz="914400">
              <a:defRPr/>
            </a:pPr>
            <a:r>
              <a:rPr lang="en-US" sz="2800" b="1" dirty="0">
                <a:solidFill>
                  <a:prstClr val="black"/>
                </a:solidFill>
                <a:latin typeface="Arial" pitchFamily="34" charset="0"/>
                <a:ea typeface="MS PGothic" pitchFamily="34" charset="-128"/>
                <a:cs typeface="Arial" pitchFamily="34" charset="0"/>
              </a:rPr>
              <a:t>FOR THINE IS THE KINGDOM,</a:t>
            </a:r>
          </a:p>
          <a:p>
            <a:pPr algn="ctr" defTabSz="914400">
              <a:defRPr/>
            </a:pPr>
            <a:r>
              <a:rPr lang="en-US" sz="2800" b="1" dirty="0">
                <a:solidFill>
                  <a:prstClr val="black"/>
                </a:solidFill>
                <a:latin typeface="Arial" pitchFamily="34" charset="0"/>
                <a:ea typeface="MS PGothic" pitchFamily="34" charset="-128"/>
                <a:cs typeface="Arial" pitchFamily="34" charset="0"/>
              </a:rPr>
              <a:t>AND THE POWER, AND THE GLORY FOREVER</a:t>
            </a:r>
          </a:p>
          <a:p>
            <a:pPr algn="ctr" defTabSz="914400">
              <a:defRPr/>
            </a:pPr>
            <a:r>
              <a:rPr lang="en-US" sz="2800" b="1" dirty="0">
                <a:solidFill>
                  <a:prstClr val="black"/>
                </a:solidFill>
                <a:latin typeface="Arial" pitchFamily="34" charset="0"/>
                <a:ea typeface="MS PGothic" pitchFamily="34" charset="-128"/>
                <a:cs typeface="Arial" pitchFamily="34" charset="0"/>
              </a:rPr>
              <a:t>AMEN</a:t>
            </a:r>
          </a:p>
          <a:p>
            <a:pPr algn="ctr" defTabSz="914400">
              <a:defRPr/>
            </a:pPr>
            <a:endParaRPr lang="en-US" sz="2000" b="1" dirty="0">
              <a:solidFill>
                <a:prstClr val="black"/>
              </a:solidFill>
              <a:latin typeface="Arial" pitchFamily="34" charset="0"/>
              <a:ea typeface="MS PGothic" pitchFamily="34" charset="-128"/>
              <a:cs typeface="Arial" pitchFamily="34" charset="0"/>
            </a:endParaRPr>
          </a:p>
        </p:txBody>
      </p:sp>
    </p:spTree>
  </p:cSld>
  <p:clrMapOvr>
    <a:masterClrMapping/>
  </p:clrMapOvr>
  <p:transition spd="slow">
    <p:split orient="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4AF6B-2069-4FFE-8901-13114895BB0D}"/>
              </a:ext>
            </a:extLst>
          </p:cNvPr>
          <p:cNvSpPr>
            <a:spLocks noGrp="1"/>
          </p:cNvSpPr>
          <p:nvPr>
            <p:ph type="title"/>
          </p:nvPr>
        </p:nvSpPr>
        <p:spPr>
          <a:xfrm>
            <a:off x="2804160" y="545015"/>
            <a:ext cx="6583680" cy="4486365"/>
          </a:xfrm>
        </p:spPr>
        <p:txBody>
          <a:bodyPr/>
          <a:lstStyle/>
          <a:p>
            <a:r>
              <a:rPr lang="en-US" sz="7908" b="1" dirty="0"/>
              <a:t>OFFERTORY</a:t>
            </a:r>
          </a:p>
        </p:txBody>
      </p:sp>
    </p:spTree>
    <p:extLst>
      <p:ext uri="{BB962C8B-B14F-4D97-AF65-F5344CB8AC3E}">
        <p14:creationId xmlns:p14="http://schemas.microsoft.com/office/powerpoint/2010/main" val="7872950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873760" y="545731"/>
            <a:ext cx="10485120" cy="5670734"/>
          </a:xfrm>
        </p:spPr>
        <p:txBody>
          <a:bodyPr/>
          <a:lstStyle/>
          <a:p>
            <a:r>
              <a:rPr lang="en-US" sz="3600" b="1" dirty="0"/>
              <a:t>Offsite contributions can be made via Tithely.com</a:t>
            </a:r>
            <a:br>
              <a:rPr lang="en-US" sz="3600" b="1" dirty="0"/>
            </a:br>
            <a:r>
              <a:rPr lang="en-US" sz="3600" b="1" dirty="0"/>
              <a:t>the instructions are on our website </a:t>
            </a:r>
            <a:r>
              <a:rPr lang="en-US" sz="2800" dirty="0"/>
              <a:t>bayshoregardenscommunitychurch.com</a:t>
            </a:r>
            <a:br>
              <a:rPr lang="en-US" sz="3200" dirty="0"/>
            </a:br>
            <a:r>
              <a:rPr lang="en-US" sz="3200" dirty="0"/>
              <a:t>or </a:t>
            </a:r>
            <a:br>
              <a:rPr lang="en-US" sz="3200" dirty="0"/>
            </a:br>
            <a:r>
              <a:rPr lang="en-US" sz="3200" b="1" dirty="0"/>
              <a:t>checks can be mailed to</a:t>
            </a:r>
            <a:br>
              <a:rPr lang="en-US" sz="3200" b="1" dirty="0"/>
            </a:br>
            <a:r>
              <a:rPr lang="en-US" sz="3200" b="1" dirty="0"/>
              <a:t>6228 26</a:t>
            </a:r>
            <a:r>
              <a:rPr lang="en-US" sz="3200" b="1" baseline="30000" dirty="0"/>
              <a:t>th</a:t>
            </a:r>
            <a:r>
              <a:rPr lang="en-US" sz="3200" b="1" dirty="0"/>
              <a:t> street west</a:t>
            </a:r>
            <a:br>
              <a:rPr lang="en-US" sz="3200" b="1" dirty="0"/>
            </a:br>
            <a:r>
              <a:rPr lang="en-US" sz="3200" b="1" dirty="0"/>
              <a:t>Bradenton FL 34207</a:t>
            </a:r>
          </a:p>
        </p:txBody>
      </p:sp>
    </p:spTree>
    <p:extLst>
      <p:ext uri="{BB962C8B-B14F-4D97-AF65-F5344CB8AC3E}">
        <p14:creationId xmlns:p14="http://schemas.microsoft.com/office/powerpoint/2010/main" val="3980001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1219200" y="-55563"/>
            <a:ext cx="9753600" cy="6913563"/>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extLst>
              <a:ext uri="{837473B0-CC2E-450A-ABE3-18F120FF3D39}">
                <a1611:picAttrSrcUrl xmlns:a1611="http://schemas.microsoft.com/office/drawing/2016/11/main" r:id="rId3"/>
              </a:ext>
            </a:extLst>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8640" y="274638"/>
            <a:ext cx="10942320" cy="6278562"/>
          </a:xfrm>
        </p:spPr>
        <p:txBody>
          <a:bodyPr/>
          <a:lstStyle/>
          <a:p>
            <a:r>
              <a:rPr lang="en-US" sz="7200" b="1" i="1" kern="0" dirty="0">
                <a:solidFill>
                  <a:srgbClr val="000000"/>
                </a:solidFill>
                <a:latin typeface="Arial Rounded MT Bold"/>
                <a:cs typeface="Arial"/>
              </a:rPr>
              <a:t>“The Old Rugged Cross”  </a:t>
            </a:r>
            <a:br>
              <a:rPr lang="en-US" sz="7200" b="1" i="1" kern="0" dirty="0">
                <a:solidFill>
                  <a:srgbClr val="000000"/>
                </a:solidFill>
                <a:latin typeface="Arial Rounded MT Bold"/>
                <a:cs typeface="Arial"/>
              </a:rPr>
            </a:br>
            <a:br>
              <a:rPr lang="en-US" sz="7200" b="1" i="1" kern="0" dirty="0">
                <a:solidFill>
                  <a:srgbClr val="000000"/>
                </a:solidFill>
                <a:latin typeface="Arial Rounded MT Bold"/>
                <a:cs typeface="Arial"/>
              </a:rPr>
            </a:br>
            <a:r>
              <a:rPr lang="en-US" sz="7200" b="1" i="1" kern="0" dirty="0">
                <a:solidFill>
                  <a:srgbClr val="000000"/>
                </a:solidFill>
                <a:latin typeface="Arial Rounded MT Bold"/>
                <a:cs typeface="Arial"/>
              </a:rPr>
              <a:t>Ken Gallo</a:t>
            </a:r>
            <a:endParaRPr lang="en-US" dirty="0"/>
          </a:p>
        </p:txBody>
      </p:sp>
    </p:spTree>
    <p:extLst>
      <p:ext uri="{BB962C8B-B14F-4D97-AF65-F5344CB8AC3E}">
        <p14:creationId xmlns:p14="http://schemas.microsoft.com/office/powerpoint/2010/main" val="8989621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60657-B48E-187C-26B6-D7928FEE7993}"/>
            </a:ext>
          </a:extLst>
        </p:cNvPr>
        <p:cNvGrpSpPr/>
        <p:nvPr/>
      </p:nvGrpSpPr>
      <p:grpSpPr>
        <a:xfrm>
          <a:off x="0" y="0"/>
          <a:ext cx="0" cy="0"/>
          <a:chOff x="0" y="0"/>
          <a:chExt cx="0" cy="0"/>
        </a:xfrm>
      </p:grpSpPr>
      <p:sp>
        <p:nvSpPr>
          <p:cNvPr id="2050" name="Rectangle 2">
            <a:extLst>
              <a:ext uri="{FF2B5EF4-FFF2-40B4-BE49-F238E27FC236}">
                <a16:creationId xmlns:a16="http://schemas.microsoft.com/office/drawing/2014/main" id="{42F44AEA-6D8E-5192-A155-95203C0FEF9F}"/>
              </a:ext>
            </a:extLst>
          </p:cNvPr>
          <p:cNvSpPr>
            <a:spLocks noGrp="1" noChangeArrowheads="1"/>
          </p:cNvSpPr>
          <p:nvPr>
            <p:ph type="title"/>
          </p:nvPr>
        </p:nvSpPr>
        <p:spPr/>
        <p:txBody>
          <a:bodyPr/>
          <a:lstStyle/>
          <a:p>
            <a:pPr eaLnBrk="1" hangingPunct="1"/>
            <a:br>
              <a:rPr lang="en-US" altLang="en-US" sz="8800" b="1" i="1">
                <a:solidFill>
                  <a:schemeClr val="tx1"/>
                </a:solidFill>
                <a:latin typeface="Arial Rounded MT Bold" panose="020F0704030504030204" pitchFamily="34" charset="0"/>
              </a:rPr>
            </a:br>
            <a:br>
              <a:rPr lang="en-US" altLang="en-US" sz="8800" b="1" i="1">
                <a:solidFill>
                  <a:schemeClr val="tx1"/>
                </a:solidFill>
                <a:latin typeface="Arial Rounded MT Bold" panose="020F0704030504030204" pitchFamily="34" charset="0"/>
              </a:rPr>
            </a:br>
            <a:br>
              <a:rPr lang="en-US" altLang="en-US" sz="8800" b="1" i="1">
                <a:solidFill>
                  <a:schemeClr val="tx1"/>
                </a:solidFill>
                <a:latin typeface="Arial Rounded MT Bold" panose="020F0704030504030204" pitchFamily="34" charset="0"/>
              </a:rPr>
            </a:br>
            <a:r>
              <a:rPr lang="en-US" altLang="en-US" sz="8800" b="1" i="1">
                <a:solidFill>
                  <a:schemeClr val="tx1"/>
                </a:solidFill>
                <a:latin typeface="Arial Rounded MT Bold" panose="020F0704030504030204" pitchFamily="34" charset="0"/>
              </a:rPr>
              <a:t>Doxology</a:t>
            </a:r>
            <a:endParaRPr lang="en-US" altLang="en-US" sz="5400" b="1">
              <a:solidFill>
                <a:schemeClr val="tx1"/>
              </a:solidFill>
            </a:endParaRPr>
          </a:p>
        </p:txBody>
      </p:sp>
    </p:spTree>
    <p:extLst>
      <p:ext uri="{BB962C8B-B14F-4D97-AF65-F5344CB8AC3E}">
        <p14:creationId xmlns:p14="http://schemas.microsoft.com/office/powerpoint/2010/main" val="1630115000"/>
      </p:ext>
    </p:extLst>
  </p:cSld>
  <p:clrMapOvr>
    <a:masterClrMapping/>
  </p:clrMapOvr>
  <p:transition>
    <p:wipe di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A118D-B065-E734-3A42-CE7FC6950362}"/>
            </a:ext>
          </a:extLst>
        </p:cNvPr>
        <p:cNvGrpSpPr/>
        <p:nvPr/>
      </p:nvGrpSpPr>
      <p:grpSpPr>
        <a:xfrm>
          <a:off x="0" y="0"/>
          <a:ext cx="0" cy="0"/>
          <a:chOff x="0" y="0"/>
          <a:chExt cx="0" cy="0"/>
        </a:xfrm>
      </p:grpSpPr>
      <p:sp>
        <p:nvSpPr>
          <p:cNvPr id="3074" name="Text Box 2">
            <a:extLst>
              <a:ext uri="{FF2B5EF4-FFF2-40B4-BE49-F238E27FC236}">
                <a16:creationId xmlns:a16="http://schemas.microsoft.com/office/drawing/2014/main" id="{C4999F82-E73E-AB76-4FF9-06D0EF5ABE53}"/>
              </a:ext>
            </a:extLst>
          </p:cNvPr>
          <p:cNvSpPr txBox="1">
            <a:spLocks noChangeArrowheads="1"/>
          </p:cNvSpPr>
          <p:nvPr/>
        </p:nvSpPr>
        <p:spPr bwMode="auto">
          <a:xfrm>
            <a:off x="1524000" y="609600"/>
            <a:ext cx="9144000" cy="621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Praise God </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from whom all blessings flow;</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Praise Him, </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all creatures here below;</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Praise Him </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above, ye heav’nly host;</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Praise Father, </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Son, and Holy Ghost.</a:t>
            </a:r>
            <a:r>
              <a:rPr lang="en-US" altLang="en-US" sz="4400" b="1">
                <a:solidFill>
                  <a:srgbClr val="000000"/>
                </a:solidFill>
                <a:latin typeface="Times" panose="02020603050405020304" pitchFamily="18" charset="0"/>
              </a:rPr>
              <a:t> </a:t>
            </a:r>
            <a:r>
              <a:rPr lang="en-US" altLang="en-US" sz="4000" b="1">
                <a:solidFill>
                  <a:srgbClr val="000000"/>
                </a:solidFill>
                <a:latin typeface="Times" panose="02020603050405020304" pitchFamily="18" charset="0"/>
              </a:rPr>
              <a:t> </a:t>
            </a:r>
            <a:r>
              <a:rPr lang="en-US" altLang="en-US" sz="5400" b="1">
                <a:solidFill>
                  <a:srgbClr val="000000"/>
                </a:solidFill>
                <a:latin typeface="Times" panose="02020603050405020304" pitchFamily="18" charset="0"/>
              </a:rPr>
              <a:t>          </a:t>
            </a:r>
          </a:p>
          <a:p>
            <a:pPr algn="ctr" defTabSz="914400" eaLnBrk="0" fontAlgn="base" hangingPunct="0">
              <a:spcBef>
                <a:spcPct val="50000"/>
              </a:spcBef>
              <a:spcAft>
                <a:spcPct val="0"/>
              </a:spcAft>
              <a:buNone/>
            </a:pPr>
            <a:endParaRPr lang="en-US" altLang="en-US" sz="2400" b="1">
              <a:solidFill>
                <a:srgbClr val="000000"/>
              </a:solidFill>
              <a:latin typeface="Times" panose="02020603050405020304" pitchFamily="18" charset="0"/>
            </a:endParaRPr>
          </a:p>
        </p:txBody>
      </p:sp>
    </p:spTree>
    <p:extLst>
      <p:ext uri="{BB962C8B-B14F-4D97-AF65-F5344CB8AC3E}">
        <p14:creationId xmlns:p14="http://schemas.microsoft.com/office/powerpoint/2010/main" val="2550114009"/>
      </p:ext>
    </p:extLst>
  </p:cSld>
  <p:clrMapOvr>
    <a:masterClrMapping/>
  </p:clrMapOvr>
  <p:transition>
    <p:wipe di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CEBDB-8FB8-43C1-D33C-2DC65B701FC1}"/>
            </a:ext>
          </a:extLst>
        </p:cNvPr>
        <p:cNvGrpSpPr/>
        <p:nvPr/>
      </p:nvGrpSpPr>
      <p:grpSpPr>
        <a:xfrm>
          <a:off x="0" y="0"/>
          <a:ext cx="0" cy="0"/>
          <a:chOff x="0" y="0"/>
          <a:chExt cx="0" cy="0"/>
        </a:xfrm>
      </p:grpSpPr>
    </p:spTree>
    <p:extLst>
      <p:ext uri="{BB962C8B-B14F-4D97-AF65-F5344CB8AC3E}">
        <p14:creationId xmlns:p14="http://schemas.microsoft.com/office/powerpoint/2010/main" val="26281783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47759-E5B5-957B-0F75-85B2B26F3E39}"/>
            </a:ext>
          </a:extLst>
        </p:cNvPr>
        <p:cNvGrpSpPr/>
        <p:nvPr/>
      </p:nvGrpSpPr>
      <p:grpSpPr>
        <a:xfrm>
          <a:off x="0" y="0"/>
          <a:ext cx="0" cy="0"/>
          <a:chOff x="0" y="0"/>
          <a:chExt cx="0" cy="0"/>
        </a:xfrm>
      </p:grpSpPr>
      <p:sp>
        <p:nvSpPr>
          <p:cNvPr id="2050" name="Rectangle 2">
            <a:extLst>
              <a:ext uri="{FF2B5EF4-FFF2-40B4-BE49-F238E27FC236}">
                <a16:creationId xmlns:a16="http://schemas.microsoft.com/office/drawing/2014/main" id="{B652B92C-CB49-D4D5-FF86-2A097C8B9CC7}"/>
              </a:ext>
            </a:extLst>
          </p:cNvPr>
          <p:cNvSpPr>
            <a:spLocks noGrp="1" noChangeArrowheads="1"/>
          </p:cNvSpPr>
          <p:nvPr>
            <p:ph type="ctrTitle"/>
          </p:nvPr>
        </p:nvSpPr>
        <p:spPr>
          <a:xfrm>
            <a:off x="1905000" y="2057400"/>
            <a:ext cx="8458200" cy="1447800"/>
          </a:xfrm>
        </p:spPr>
        <p:txBody>
          <a:bodyPr/>
          <a:lstStyle/>
          <a:p>
            <a:pPr eaLnBrk="1" hangingPunct="1"/>
            <a:r>
              <a:rPr lang="en-US" altLang="en-US" sz="6000" b="1"/>
              <a:t>Standing on the Promises</a:t>
            </a:r>
          </a:p>
        </p:txBody>
      </p:sp>
      <p:sp>
        <p:nvSpPr>
          <p:cNvPr id="2051" name="Rectangle 3">
            <a:extLst>
              <a:ext uri="{FF2B5EF4-FFF2-40B4-BE49-F238E27FC236}">
                <a16:creationId xmlns:a16="http://schemas.microsoft.com/office/drawing/2014/main" id="{B989E71F-60F3-EBBA-DFE8-02185D65E15E}"/>
              </a:ext>
            </a:extLst>
          </p:cNvPr>
          <p:cNvSpPr>
            <a:spLocks noGrp="1" noChangeArrowheads="1"/>
          </p:cNvSpPr>
          <p:nvPr>
            <p:ph type="subTitle" idx="1"/>
          </p:nvPr>
        </p:nvSpPr>
        <p:spPr>
          <a:xfrm>
            <a:off x="2895600" y="4876800"/>
            <a:ext cx="6400800" cy="762000"/>
          </a:xfrm>
        </p:spPr>
        <p:txBody>
          <a:bodyPr/>
          <a:lstStyle/>
          <a:p>
            <a:pPr eaLnBrk="1" hangingPunct="1"/>
            <a:r>
              <a:rPr lang="en-US" altLang="en-US" sz="3600" b="1"/>
              <a:t>Hymn 410</a:t>
            </a:r>
          </a:p>
        </p:txBody>
      </p:sp>
    </p:spTree>
    <p:extLst>
      <p:ext uri="{BB962C8B-B14F-4D97-AF65-F5344CB8AC3E}">
        <p14:creationId xmlns:p14="http://schemas.microsoft.com/office/powerpoint/2010/main" val="21047341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6C473-AF6B-78B3-F536-83EFDFDE3C9D}"/>
            </a:ext>
          </a:extLst>
        </p:cNvPr>
        <p:cNvGrpSpPr/>
        <p:nvPr/>
      </p:nvGrpSpPr>
      <p:grpSpPr>
        <a:xfrm>
          <a:off x="0" y="0"/>
          <a:ext cx="0" cy="0"/>
          <a:chOff x="0" y="0"/>
          <a:chExt cx="0" cy="0"/>
        </a:xfrm>
      </p:grpSpPr>
      <p:sp>
        <p:nvSpPr>
          <p:cNvPr id="3074" name="Text Box 4">
            <a:extLst>
              <a:ext uri="{FF2B5EF4-FFF2-40B4-BE49-F238E27FC236}">
                <a16:creationId xmlns:a16="http://schemas.microsoft.com/office/drawing/2014/main" id="{A5112366-7F76-8FB5-D0BE-4BAC336285B4}"/>
              </a:ext>
            </a:extLst>
          </p:cNvPr>
          <p:cNvSpPr txBox="1">
            <a:spLocks noChangeArrowheads="1"/>
          </p:cNvSpPr>
          <p:nvPr/>
        </p:nvSpPr>
        <p:spPr bwMode="auto">
          <a:xfrm>
            <a:off x="1905000" y="609600"/>
            <a:ext cx="83820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4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Standing on the promises of Christ my King,          Thro’ eternal ages let His Praises ring                    Glory in the highest, I will shout and sing,        Standing on the promises of God</a:t>
            </a:r>
          </a:p>
        </p:txBody>
      </p:sp>
    </p:spTree>
    <p:extLst>
      <p:ext uri="{BB962C8B-B14F-4D97-AF65-F5344CB8AC3E}">
        <p14:creationId xmlns:p14="http://schemas.microsoft.com/office/powerpoint/2010/main" val="13255528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FC33E-6587-32BC-2CCE-47F2DB1E0EFD}"/>
            </a:ext>
          </a:extLst>
        </p:cNvPr>
        <p:cNvGrpSpPr/>
        <p:nvPr/>
      </p:nvGrpSpPr>
      <p:grpSpPr>
        <a:xfrm>
          <a:off x="0" y="0"/>
          <a:ext cx="0" cy="0"/>
          <a:chOff x="0" y="0"/>
          <a:chExt cx="0" cy="0"/>
        </a:xfrm>
      </p:grpSpPr>
      <p:sp>
        <p:nvSpPr>
          <p:cNvPr id="4098" name="Text Box 4">
            <a:extLst>
              <a:ext uri="{FF2B5EF4-FFF2-40B4-BE49-F238E27FC236}">
                <a16:creationId xmlns:a16="http://schemas.microsoft.com/office/drawing/2014/main" id="{3ACCDACD-0CF8-3427-631A-35E75AF5D30F}"/>
              </a:ext>
            </a:extLst>
          </p:cNvPr>
          <p:cNvSpPr txBox="1">
            <a:spLocks noChangeArrowheads="1"/>
          </p:cNvSpPr>
          <p:nvPr/>
        </p:nvSpPr>
        <p:spPr bwMode="auto">
          <a:xfrm>
            <a:off x="1905000" y="838200"/>
            <a:ext cx="7924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Standing, Standing, standing on the promises of God my savior, Standing, Standing,        I’m standing on the promises of God </a:t>
            </a:r>
          </a:p>
        </p:txBody>
      </p:sp>
    </p:spTree>
    <p:extLst>
      <p:ext uri="{BB962C8B-B14F-4D97-AF65-F5344CB8AC3E}">
        <p14:creationId xmlns:p14="http://schemas.microsoft.com/office/powerpoint/2010/main" val="853441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E12C8-36B0-3322-9A34-EDCE9C907DB1}"/>
            </a:ext>
          </a:extLst>
        </p:cNvPr>
        <p:cNvGrpSpPr/>
        <p:nvPr/>
      </p:nvGrpSpPr>
      <p:grpSpPr>
        <a:xfrm>
          <a:off x="0" y="0"/>
          <a:ext cx="0" cy="0"/>
          <a:chOff x="0" y="0"/>
          <a:chExt cx="0" cy="0"/>
        </a:xfrm>
      </p:grpSpPr>
      <p:sp>
        <p:nvSpPr>
          <p:cNvPr id="5122" name="Text Box 2">
            <a:extLst>
              <a:ext uri="{FF2B5EF4-FFF2-40B4-BE49-F238E27FC236}">
                <a16:creationId xmlns:a16="http://schemas.microsoft.com/office/drawing/2014/main" id="{3583FEFD-79C0-DC86-96CF-783B0FD4505D}"/>
              </a:ext>
            </a:extLst>
          </p:cNvPr>
          <p:cNvSpPr txBox="1">
            <a:spLocks noChangeArrowheads="1"/>
          </p:cNvSpPr>
          <p:nvPr/>
        </p:nvSpPr>
        <p:spPr bwMode="auto">
          <a:xfrm>
            <a:off x="1905000" y="685800"/>
            <a:ext cx="81534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4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Standing on the promises that can not fail,            when the howling storms of doubt and fear assail,   by the living Word of God I shall prevail,            standing on the promises of God</a:t>
            </a:r>
          </a:p>
        </p:txBody>
      </p:sp>
    </p:spTree>
    <p:extLst>
      <p:ext uri="{BB962C8B-B14F-4D97-AF65-F5344CB8AC3E}">
        <p14:creationId xmlns:p14="http://schemas.microsoft.com/office/powerpoint/2010/main" val="6765658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18CB6-7FC8-DF67-0E8E-41D952B1B431}"/>
            </a:ext>
          </a:extLst>
        </p:cNvPr>
        <p:cNvGrpSpPr/>
        <p:nvPr/>
      </p:nvGrpSpPr>
      <p:grpSpPr>
        <a:xfrm>
          <a:off x="0" y="0"/>
          <a:ext cx="0" cy="0"/>
          <a:chOff x="0" y="0"/>
          <a:chExt cx="0" cy="0"/>
        </a:xfrm>
      </p:grpSpPr>
      <p:sp>
        <p:nvSpPr>
          <p:cNvPr id="6146" name="Text Box 4">
            <a:extLst>
              <a:ext uri="{FF2B5EF4-FFF2-40B4-BE49-F238E27FC236}">
                <a16:creationId xmlns:a16="http://schemas.microsoft.com/office/drawing/2014/main" id="{A5D4EC97-F0A3-0F21-CA1C-5F9C93BA2EE9}"/>
              </a:ext>
            </a:extLst>
          </p:cNvPr>
          <p:cNvSpPr txBox="1">
            <a:spLocks noChangeArrowheads="1"/>
          </p:cNvSpPr>
          <p:nvPr/>
        </p:nvSpPr>
        <p:spPr bwMode="auto">
          <a:xfrm>
            <a:off x="1905000" y="838200"/>
            <a:ext cx="7924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Standing, Standing, standing on the promises of God my savior, Standing, Standing,        I’m standing on the promises of God </a:t>
            </a:r>
          </a:p>
        </p:txBody>
      </p:sp>
    </p:spTree>
    <p:extLst>
      <p:ext uri="{BB962C8B-B14F-4D97-AF65-F5344CB8AC3E}">
        <p14:creationId xmlns:p14="http://schemas.microsoft.com/office/powerpoint/2010/main" val="22010455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41790-0E4F-331E-51FD-BF45E5AF824D}"/>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F6893D46-7997-47CF-F84A-00FCD339EB8A}"/>
              </a:ext>
            </a:extLst>
          </p:cNvPr>
          <p:cNvSpPr>
            <a:spLocks noGrp="1" noChangeArrowheads="1"/>
          </p:cNvSpPr>
          <p:nvPr>
            <p:ph type="title"/>
          </p:nvPr>
        </p:nvSpPr>
        <p:spPr>
          <a:xfrm>
            <a:off x="1981200" y="274638"/>
            <a:ext cx="8229600" cy="6354762"/>
          </a:xfrm>
        </p:spPr>
        <p:txBody>
          <a:bodyPr/>
          <a:lstStyle/>
          <a:p>
            <a:r>
              <a:rPr lang="en-US" altLang="en-US" sz="4800" b="1"/>
              <a:t>Standing on the promises,</a:t>
            </a:r>
            <a:br>
              <a:rPr lang="en-US" altLang="en-US" sz="4800" b="1"/>
            </a:br>
            <a:r>
              <a:rPr lang="en-US" altLang="en-US" sz="4800" b="1"/>
              <a:t> I now can see</a:t>
            </a:r>
            <a:br>
              <a:rPr lang="en-US" altLang="en-US" sz="4800" b="1"/>
            </a:br>
            <a:r>
              <a:rPr lang="en-US" altLang="en-US" sz="4800" b="1"/>
              <a:t>Perfect, present cleansing in the blood for me,</a:t>
            </a:r>
            <a:br>
              <a:rPr lang="en-US" altLang="en-US" sz="4800" b="1"/>
            </a:br>
            <a:r>
              <a:rPr lang="en-US" altLang="en-US" sz="4800" b="1"/>
              <a:t>Standing in the liberty where Christ makes free,</a:t>
            </a:r>
            <a:br>
              <a:rPr lang="en-US" altLang="en-US" sz="4800" b="1"/>
            </a:br>
            <a:r>
              <a:rPr lang="en-US" altLang="en-US" sz="4800" b="1"/>
              <a:t>Standing on the promises of God.</a:t>
            </a:r>
          </a:p>
        </p:txBody>
      </p:sp>
    </p:spTree>
    <p:extLst>
      <p:ext uri="{BB962C8B-B14F-4D97-AF65-F5344CB8AC3E}">
        <p14:creationId xmlns:p14="http://schemas.microsoft.com/office/powerpoint/2010/main" val="1269600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FA7F0-4372-58A5-2ABD-C5AA35C7D8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BF78EB-1DB4-E369-778B-1A0BDAFEB0B0}"/>
              </a:ext>
            </a:extLst>
          </p:cNvPr>
          <p:cNvSpPr>
            <a:spLocks noGrp="1"/>
          </p:cNvSpPr>
          <p:nvPr>
            <p:ph type="title"/>
          </p:nvPr>
        </p:nvSpPr>
        <p:spPr>
          <a:xfrm>
            <a:off x="1981200" y="274638"/>
            <a:ext cx="8229600" cy="6202362"/>
          </a:xfrm>
        </p:spPr>
        <p:txBody>
          <a:bodyPr/>
          <a:lstStyle/>
          <a:p>
            <a:r>
              <a:rPr lang="en-US" sz="7200" b="1" dirty="0"/>
              <a:t>He’s Got The Whole World In His Hands</a:t>
            </a:r>
            <a:br>
              <a:rPr lang="en-US" b="1" dirty="0">
                <a:solidFill>
                  <a:schemeClr val="tx1"/>
                </a:solidFill>
              </a:rPr>
            </a:br>
            <a:br>
              <a:rPr lang="en-US" b="1" dirty="0"/>
            </a:br>
            <a:r>
              <a:rPr lang="en-US" b="1" dirty="0"/>
              <a:t>Hymn #562</a:t>
            </a:r>
            <a:endParaRPr lang="en-US" dirty="0"/>
          </a:p>
        </p:txBody>
      </p:sp>
    </p:spTree>
    <p:extLst>
      <p:ext uri="{BB962C8B-B14F-4D97-AF65-F5344CB8AC3E}">
        <p14:creationId xmlns:p14="http://schemas.microsoft.com/office/powerpoint/2010/main" val="21107512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C0F23-6E33-2952-3C12-F33537BE28B2}"/>
            </a:ext>
          </a:extLst>
        </p:cNvPr>
        <p:cNvGrpSpPr/>
        <p:nvPr/>
      </p:nvGrpSpPr>
      <p:grpSpPr>
        <a:xfrm>
          <a:off x="0" y="0"/>
          <a:ext cx="0" cy="0"/>
          <a:chOff x="0" y="0"/>
          <a:chExt cx="0" cy="0"/>
        </a:xfrm>
      </p:grpSpPr>
      <p:sp>
        <p:nvSpPr>
          <p:cNvPr id="8194" name="Text Box 4">
            <a:extLst>
              <a:ext uri="{FF2B5EF4-FFF2-40B4-BE49-F238E27FC236}">
                <a16:creationId xmlns:a16="http://schemas.microsoft.com/office/drawing/2014/main" id="{4D00083F-EEA3-5A3B-9CB5-FC6B349DD1BA}"/>
              </a:ext>
            </a:extLst>
          </p:cNvPr>
          <p:cNvSpPr txBox="1">
            <a:spLocks noChangeArrowheads="1"/>
          </p:cNvSpPr>
          <p:nvPr/>
        </p:nvSpPr>
        <p:spPr bwMode="auto">
          <a:xfrm>
            <a:off x="1905000" y="838200"/>
            <a:ext cx="7924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Standing, Standing, standing on the promises of God my savior, Standing, Standing,        I’m standing on the promises of God </a:t>
            </a:r>
          </a:p>
        </p:txBody>
      </p:sp>
    </p:spTree>
    <p:extLst>
      <p:ext uri="{BB962C8B-B14F-4D97-AF65-F5344CB8AC3E}">
        <p14:creationId xmlns:p14="http://schemas.microsoft.com/office/powerpoint/2010/main" val="30345292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65338-3922-9B57-2EEE-03A165E72611}"/>
            </a:ext>
          </a:extLst>
        </p:cNvPr>
        <p:cNvGrpSpPr/>
        <p:nvPr/>
      </p:nvGrpSpPr>
      <p:grpSpPr>
        <a:xfrm>
          <a:off x="0" y="0"/>
          <a:ext cx="0" cy="0"/>
          <a:chOff x="0" y="0"/>
          <a:chExt cx="0" cy="0"/>
        </a:xfrm>
      </p:grpSpPr>
      <p:sp>
        <p:nvSpPr>
          <p:cNvPr id="9218" name="Text Box 2">
            <a:extLst>
              <a:ext uri="{FF2B5EF4-FFF2-40B4-BE49-F238E27FC236}">
                <a16:creationId xmlns:a16="http://schemas.microsoft.com/office/drawing/2014/main" id="{B6FA5F5C-70D3-B732-4828-59F24D18123B}"/>
              </a:ext>
            </a:extLst>
          </p:cNvPr>
          <p:cNvSpPr txBox="1">
            <a:spLocks noChangeArrowheads="1"/>
          </p:cNvSpPr>
          <p:nvPr/>
        </p:nvSpPr>
        <p:spPr bwMode="auto">
          <a:xfrm>
            <a:off x="1752600" y="609600"/>
            <a:ext cx="86106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4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Standing on the promises of Christ the Lord,                                         bound to Him eternally by love’s strong cord.                                       Over coming daily with the spirit’s sword,                                               standing on the promises of God</a:t>
            </a:r>
          </a:p>
        </p:txBody>
      </p:sp>
    </p:spTree>
    <p:extLst>
      <p:ext uri="{BB962C8B-B14F-4D97-AF65-F5344CB8AC3E}">
        <p14:creationId xmlns:p14="http://schemas.microsoft.com/office/powerpoint/2010/main" val="6882384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4C082-0C37-0F93-98FB-01B98A0515E5}"/>
            </a:ext>
          </a:extLst>
        </p:cNvPr>
        <p:cNvGrpSpPr/>
        <p:nvPr/>
      </p:nvGrpSpPr>
      <p:grpSpPr>
        <a:xfrm>
          <a:off x="0" y="0"/>
          <a:ext cx="0" cy="0"/>
          <a:chOff x="0" y="0"/>
          <a:chExt cx="0" cy="0"/>
        </a:xfrm>
      </p:grpSpPr>
      <p:sp>
        <p:nvSpPr>
          <p:cNvPr id="10242" name="Text Box 4">
            <a:extLst>
              <a:ext uri="{FF2B5EF4-FFF2-40B4-BE49-F238E27FC236}">
                <a16:creationId xmlns:a16="http://schemas.microsoft.com/office/drawing/2014/main" id="{E05D3959-A4ED-9045-5E61-CE2761695610}"/>
              </a:ext>
            </a:extLst>
          </p:cNvPr>
          <p:cNvSpPr txBox="1">
            <a:spLocks noChangeArrowheads="1"/>
          </p:cNvSpPr>
          <p:nvPr/>
        </p:nvSpPr>
        <p:spPr bwMode="auto">
          <a:xfrm>
            <a:off x="1905000" y="838200"/>
            <a:ext cx="7924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Standing, Standing, standing on the promises of God my savior, Standing, Standing,        I’m standing on the promises of God </a:t>
            </a:r>
          </a:p>
        </p:txBody>
      </p:sp>
    </p:spTree>
    <p:extLst>
      <p:ext uri="{BB962C8B-B14F-4D97-AF65-F5344CB8AC3E}">
        <p14:creationId xmlns:p14="http://schemas.microsoft.com/office/powerpoint/2010/main" val="13082268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8F931-7DD3-FC16-6E8B-C4F07E4DE788}"/>
            </a:ext>
          </a:extLst>
        </p:cNvPr>
        <p:cNvGrpSpPr/>
        <p:nvPr/>
      </p:nvGrpSpPr>
      <p:grpSpPr>
        <a:xfrm>
          <a:off x="0" y="0"/>
          <a:ext cx="0" cy="0"/>
          <a:chOff x="0" y="0"/>
          <a:chExt cx="0" cy="0"/>
        </a:xfrm>
      </p:grpSpPr>
      <p:sp>
        <p:nvSpPr>
          <p:cNvPr id="11266" name="Text Box 2">
            <a:extLst>
              <a:ext uri="{FF2B5EF4-FFF2-40B4-BE49-F238E27FC236}">
                <a16:creationId xmlns:a16="http://schemas.microsoft.com/office/drawing/2014/main" id="{E399BB32-4DA3-4BB1-6733-B45B69229E72}"/>
              </a:ext>
            </a:extLst>
          </p:cNvPr>
          <p:cNvSpPr txBox="1">
            <a:spLocks noChangeArrowheads="1"/>
          </p:cNvSpPr>
          <p:nvPr/>
        </p:nvSpPr>
        <p:spPr bwMode="auto">
          <a:xfrm>
            <a:off x="1905000" y="304800"/>
            <a:ext cx="8305800" cy="659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4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Standing on the promises I cannot fail,                                                      listening every moment to the Spirit’s call,                                      resting in my Savior as my all in all,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4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Standing on the promises of God</a:t>
            </a:r>
          </a:p>
        </p:txBody>
      </p:sp>
    </p:spTree>
    <p:extLst>
      <p:ext uri="{BB962C8B-B14F-4D97-AF65-F5344CB8AC3E}">
        <p14:creationId xmlns:p14="http://schemas.microsoft.com/office/powerpoint/2010/main" val="42371246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FEA61-A797-8C86-E437-B2E5E8A238B5}"/>
            </a:ext>
          </a:extLst>
        </p:cNvPr>
        <p:cNvGrpSpPr/>
        <p:nvPr/>
      </p:nvGrpSpPr>
      <p:grpSpPr>
        <a:xfrm>
          <a:off x="0" y="0"/>
          <a:ext cx="0" cy="0"/>
          <a:chOff x="0" y="0"/>
          <a:chExt cx="0" cy="0"/>
        </a:xfrm>
      </p:grpSpPr>
      <p:sp>
        <p:nvSpPr>
          <p:cNvPr id="12290" name="Text Box 4">
            <a:extLst>
              <a:ext uri="{FF2B5EF4-FFF2-40B4-BE49-F238E27FC236}">
                <a16:creationId xmlns:a16="http://schemas.microsoft.com/office/drawing/2014/main" id="{EEDB5355-5C80-6DB3-7617-C953F7814954}"/>
              </a:ext>
            </a:extLst>
          </p:cNvPr>
          <p:cNvSpPr txBox="1">
            <a:spLocks noChangeArrowheads="1"/>
          </p:cNvSpPr>
          <p:nvPr/>
        </p:nvSpPr>
        <p:spPr bwMode="auto">
          <a:xfrm>
            <a:off x="1905000" y="838200"/>
            <a:ext cx="7924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Standing, Standing, standing on the promises of God my savior, Standing, Standing,        I’m standing on the promises of God </a:t>
            </a:r>
          </a:p>
        </p:txBody>
      </p:sp>
    </p:spTree>
    <p:extLst>
      <p:ext uri="{BB962C8B-B14F-4D97-AF65-F5344CB8AC3E}">
        <p14:creationId xmlns:p14="http://schemas.microsoft.com/office/powerpoint/2010/main" val="8071489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BE684-4084-5652-00A6-2691C91DDAF6}"/>
            </a:ext>
          </a:extLst>
        </p:cNvPr>
        <p:cNvGrpSpPr/>
        <p:nvPr/>
      </p:nvGrpSpPr>
      <p:grpSpPr>
        <a:xfrm>
          <a:off x="0" y="0"/>
          <a:ext cx="0" cy="0"/>
          <a:chOff x="0" y="0"/>
          <a:chExt cx="0" cy="0"/>
        </a:xfrm>
      </p:grpSpPr>
      <p:sp>
        <p:nvSpPr>
          <p:cNvPr id="13314" name="Rectangle 2">
            <a:extLst>
              <a:ext uri="{FF2B5EF4-FFF2-40B4-BE49-F238E27FC236}">
                <a16:creationId xmlns:a16="http://schemas.microsoft.com/office/drawing/2014/main" id="{FFD9845B-4F1F-2B06-4E2A-22D46F2ACD04}"/>
              </a:ext>
            </a:extLst>
          </p:cNvPr>
          <p:cNvSpPr>
            <a:spLocks noGrp="1" noChangeArrowheads="1"/>
          </p:cNvSpPr>
          <p:nvPr>
            <p:ph type="title"/>
          </p:nvPr>
        </p:nvSpPr>
        <p:spPr/>
        <p:txBody>
          <a:bodyPr/>
          <a:lstStyle/>
          <a:p>
            <a:pPr eaLnBrk="1" hangingPunct="1"/>
            <a:r>
              <a:rPr lang="en-US" altLang="en-US"/>
              <a:t> </a:t>
            </a:r>
          </a:p>
        </p:txBody>
      </p:sp>
      <p:sp>
        <p:nvSpPr>
          <p:cNvPr id="13315" name="Rectangle 3">
            <a:extLst>
              <a:ext uri="{FF2B5EF4-FFF2-40B4-BE49-F238E27FC236}">
                <a16:creationId xmlns:a16="http://schemas.microsoft.com/office/drawing/2014/main" id="{51547FEC-98E3-9B7A-2FEA-8CBE4E8D8CA2}"/>
              </a:ext>
            </a:extLst>
          </p:cNvPr>
          <p:cNvSpPr>
            <a:spLocks noGrp="1" noChangeArrowheads="1"/>
          </p:cNvSpPr>
          <p:nvPr>
            <p:ph type="body" idx="1"/>
          </p:nvPr>
        </p:nvSpPr>
        <p:spPr/>
        <p:txBody>
          <a:bodyPr/>
          <a:lstStyle/>
          <a:p>
            <a:pPr eaLnBrk="1" hangingPunct="1">
              <a:buFontTx/>
              <a:buNone/>
            </a:pPr>
            <a:r>
              <a:rPr lang="en-US" altLang="en-US"/>
              <a:t> </a:t>
            </a:r>
          </a:p>
        </p:txBody>
      </p:sp>
    </p:spTree>
    <p:extLst>
      <p:ext uri="{BB962C8B-B14F-4D97-AF65-F5344CB8AC3E}">
        <p14:creationId xmlns:p14="http://schemas.microsoft.com/office/powerpoint/2010/main" val="29065306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1828800" y="-33338"/>
            <a:ext cx="8534400" cy="6770688"/>
          </a:xfrm>
          <a:prstGeom prst="rect">
            <a:avLst/>
          </a:prstGeom>
          <a:noFill/>
          <a:ln w="9525">
            <a:noFill/>
            <a:miter lim="800000"/>
            <a:headEnd/>
            <a:tailEnd/>
          </a:ln>
        </p:spPr>
        <p:txBody>
          <a:bodyPr anchor="ctr">
            <a:spAutoFit/>
          </a:bodyPr>
          <a:lstStyle/>
          <a:p>
            <a:pPr algn="ctr" defTabSz="914400" fontAlgn="base">
              <a:spcBef>
                <a:spcPct val="0"/>
              </a:spcBef>
              <a:spcAft>
                <a:spcPct val="0"/>
              </a:spcAft>
              <a:tabLst>
                <a:tab pos="0" algn="l"/>
                <a:tab pos="457200" algn="l"/>
                <a:tab pos="571500" algn="l"/>
                <a:tab pos="914400" algn="l"/>
                <a:tab pos="1143000" algn="l"/>
              </a:tabLst>
            </a:pPr>
            <a:r>
              <a:rPr lang="en-US" sz="3600" b="1" u="sng">
                <a:solidFill>
                  <a:srgbClr val="000000"/>
                </a:solidFill>
                <a:latin typeface="Arial" pitchFamily="34" charset="0"/>
                <a:ea typeface="MS PGothic" pitchFamily="34" charset="-128"/>
                <a:cs typeface="Arial" pitchFamily="34" charset="0"/>
              </a:rPr>
              <a:t>THE PASTORAL BENEDICTION</a:t>
            </a:r>
          </a:p>
          <a:p>
            <a:pPr algn="ctr" defTabSz="914400" fontAlgn="base">
              <a:spcBef>
                <a:spcPct val="0"/>
              </a:spcBef>
              <a:spcAft>
                <a:spcPct val="0"/>
              </a:spcAft>
              <a:tabLst>
                <a:tab pos="0" algn="l"/>
                <a:tab pos="457200" algn="l"/>
                <a:tab pos="571500" algn="l"/>
                <a:tab pos="914400" algn="l"/>
                <a:tab pos="1143000" algn="l"/>
              </a:tabLst>
            </a:pPr>
            <a:endParaRPr lang="en-US" sz="36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r>
              <a:rPr lang="en-US" sz="4000" b="1">
                <a:solidFill>
                  <a:srgbClr val="000000"/>
                </a:solidFill>
                <a:latin typeface="Arial" pitchFamily="34" charset="0"/>
                <a:ea typeface="MS PGothic" pitchFamily="34" charset="-128"/>
                <a:cs typeface="Arial" pitchFamily="34" charset="0"/>
              </a:rPr>
              <a:t>God has a plan for you and,</a:t>
            </a:r>
          </a:p>
          <a:p>
            <a:pPr algn="ctr" defTabSz="914400" fontAlgn="base">
              <a:spcBef>
                <a:spcPct val="0"/>
              </a:spcBef>
              <a:spcAft>
                <a:spcPct val="0"/>
              </a:spcAft>
              <a:tabLst>
                <a:tab pos="0" algn="l"/>
                <a:tab pos="457200" algn="l"/>
                <a:tab pos="571500" algn="l"/>
                <a:tab pos="914400" algn="l"/>
                <a:tab pos="1143000" algn="l"/>
              </a:tabLst>
            </a:pPr>
            <a:r>
              <a:rPr lang="en-US" sz="4000" b="1">
                <a:solidFill>
                  <a:srgbClr val="000000"/>
                </a:solidFill>
                <a:latin typeface="Arial" pitchFamily="34" charset="0"/>
                <a:ea typeface="MS PGothic" pitchFamily="34" charset="-128"/>
                <a:cs typeface="Arial" pitchFamily="34" charset="0"/>
              </a:rPr>
              <a:t>you are </a:t>
            </a:r>
            <a:r>
              <a:rPr lang="en-US" sz="4000" b="1" u="sng">
                <a:solidFill>
                  <a:srgbClr val="000000"/>
                </a:solidFill>
                <a:latin typeface="Arial" pitchFamily="34" charset="0"/>
                <a:ea typeface="MS PGothic" pitchFamily="34" charset="-128"/>
                <a:cs typeface="Arial" pitchFamily="34" charset="0"/>
              </a:rPr>
              <a:t>EXACTLY</a:t>
            </a:r>
            <a:r>
              <a:rPr lang="en-US" sz="4000" b="1">
                <a:solidFill>
                  <a:srgbClr val="000000"/>
                </a:solidFill>
                <a:latin typeface="Arial" pitchFamily="34" charset="0"/>
                <a:ea typeface="MS PGothic" pitchFamily="34" charset="-128"/>
                <a:cs typeface="Arial" pitchFamily="34" charset="0"/>
              </a:rPr>
              <a:t> where God wants you to be.</a:t>
            </a: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just" defTabSz="914400" fontAlgn="base">
              <a:spcBef>
                <a:spcPct val="0"/>
              </a:spcBef>
              <a:spcAft>
                <a:spcPct val="0"/>
              </a:spcAft>
              <a:tabLst>
                <a:tab pos="0" algn="l"/>
                <a:tab pos="457200" algn="l"/>
                <a:tab pos="571500" algn="l"/>
                <a:tab pos="914400" algn="l"/>
                <a:tab pos="1143000" algn="l"/>
              </a:tabLst>
            </a:pPr>
            <a:endParaRPr lang="en-US">
              <a:solidFill>
                <a:srgbClr val="000000"/>
              </a:solidFill>
              <a:ea typeface="MS PGothic" pitchFamily="34" charset="-128"/>
              <a:cs typeface="Arial" pitchFamily="34" charset="0"/>
            </a:endParaRPr>
          </a:p>
        </p:txBody>
      </p:sp>
      <p:pic>
        <p:nvPicPr>
          <p:cNvPr id="101379" name="Picture 4" descr="C:\Users\Pastor Dan\Pictures\benediction_51835_web.jpg"/>
          <p:cNvPicPr>
            <a:picLocks noChangeAspect="1" noChangeArrowheads="1"/>
          </p:cNvPicPr>
          <p:nvPr/>
        </p:nvPicPr>
        <p:blipFill>
          <a:blip r:embed="rId3" cstate="print"/>
          <a:srcRect/>
          <a:stretch>
            <a:fillRect/>
          </a:stretch>
        </p:blipFill>
        <p:spPr bwMode="auto">
          <a:xfrm>
            <a:off x="4191000" y="3733800"/>
            <a:ext cx="3886200" cy="2895600"/>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 calcmode="lin" valueType="num">
                                      <p:cBhvr>
                                        <p:cTn id="7" dur="3000" fill="hold"/>
                                        <p:tgtEl>
                                          <p:spTgt spid="34818">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3000" fill="hold"/>
                                        <p:tgtEl>
                                          <p:spTgt spid="34818">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3000" fill="hold"/>
                                        <p:tgtEl>
                                          <p:spTgt spid="34818">
                                            <p:txEl>
                                              <p:pRg st="0" end="0"/>
                                            </p:txEl>
                                          </p:spTgt>
                                        </p:tgtEl>
                                        <p:attrNameLst>
                                          <p:attrName>ppt_y</p:attrName>
                                        </p:attrNameLst>
                                      </p:cBhvr>
                                      <p:tavLst>
                                        <p:tav tm="0">
                                          <p:val>
                                            <p:strVal val="#ppt_y"/>
                                          </p:val>
                                        </p:tav>
                                        <p:tav tm="100000">
                                          <p:val>
                                            <p:strVal val="#ppt_y"/>
                                          </p:val>
                                        </p:tav>
                                      </p:tavLst>
                                    </p:anim>
                                    <p:animEffect transition="in" filter="fade">
                                      <p:cBhvr>
                                        <p:cTn id="10" dur="3000"/>
                                        <p:tgtEl>
                                          <p:spTgt spid="34818">
                                            <p:txEl>
                                              <p:pRg st="0" end="0"/>
                                            </p:txEl>
                                          </p:spTgt>
                                        </p:tgtEl>
                                      </p:cBhvr>
                                    </p:animEffect>
                                  </p:childTnLst>
                                </p:cTn>
                              </p:par>
                              <p:par>
                                <p:cTn id="11" presetID="48" presetClass="entr" presetSubtype="0" accel="50000" fill="hold" nodeType="withEffect">
                                  <p:stCondLst>
                                    <p:cond delay="0"/>
                                  </p:stCondLst>
                                  <p:childTnLst>
                                    <p:set>
                                      <p:cBhvr>
                                        <p:cTn id="12" dur="1" fill="hold">
                                          <p:stCondLst>
                                            <p:cond delay="0"/>
                                          </p:stCondLst>
                                        </p:cTn>
                                        <p:tgtEl>
                                          <p:spTgt spid="34818">
                                            <p:txEl>
                                              <p:pRg st="2" end="2"/>
                                            </p:txEl>
                                          </p:spTgt>
                                        </p:tgtEl>
                                        <p:attrNameLst>
                                          <p:attrName>style.visibility</p:attrName>
                                        </p:attrNameLst>
                                      </p:cBhvr>
                                      <p:to>
                                        <p:strVal val="visible"/>
                                      </p:to>
                                    </p:set>
                                    <p:anim calcmode="lin" valueType="num">
                                      <p:cBhvr>
                                        <p:cTn id="13" dur="3000" fill="hold"/>
                                        <p:tgtEl>
                                          <p:spTgt spid="34818">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3000" fill="hold"/>
                                        <p:tgtEl>
                                          <p:spTgt spid="34818">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15" dur="3000" fill="hold"/>
                                        <p:tgtEl>
                                          <p:spTgt spid="34818">
                                            <p:txEl>
                                              <p:pRg st="2" end="2"/>
                                            </p:txEl>
                                          </p:spTgt>
                                        </p:tgtEl>
                                        <p:attrNameLst>
                                          <p:attrName>ppt_y</p:attrName>
                                        </p:attrNameLst>
                                      </p:cBhvr>
                                      <p:tavLst>
                                        <p:tav tm="0">
                                          <p:val>
                                            <p:strVal val="#ppt_y"/>
                                          </p:val>
                                        </p:tav>
                                        <p:tav tm="100000">
                                          <p:val>
                                            <p:strVal val="#ppt_y"/>
                                          </p:val>
                                        </p:tav>
                                      </p:tavLst>
                                    </p:anim>
                                    <p:animEffect transition="in" filter="fade">
                                      <p:cBhvr>
                                        <p:cTn id="16" dur="3000"/>
                                        <p:tgtEl>
                                          <p:spTgt spid="34818">
                                            <p:txEl>
                                              <p:pRg st="2" end="2"/>
                                            </p:txEl>
                                          </p:spTgt>
                                        </p:tgtEl>
                                      </p:cBhvr>
                                    </p:animEffect>
                                  </p:childTnLst>
                                </p:cTn>
                              </p:par>
                              <p:par>
                                <p:cTn id="17" presetID="48" presetClass="entr" presetSubtype="0" accel="50000" fill="hold" nodeType="withEffect">
                                  <p:stCondLst>
                                    <p:cond delay="0"/>
                                  </p:stCondLst>
                                  <p:childTnLst>
                                    <p:set>
                                      <p:cBhvr>
                                        <p:cTn id="18" dur="1" fill="hold">
                                          <p:stCondLst>
                                            <p:cond delay="0"/>
                                          </p:stCondLst>
                                        </p:cTn>
                                        <p:tgtEl>
                                          <p:spTgt spid="34818">
                                            <p:txEl>
                                              <p:pRg st="3" end="3"/>
                                            </p:txEl>
                                          </p:spTgt>
                                        </p:tgtEl>
                                        <p:attrNameLst>
                                          <p:attrName>style.visibility</p:attrName>
                                        </p:attrNameLst>
                                      </p:cBhvr>
                                      <p:to>
                                        <p:strVal val="visible"/>
                                      </p:to>
                                    </p:set>
                                    <p:anim calcmode="lin" valueType="num">
                                      <p:cBhvr>
                                        <p:cTn id="19" dur="3000" fill="hold"/>
                                        <p:tgtEl>
                                          <p:spTgt spid="34818">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3000" fill="hold"/>
                                        <p:tgtEl>
                                          <p:spTgt spid="34818">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21" dur="3000" fill="hold"/>
                                        <p:tgtEl>
                                          <p:spTgt spid="34818">
                                            <p:txEl>
                                              <p:pRg st="3" end="3"/>
                                            </p:txEl>
                                          </p:spTgt>
                                        </p:tgtEl>
                                        <p:attrNameLst>
                                          <p:attrName>ppt_y</p:attrName>
                                        </p:attrNameLst>
                                      </p:cBhvr>
                                      <p:tavLst>
                                        <p:tav tm="0">
                                          <p:val>
                                            <p:strVal val="#ppt_y"/>
                                          </p:val>
                                        </p:tav>
                                        <p:tav tm="100000">
                                          <p:val>
                                            <p:strVal val="#ppt_y"/>
                                          </p:val>
                                        </p:tav>
                                      </p:tavLst>
                                    </p:anim>
                                    <p:animEffect transition="in" filter="fade">
                                      <p:cBhvr>
                                        <p:cTn id="22" dur="3000"/>
                                        <p:tgtEl>
                                          <p:spTgt spid="348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00E0B-3600-AF80-E4A2-43743493A7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C57371-7F6C-BFC7-BC7C-64E402884CB0}"/>
              </a:ext>
            </a:extLst>
          </p:cNvPr>
          <p:cNvSpPr>
            <a:spLocks noGrp="1"/>
          </p:cNvSpPr>
          <p:nvPr>
            <p:ph type="title"/>
          </p:nvPr>
        </p:nvSpPr>
        <p:spPr>
          <a:xfrm>
            <a:off x="1981200" y="1524000"/>
            <a:ext cx="8229600" cy="4953000"/>
          </a:xfrm>
        </p:spPr>
        <p:txBody>
          <a:bodyPr>
            <a:normAutofit fontScale="90000"/>
          </a:bodyPr>
          <a:lstStyle/>
          <a:p>
            <a:pPr lvl="0" fontAlgn="base">
              <a:spcBef>
                <a:spcPct val="50000"/>
              </a:spcBef>
              <a:spcAft>
                <a:spcPct val="0"/>
              </a:spcAft>
            </a:pPr>
            <a:r>
              <a:rPr lang="en-US" sz="4900" dirty="0">
                <a:latin typeface="Arial Black" pitchFamily="34" charset="0"/>
                <a:ea typeface="+mn-ea"/>
                <a:cs typeface="Arial" pitchFamily="34" charset="0"/>
              </a:rPr>
              <a:t>He’s got the whole world in His hands,</a:t>
            </a:r>
            <a:br>
              <a:rPr lang="en-US" sz="4900" dirty="0">
                <a:latin typeface="Arial Black" pitchFamily="34" charset="0"/>
                <a:ea typeface="+mn-ea"/>
                <a:cs typeface="Arial" pitchFamily="34" charset="0"/>
              </a:rPr>
            </a:br>
            <a:r>
              <a:rPr lang="en-US" sz="4900" dirty="0">
                <a:latin typeface="Arial Black" pitchFamily="34" charset="0"/>
                <a:ea typeface="+mn-ea"/>
                <a:cs typeface="Arial" pitchFamily="34" charset="0"/>
              </a:rPr>
              <a:t>He’s got the whole world in His hands,</a:t>
            </a:r>
            <a:br>
              <a:rPr lang="en-US" sz="4900" dirty="0">
                <a:latin typeface="Arial Black" pitchFamily="34" charset="0"/>
                <a:ea typeface="+mn-ea"/>
                <a:cs typeface="Arial" pitchFamily="34" charset="0"/>
              </a:rPr>
            </a:br>
            <a:r>
              <a:rPr lang="en-US" sz="4900" dirty="0">
                <a:latin typeface="Arial Black" pitchFamily="34" charset="0"/>
                <a:ea typeface="+mn-ea"/>
                <a:cs typeface="Arial" pitchFamily="34" charset="0"/>
              </a:rPr>
              <a:t>He’s got the whole world in His hands,</a:t>
            </a:r>
            <a:br>
              <a:rPr lang="en-US" sz="4900" dirty="0">
                <a:latin typeface="Arial Black" pitchFamily="34" charset="0"/>
                <a:ea typeface="+mn-ea"/>
                <a:cs typeface="Arial" pitchFamily="34" charset="0"/>
              </a:rPr>
            </a:br>
            <a:r>
              <a:rPr lang="en-US" sz="4900" dirty="0">
                <a:latin typeface="Arial Black" pitchFamily="34" charset="0"/>
                <a:ea typeface="+mn-ea"/>
                <a:cs typeface="Arial" pitchFamily="34" charset="0"/>
              </a:rPr>
              <a:t>He’s got the whole world in His hands.</a:t>
            </a:r>
            <a:br>
              <a:rPr lang="en-US" sz="4900" dirty="0">
                <a:latin typeface="Arial Black" pitchFamily="34" charset="0"/>
                <a:ea typeface="+mn-ea"/>
                <a:cs typeface="Arial" pitchFamily="34" charset="0"/>
              </a:rPr>
            </a:br>
            <a:br>
              <a:rPr lang="en-US" sz="3600">
                <a:solidFill>
                  <a:srgbClr val="FFFFFF"/>
                </a:solidFill>
                <a:latin typeface="Arial Black" pitchFamily="34" charset="0"/>
                <a:ea typeface="+mn-ea"/>
                <a:cs typeface="Arial" pitchFamily="34" charset="0"/>
              </a:rPr>
            </a:br>
            <a:endParaRPr lang="en-US" dirty="0"/>
          </a:p>
        </p:txBody>
      </p:sp>
    </p:spTree>
    <p:extLst>
      <p:ext uri="{BB962C8B-B14F-4D97-AF65-F5344CB8AC3E}">
        <p14:creationId xmlns:p14="http://schemas.microsoft.com/office/powerpoint/2010/main" val="3116977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CF67C3-E561-8FCF-433A-4266D9756E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9CA452-BFF1-1D47-59DE-7870AC3EFBF2}"/>
              </a:ext>
            </a:extLst>
          </p:cNvPr>
          <p:cNvSpPr>
            <a:spLocks noGrp="1"/>
          </p:cNvSpPr>
          <p:nvPr>
            <p:ph type="title"/>
          </p:nvPr>
        </p:nvSpPr>
        <p:spPr>
          <a:xfrm>
            <a:off x="1676400" y="274638"/>
            <a:ext cx="8991600" cy="6583362"/>
          </a:xfrm>
        </p:spPr>
        <p:txBody>
          <a:bodyPr>
            <a:normAutofit fontScale="90000"/>
          </a:bodyPr>
          <a:lstStyle/>
          <a:p>
            <a:pPr>
              <a:spcBef>
                <a:spcPct val="50000"/>
              </a:spcBef>
            </a:pPr>
            <a:r>
              <a:rPr lang="en-US" sz="5300" b="1" dirty="0">
                <a:latin typeface="Arial Black" pitchFamily="34" charset="0"/>
              </a:rPr>
              <a:t>He’s got the wind and the rain in His hands,</a:t>
            </a:r>
            <a:br>
              <a:rPr lang="en-US" sz="5300" b="1" dirty="0">
                <a:latin typeface="Arial Black" pitchFamily="34" charset="0"/>
              </a:rPr>
            </a:br>
            <a:r>
              <a:rPr lang="en-US" sz="5300" b="1" dirty="0">
                <a:latin typeface="Arial Black" pitchFamily="34" charset="0"/>
              </a:rPr>
              <a:t>He’s got the wind and the rain in His hands,</a:t>
            </a:r>
            <a:br>
              <a:rPr lang="en-US" sz="5300" b="1" dirty="0">
                <a:latin typeface="Arial Black" pitchFamily="34" charset="0"/>
              </a:rPr>
            </a:br>
            <a:r>
              <a:rPr lang="en-US" sz="5300" b="1" dirty="0">
                <a:latin typeface="Arial Black" pitchFamily="34" charset="0"/>
              </a:rPr>
              <a:t>He’s got the wind and the rain in His hands,</a:t>
            </a:r>
            <a:br>
              <a:rPr lang="en-US" sz="5300" b="1" dirty="0">
                <a:latin typeface="Arial Black" pitchFamily="34" charset="0"/>
              </a:rPr>
            </a:br>
            <a:r>
              <a:rPr lang="en-US" sz="5300" b="1" dirty="0">
                <a:latin typeface="Arial Black" pitchFamily="34" charset="0"/>
              </a:rPr>
              <a:t>He’s got the whole world in His hands</a:t>
            </a:r>
            <a:br>
              <a:rPr lang="en-US" dirty="0"/>
            </a:br>
            <a:endParaRPr lang="en-US" dirty="0"/>
          </a:p>
        </p:txBody>
      </p:sp>
    </p:spTree>
    <p:extLst>
      <p:ext uri="{BB962C8B-B14F-4D97-AF65-F5344CB8AC3E}">
        <p14:creationId xmlns:p14="http://schemas.microsoft.com/office/powerpoint/2010/main" val="452314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E0195-4201-C5E8-AFFF-A89C4C31F3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128FBB-1A9A-2BEC-80E0-CA7A0001CAA1}"/>
              </a:ext>
            </a:extLst>
          </p:cNvPr>
          <p:cNvSpPr>
            <a:spLocks noGrp="1"/>
          </p:cNvSpPr>
          <p:nvPr>
            <p:ph type="title"/>
          </p:nvPr>
        </p:nvSpPr>
        <p:spPr>
          <a:xfrm>
            <a:off x="1752600" y="274638"/>
            <a:ext cx="8763000" cy="6202362"/>
          </a:xfrm>
        </p:spPr>
        <p:txBody>
          <a:bodyPr>
            <a:noAutofit/>
          </a:bodyPr>
          <a:lstStyle/>
          <a:p>
            <a:pPr>
              <a:spcBef>
                <a:spcPct val="50000"/>
              </a:spcBef>
            </a:pPr>
            <a:r>
              <a:rPr lang="en-US" sz="4800" b="1" dirty="0">
                <a:latin typeface="Arial Black" pitchFamily="34" charset="0"/>
              </a:rPr>
              <a:t>He’s got the tiny little baby in His hands</a:t>
            </a:r>
            <a:br>
              <a:rPr lang="en-US" sz="4800" b="1" dirty="0">
                <a:latin typeface="Arial Black" pitchFamily="34" charset="0"/>
              </a:rPr>
            </a:br>
            <a:r>
              <a:rPr lang="en-US" sz="4800" b="1" dirty="0">
                <a:latin typeface="Arial Black" pitchFamily="34" charset="0"/>
              </a:rPr>
              <a:t>He’s got the tiny little baby in His hands</a:t>
            </a:r>
            <a:br>
              <a:rPr lang="en-US" sz="4800" b="1" dirty="0">
                <a:latin typeface="Arial Black" pitchFamily="34" charset="0"/>
              </a:rPr>
            </a:br>
            <a:r>
              <a:rPr lang="en-US" sz="4800" b="1" dirty="0">
                <a:latin typeface="Arial Black" pitchFamily="34" charset="0"/>
              </a:rPr>
              <a:t>He’s got the tiny little baby in His hands</a:t>
            </a:r>
            <a:br>
              <a:rPr lang="en-US" sz="4800" b="1" dirty="0">
                <a:latin typeface="Arial Black" pitchFamily="34" charset="0"/>
              </a:rPr>
            </a:br>
            <a:r>
              <a:rPr lang="en-US" sz="4800" b="1" dirty="0">
                <a:latin typeface="Arial Black" pitchFamily="34" charset="0"/>
              </a:rPr>
              <a:t>He’s got the whole world in His hands</a:t>
            </a:r>
          </a:p>
        </p:txBody>
      </p:sp>
    </p:spTree>
    <p:extLst>
      <p:ext uri="{BB962C8B-B14F-4D97-AF65-F5344CB8AC3E}">
        <p14:creationId xmlns:p14="http://schemas.microsoft.com/office/powerpoint/2010/main" val="3539325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657B9-904F-C732-1CCF-00DD1DE296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E6E959-540E-647C-A7B7-FE6719230682}"/>
              </a:ext>
            </a:extLst>
          </p:cNvPr>
          <p:cNvSpPr>
            <a:spLocks noGrp="1"/>
          </p:cNvSpPr>
          <p:nvPr>
            <p:ph type="title"/>
          </p:nvPr>
        </p:nvSpPr>
        <p:spPr>
          <a:xfrm>
            <a:off x="1752600" y="274638"/>
            <a:ext cx="8686800" cy="6583362"/>
          </a:xfrm>
        </p:spPr>
        <p:txBody>
          <a:bodyPr>
            <a:normAutofit fontScale="90000"/>
          </a:bodyPr>
          <a:lstStyle/>
          <a:p>
            <a:pPr>
              <a:spcBef>
                <a:spcPct val="50000"/>
              </a:spcBef>
            </a:pPr>
            <a:r>
              <a:rPr lang="en-US" sz="5300" b="1" dirty="0">
                <a:latin typeface="Arial Black" pitchFamily="34" charset="0"/>
              </a:rPr>
              <a:t>He’s got you and me brother in His hands,</a:t>
            </a:r>
            <a:br>
              <a:rPr lang="en-US" sz="5300" b="1" dirty="0">
                <a:latin typeface="Arial Black" pitchFamily="34" charset="0"/>
              </a:rPr>
            </a:br>
            <a:r>
              <a:rPr lang="en-US" sz="5300" b="1" dirty="0">
                <a:latin typeface="Arial Black" pitchFamily="34" charset="0"/>
              </a:rPr>
              <a:t>He’s got you and me sister in His hands,</a:t>
            </a:r>
            <a:br>
              <a:rPr lang="en-US" sz="5300" b="1" dirty="0">
                <a:latin typeface="Arial Black" pitchFamily="34" charset="0"/>
              </a:rPr>
            </a:br>
            <a:r>
              <a:rPr lang="en-US" sz="5300" b="1" dirty="0">
                <a:latin typeface="Arial Black" pitchFamily="34" charset="0"/>
              </a:rPr>
              <a:t>He’s got you and me brother in His hands,</a:t>
            </a:r>
            <a:br>
              <a:rPr lang="en-US" sz="5300" b="1" dirty="0">
                <a:latin typeface="Arial Black" pitchFamily="34" charset="0"/>
              </a:rPr>
            </a:br>
            <a:r>
              <a:rPr lang="en-US" sz="5300" b="1" dirty="0">
                <a:latin typeface="Arial Black" pitchFamily="34" charset="0"/>
              </a:rPr>
              <a:t>He’s got the whole world in His hands</a:t>
            </a:r>
            <a:br>
              <a:rPr lang="en-US" b="1" dirty="0">
                <a:latin typeface="Arial Black" pitchFamily="34" charset="0"/>
              </a:rPr>
            </a:br>
            <a:endParaRPr lang="en-US" b="1" dirty="0">
              <a:latin typeface="Arial Black" pitchFamily="34" charset="0"/>
            </a:endParaRPr>
          </a:p>
        </p:txBody>
      </p:sp>
    </p:spTree>
    <p:extLst>
      <p:ext uri="{BB962C8B-B14F-4D97-AF65-F5344CB8AC3E}">
        <p14:creationId xmlns:p14="http://schemas.microsoft.com/office/powerpoint/2010/main" val="4115351087"/>
      </p:ext>
    </p:extLst>
  </p:cSld>
  <p:clrMapOvr>
    <a:masterClrMapping/>
  </p:clrMapOvr>
</p:sld>
</file>

<file path=ppt/theme/theme1.xml><?xml version="1.0" encoding="utf-8"?>
<a:theme xmlns:a="http://schemas.openxmlformats.org/drawingml/2006/main" name="3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5541</TotalTime>
  <Words>1364</Words>
  <Application>Microsoft Office PowerPoint</Application>
  <PresentationFormat>Widescreen</PresentationFormat>
  <Paragraphs>84</Paragraphs>
  <Slides>56</Slides>
  <Notes>2</Notes>
  <HiddenSlides>0</HiddenSlides>
  <MMClips>0</MMClips>
  <ScaleCrop>false</ScaleCrop>
  <HeadingPairs>
    <vt:vector size="6" baseType="variant">
      <vt:variant>
        <vt:lpstr>Fonts Used</vt:lpstr>
      </vt:variant>
      <vt:variant>
        <vt:i4>14</vt:i4>
      </vt:variant>
      <vt:variant>
        <vt:lpstr>Theme</vt:lpstr>
      </vt:variant>
      <vt:variant>
        <vt:i4>9</vt:i4>
      </vt:variant>
      <vt:variant>
        <vt:lpstr>Slide Titles</vt:lpstr>
      </vt:variant>
      <vt:variant>
        <vt:i4>56</vt:i4>
      </vt:variant>
    </vt:vector>
  </HeadingPairs>
  <TitlesOfParts>
    <vt:vector size="79" baseType="lpstr">
      <vt:lpstr>MS PGothic</vt:lpstr>
      <vt:lpstr>ADLaM Display</vt:lpstr>
      <vt:lpstr>Aharoni</vt:lpstr>
      <vt:lpstr>Algerian</vt:lpstr>
      <vt:lpstr>Amasis MT Pro Black</vt:lpstr>
      <vt:lpstr>Arial</vt:lpstr>
      <vt:lpstr>Arial Black</vt:lpstr>
      <vt:lpstr>Arial Rounded MT Bold</vt:lpstr>
      <vt:lpstr>Baguet Script</vt:lpstr>
      <vt:lpstr>Berlin Sans FB</vt:lpstr>
      <vt:lpstr>Broadway</vt:lpstr>
      <vt:lpstr>Calibri</vt:lpstr>
      <vt:lpstr>Calibri Light</vt:lpstr>
      <vt:lpstr>Times</vt:lpstr>
      <vt:lpstr>3_Office Theme</vt:lpstr>
      <vt:lpstr>4_Office Theme</vt:lpstr>
      <vt:lpstr>6_Office Theme</vt:lpstr>
      <vt:lpstr>7_Office Theme</vt:lpstr>
      <vt:lpstr>2_Office Theme</vt:lpstr>
      <vt:lpstr>1_Office Theme</vt:lpstr>
      <vt:lpstr>5_Office Theme</vt:lpstr>
      <vt:lpstr>Default Design</vt:lpstr>
      <vt:lpstr>1_Default Design</vt:lpstr>
      <vt:lpstr>PowerPoint Presentation</vt:lpstr>
      <vt:lpstr>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vt:lpstr>
      <vt:lpstr>PowerPoint Presentation</vt:lpstr>
      <vt:lpstr>PowerPoint Presentation</vt:lpstr>
      <vt:lpstr>He’s Got The Whole World In His Hands  Hymn #562</vt:lpstr>
      <vt:lpstr>He’s got the whole world in His hands, He’s got the whole world in His hands, He’s got the whole world in His hands, He’s got the whole world in His hands.  </vt:lpstr>
      <vt:lpstr>He’s got the wind and the rain in His hands, He’s got the wind and the rain in His hands, He’s got the wind and the rain in His hands, He’s got the whole world in His hands </vt:lpstr>
      <vt:lpstr>He’s got the tiny little baby in His hands He’s got the tiny little baby in His hands He’s got the tiny little baby in His hands He’s got the whole world in His hands</vt:lpstr>
      <vt:lpstr>He’s got you and me brother in His hands, He’s got you and me sister in His hands, He’s got you and me brother in His hands, He’s got the whole world in His hands </vt:lpstr>
      <vt:lpstr>PowerPoint Presentation</vt:lpstr>
      <vt:lpstr>WELCOME</vt:lpstr>
      <vt:lpstr>OPENING PRAYER</vt:lpstr>
      <vt:lpstr>ALL:  O gracious and holy God, give us diligence to seek you,  wisdom to perceive you, and patience to wait for you. </vt:lpstr>
      <vt:lpstr>Grant us, O God, a mind to meditate on you, eyes to behold you, ears to listen for your Word, a heart to love you, and a life to proclaim you, through the power of the Spirit of Jesus Christ, our Lord. Amen.</vt:lpstr>
      <vt:lpstr>Call To Worship  Psalm 57:5,7,11 NIV Elder Roy Palk Liturgist      </vt:lpstr>
      <vt:lpstr>Reader:  Be lifted high, O God, high above the heavens; let your glory be over all the earth. My heart is steadfast, O God, my heart is steadfast; I will worship. </vt:lpstr>
      <vt:lpstr>People:  Be lifted high, O God, high above the heavens; let your glory be over all the earth.</vt:lpstr>
      <vt:lpstr>PowerPoint Presentation</vt:lpstr>
      <vt:lpstr>Prayer of confession  all; In repentance and rest is your salvation, in quietness and trust is your strength, but you would have none of it.</vt:lpstr>
      <vt:lpstr>Yet the LORD longs to be gracious to you; he rises to show you compassion. For the LORD is God of justice. Blessed are all who wait for him. Lord, hear our prayers.</vt:lpstr>
      <vt:lpstr>A Moment for Silent Confession</vt:lpstr>
      <vt:lpstr>CHOIR  “Surely the Presence of the Lord is in this Place”</vt:lpstr>
      <vt:lpstr>Words of Assurance and Pardon of the Gospel  Bill Sandhoff, Liturgist (based on Romans 8:34; 2 Corinthians 5:17) </vt:lpstr>
      <vt:lpstr>Hear the good news! Who is in a position to condemn? Only Christ, and Christ died for us, Christ rose for us, Christ reigns in power for us, Christ prays for us. </vt:lpstr>
      <vt:lpstr>Anyone who is in Christ is a new creation. The old life has gone; a new life has begun. Know that you are forgiven, and be at peace. Thanks be to God.</vt:lpstr>
      <vt:lpstr>I Surrender All  Hymn # 596</vt:lpstr>
      <vt:lpstr>All to Jesus I surrender, All to Him I freely give; I will ever love and trust Him, In His presence daily live.</vt:lpstr>
      <vt:lpstr>I surrender all I surrender all All to Thee my blessed Savior I surrender all.</vt:lpstr>
      <vt:lpstr>All to Jesus I surrender, Humbly at His feet I bow; Worldly pleasures all forsaken, Take me Jesus, take me now</vt:lpstr>
      <vt:lpstr>I surrender all I surrender all All to Thee my blessed Savior I surrender all.</vt:lpstr>
      <vt:lpstr>All to Jesus I surrender Make me Savior, wholly Thine; May Thy Holy Spirit fill me, May I know Thy pow’r divine.</vt:lpstr>
      <vt:lpstr>I surrender all I surrender all All to Thee my blessed Savior I surrender all.</vt:lpstr>
      <vt:lpstr>All to Jesus I surrender, Lord I give myself to Thee Fill me with Thy love and power, Let Thy blessing fall on me.</vt:lpstr>
      <vt:lpstr>I surrender all I surrender all All to Thee my blessed Savior I surrender all.</vt:lpstr>
      <vt:lpstr>PowerPoint Presentation</vt:lpstr>
      <vt:lpstr>Teaching Moment  “Brighter. Deeper. Sweeter. Higher.”   “Sermon on the Mount” INTRO 4 of 4     </vt:lpstr>
      <vt:lpstr>PowerPoint Presentation</vt:lpstr>
      <vt:lpstr>OFFERTORY</vt:lpstr>
      <vt:lpstr>Offsite contributions can be made via Tithely.com the instructions are on our website bayshoregardenscommunitychurch.com or  checks can be mailed to 6228 26th street west Bradenton FL 34207</vt:lpstr>
      <vt:lpstr>“The Old Rugged Cross”    Ken Gallo</vt:lpstr>
      <vt:lpstr>   Doxology</vt:lpstr>
      <vt:lpstr>PowerPoint Presentation</vt:lpstr>
      <vt:lpstr>PowerPoint Presentation</vt:lpstr>
      <vt:lpstr>Standing on the Promises</vt:lpstr>
      <vt:lpstr>PowerPoint Presentation</vt:lpstr>
      <vt:lpstr>PowerPoint Presentation</vt:lpstr>
      <vt:lpstr>PowerPoint Presentation</vt:lpstr>
      <vt:lpstr>PowerPoint Presentation</vt:lpstr>
      <vt:lpstr>Standing on the promises,  I now can see Perfect, present cleansing in the blood for me, Standing in the liberty where Christ makes free, Standing on the promises of God.</vt:lpstr>
      <vt:lpstr>PowerPoint Presentation</vt:lpstr>
      <vt:lpstr>PowerPoint Presentation</vt:lpstr>
      <vt:lpstr>PowerPoint Presentation</vt:lpstr>
      <vt:lpstr>PowerPoint Presentation</vt:lpstr>
      <vt:lpstr>PowerPoint Presentation</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Bayshore Gardens Community Church</dc:title>
  <dc:creator>Admin</dc:creator>
  <cp:lastModifiedBy>Bayshore Gardens Community Church</cp:lastModifiedBy>
  <cp:revision>270</cp:revision>
  <dcterms:created xsi:type="dcterms:W3CDTF">2021-03-31T13:56:44Z</dcterms:created>
  <dcterms:modified xsi:type="dcterms:W3CDTF">2024-02-11T13:50:09Z</dcterms:modified>
</cp:coreProperties>
</file>