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189" r:id="rId6"/>
    <p:sldMasterId id="2147484560" r:id="rId7"/>
    <p:sldMasterId id="2147484563" r:id="rId8"/>
    <p:sldMasterId id="2147484565" r:id="rId9"/>
    <p:sldMasterId id="2147484567" r:id="rId10"/>
  </p:sldMasterIdLst>
  <p:notesMasterIdLst>
    <p:notesMasterId r:id="rId66"/>
  </p:notesMasterIdLst>
  <p:sldIdLst>
    <p:sldId id="2920" r:id="rId11"/>
    <p:sldId id="610" r:id="rId12"/>
    <p:sldId id="469" r:id="rId13"/>
    <p:sldId id="470" r:id="rId14"/>
    <p:sldId id="257" r:id="rId15"/>
    <p:sldId id="259" r:id="rId16"/>
    <p:sldId id="260" r:id="rId17"/>
    <p:sldId id="261" r:id="rId18"/>
    <p:sldId id="262" r:id="rId19"/>
    <p:sldId id="264" r:id="rId20"/>
    <p:sldId id="263" r:id="rId21"/>
    <p:sldId id="265" r:id="rId22"/>
    <p:sldId id="266" r:id="rId23"/>
    <p:sldId id="1986" r:id="rId24"/>
    <p:sldId id="427" r:id="rId25"/>
    <p:sldId id="639" r:id="rId26"/>
    <p:sldId id="2778" r:id="rId27"/>
    <p:sldId id="3100" r:id="rId28"/>
    <p:sldId id="3249" r:id="rId29"/>
    <p:sldId id="3222" r:id="rId30"/>
    <p:sldId id="3248" r:id="rId31"/>
    <p:sldId id="2693" r:id="rId32"/>
    <p:sldId id="3250" r:id="rId33"/>
    <p:sldId id="3073" r:id="rId34"/>
    <p:sldId id="3195" r:id="rId35"/>
    <p:sldId id="3199" r:id="rId36"/>
    <p:sldId id="3198" r:id="rId37"/>
    <p:sldId id="3251" r:id="rId38"/>
    <p:sldId id="258" r:id="rId39"/>
    <p:sldId id="3252" r:id="rId40"/>
    <p:sldId id="3253" r:id="rId41"/>
    <p:sldId id="3254" r:id="rId42"/>
    <p:sldId id="3255" r:id="rId43"/>
    <p:sldId id="3256" r:id="rId44"/>
    <p:sldId id="3257" r:id="rId45"/>
    <p:sldId id="454" r:id="rId46"/>
    <p:sldId id="3259" r:id="rId47"/>
    <p:sldId id="3189" r:id="rId48"/>
    <p:sldId id="3258" r:id="rId49"/>
    <p:sldId id="455" r:id="rId50"/>
    <p:sldId id="1001" r:id="rId51"/>
    <p:sldId id="1943" r:id="rId52"/>
    <p:sldId id="3207" r:id="rId53"/>
    <p:sldId id="3178" r:id="rId54"/>
    <p:sldId id="3260" r:id="rId55"/>
    <p:sldId id="3261" r:id="rId56"/>
    <p:sldId id="3262" r:id="rId57"/>
    <p:sldId id="269" r:id="rId58"/>
    <p:sldId id="3263" r:id="rId59"/>
    <p:sldId id="270" r:id="rId60"/>
    <p:sldId id="3264" r:id="rId61"/>
    <p:sldId id="271" r:id="rId62"/>
    <p:sldId id="267" r:id="rId63"/>
    <p:sldId id="268" r:id="rId64"/>
    <p:sldId id="46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32" d="100"/>
          <a:sy n="32" d="100"/>
        </p:scale>
        <p:origin x="60" y="9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55</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2/4/2024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088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970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2/4/2024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424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75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64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58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9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67561375-CA3D-405A-84D2-37F5C5A6E5B3}" type="datetimeFigureOut">
              <a:rPr lang="en-US" smtClean="0">
                <a:solidFill>
                  <a:prstClr val="black">
                    <a:tint val="75000"/>
                  </a:prstClr>
                </a:solidFill>
              </a:rPr>
              <a:pPr defTabSz="914400"/>
              <a:t>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0C8A6354-420D-47EA-B219-584F583EE09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639945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67561375-CA3D-405A-84D2-37F5C5A6E5B3}" type="datetimeFigureOut">
              <a:rPr lang="en-US" smtClean="0">
                <a:solidFill>
                  <a:prstClr val="black">
                    <a:tint val="75000"/>
                  </a:prstClr>
                </a:solidFill>
              </a:rPr>
              <a:pPr defTabSz="914400"/>
              <a:t>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0C8A6354-420D-47EA-B219-584F583EE09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5012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2/4/2024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16A44-EB4B-4BEE-AC20-C98B9257771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DF3E7-0253-4468-8906-F7646338BF2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317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D9294E-BB3E-4BF8-B4A2-9A74FF932B2E}" type="datetimeFigureOut">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2/4/2024</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86C39C-4930-49DC-B055-0F9F6A9D3B22}"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460377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FBFABACF-3857-4DA8-B749-B7C17831F9F2}" type="datetimeFigureOut">
              <a:rPr lang="en-US" smtClean="0">
                <a:solidFill>
                  <a:prstClr val="black">
                    <a:tint val="75000"/>
                  </a:prstClr>
                </a:solidFill>
              </a:rPr>
              <a:pPr defTabSz="914400"/>
              <a:t>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310FACE0-1017-40A1-A4CE-70AB29FC94D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07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2/4/2024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2/4/2024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2/4/2024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2/4/2024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4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0495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20.xml"/><Relationship Id="rId4" Type="http://schemas.openxmlformats.org/officeDocument/2006/relationships/hyperlink" Target="http://photo.stackexchange.com/questions/42326/what-is-the-cause-for-this-diffused-artifact-around-the-sun"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2/4/2024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accent1">
                <a:lumMod val="85000"/>
                <a:lumOff val="15000"/>
              </a:schemeClr>
            </a:gs>
            <a:gs pos="11000">
              <a:schemeClr val="accent1">
                <a:lumMod val="45000"/>
                <a:lumOff val="55000"/>
              </a:schemeClr>
            </a:gs>
            <a:gs pos="88000">
              <a:schemeClr val="accent1">
                <a:lumMod val="45000"/>
                <a:lumOff val="55000"/>
              </a:schemeClr>
            </a:gs>
            <a:gs pos="76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ABACF-3857-4DA8-B749-B7C17831F9F2}" type="datetimeFigureOut">
              <a:rPr lang="en-US" smtClean="0"/>
              <a:pPr/>
              <a:t>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FACE0-1017-40A1-A4CE-70AB29FC94DA}" type="slidenum">
              <a:rPr lang="en-US" smtClean="0"/>
              <a:pPr/>
              <a:t>‹#›</a:t>
            </a:fld>
            <a:endParaRPr lang="en-US"/>
          </a:p>
        </p:txBody>
      </p:sp>
    </p:spTree>
    <p:extLst>
      <p:ext uri="{BB962C8B-B14F-4D97-AF65-F5344CB8AC3E}">
        <p14:creationId xmlns:p14="http://schemas.microsoft.com/office/powerpoint/2010/main" val="2604994465"/>
      </p:ext>
    </p:extLst>
  </p:cSld>
  <p:clrMap bg1="lt1" tx1="dk1" bg2="lt2" tx2="dk2" accent1="accent1" accent2="accent2" accent3="accent3" accent4="accent4" accent5="accent5" accent6="accent6" hlink="hlink" folHlink="folHlink"/>
  <p:sldLayoutIdLst>
    <p:sldLayoutId id="21474845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2/4/2024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2/4/2024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42"/>
            <a:ext cx="10972800" cy="1143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09600" y="1600208"/>
            <a:ext cx="10972800" cy="4525965"/>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5123"/>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2/4/2024</a:t>
            </a:fld>
            <a:endParaRPr lang="en-US" dirty="0"/>
          </a:p>
        </p:txBody>
      </p:sp>
      <p:sp>
        <p:nvSpPr>
          <p:cNvPr id="5" name="Footer Placeholder 4"/>
          <p:cNvSpPr>
            <a:spLocks noGrp="1"/>
          </p:cNvSpPr>
          <p:nvPr>
            <p:ph type="ftr" sz="quarter" idx="3"/>
          </p:nvPr>
        </p:nvSpPr>
        <p:spPr>
          <a:xfrm>
            <a:off x="4165600" y="6356374"/>
            <a:ext cx="3860800" cy="365123"/>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737600" y="6356374"/>
            <a:ext cx="2844800" cy="365123"/>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09745047"/>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61375-CA3D-405A-84D2-37F5C5A6E5B3}" type="datetimeFigureOut">
              <a:rPr lang="en-US" smtClean="0"/>
              <a:t>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A6354-420D-47EA-B219-584F583EE09D}" type="slidenum">
              <a:rPr lang="en-US" smtClean="0"/>
              <a:t>‹#›</a:t>
            </a:fld>
            <a:endParaRPr lang="en-US"/>
          </a:p>
        </p:txBody>
      </p:sp>
    </p:spTree>
    <p:extLst>
      <p:ext uri="{BB962C8B-B14F-4D97-AF65-F5344CB8AC3E}">
        <p14:creationId xmlns:p14="http://schemas.microsoft.com/office/powerpoint/2010/main" val="2254955197"/>
      </p:ext>
    </p:extLst>
  </p:cSld>
  <p:clrMap bg1="lt1" tx1="dk1" bg2="lt2" tx2="dk2" accent1="accent1" accent2="accent2" accent3="accent3" accent4="accent4" accent5="accent5" accent6="accent6" hlink="hlink" folHlink="folHlink"/>
  <p:sldLayoutIdLst>
    <p:sldLayoutId id="2147484561" r:id="rId1"/>
    <p:sldLayoutId id="21474845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51000"/>
            <a:lum/>
            <a:extLst>
              <a:ext uri="{837473B0-CC2E-450A-ABE3-18F120FF3D39}">
                <a1611:picAttrSrcUrl xmlns:a1611="http://schemas.microsoft.com/office/drawing/2016/11/main" r:id="rId4"/>
              </a:ext>
            </a:extLst>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16A44-EB4B-4BEE-AC20-C98B92577712}" type="datetimeFigureOut">
              <a:rPr lang="en-US" smtClean="0"/>
              <a:t>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DF3E7-0253-4468-8906-F7646338BF24}" type="slidenum">
              <a:rPr lang="en-US" smtClean="0"/>
              <a:t>‹#›</a:t>
            </a:fld>
            <a:endParaRPr lang="en-US"/>
          </a:p>
        </p:txBody>
      </p:sp>
    </p:spTree>
    <p:extLst>
      <p:ext uri="{BB962C8B-B14F-4D97-AF65-F5344CB8AC3E}">
        <p14:creationId xmlns:p14="http://schemas.microsoft.com/office/powerpoint/2010/main" val="458572813"/>
      </p:ext>
    </p:extLst>
  </p:cSld>
  <p:clrMap bg1="lt1" tx1="dk1" bg2="lt2" tx2="dk2" accent1="accent1" accent2="accent2" accent3="accent3" accent4="accent4" accent5="accent5" accent6="accent6" hlink="hlink" folHlink="folHlink"/>
  <p:sldLayoutIdLst>
    <p:sldLayoutId id="214748456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2/4/2024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516325209"/>
      </p:ext>
    </p:extLst>
  </p:cSld>
  <p:clrMap bg1="lt1" tx1="dk1" bg2="lt2" tx2="dk2" accent1="accent1" accent2="accent2" accent3="accent3" accent4="accent4" accent5="accent5" accent6="accent6" hlink="hlink" folHlink="folHlink"/>
  <p:sldLayoutIdLst>
    <p:sldLayoutId id="214748456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courses.lumenlearning.com/musicappreciation_with_theory/chapter/chamber-music/"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939F9-BAFD-30B1-CE5F-183A9FC80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137AA6-01C8-8B93-36AE-E467545FA503}"/>
              </a:ext>
            </a:extLst>
          </p:cNvPr>
          <p:cNvSpPr>
            <a:spLocks noGrp="1"/>
          </p:cNvSpPr>
          <p:nvPr>
            <p:ph type="title"/>
          </p:nvPr>
        </p:nvSpPr>
        <p:spPr>
          <a:xfrm>
            <a:off x="1524000" y="274638"/>
            <a:ext cx="9144000" cy="6202362"/>
          </a:xfrm>
        </p:spPr>
        <p:txBody>
          <a:bodyPr>
            <a:normAutofit/>
          </a:bodyPr>
          <a:lstStyle/>
          <a:p>
            <a:r>
              <a:rPr lang="en-US" sz="5400" b="1" dirty="0"/>
              <a:t>My chains are gone</a:t>
            </a:r>
            <a:br>
              <a:rPr lang="en-US" sz="5400" b="1" dirty="0"/>
            </a:br>
            <a:r>
              <a:rPr lang="en-US" sz="5400" b="1" dirty="0"/>
              <a:t>I've been set free</a:t>
            </a:r>
            <a:br>
              <a:rPr lang="en-US" sz="5400" b="1" dirty="0"/>
            </a:br>
            <a:r>
              <a:rPr lang="en-US" sz="5400" b="1" dirty="0"/>
              <a:t>My God, my Savior has ransomed me</a:t>
            </a:r>
            <a:br>
              <a:rPr lang="en-US" sz="5400" b="1" dirty="0"/>
            </a:br>
            <a:r>
              <a:rPr lang="en-US" sz="5400" b="1" dirty="0"/>
              <a:t>And like a flood His mercy reigns</a:t>
            </a:r>
            <a:br>
              <a:rPr lang="en-US" sz="5400" b="1" dirty="0"/>
            </a:br>
            <a:r>
              <a:rPr lang="en-US" sz="5400" b="1" dirty="0"/>
              <a:t>Unending love, amazing grace</a:t>
            </a:r>
          </a:p>
        </p:txBody>
      </p:sp>
    </p:spTree>
    <p:extLst>
      <p:ext uri="{BB962C8B-B14F-4D97-AF65-F5344CB8AC3E}">
        <p14:creationId xmlns:p14="http://schemas.microsoft.com/office/powerpoint/2010/main" val="165279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C111-CFDA-E88E-C0EB-33412C45A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46701-BAD9-1DA4-527A-1955E817CC7C}"/>
              </a:ext>
            </a:extLst>
          </p:cNvPr>
          <p:cNvSpPr>
            <a:spLocks noGrp="1"/>
          </p:cNvSpPr>
          <p:nvPr>
            <p:ph type="title"/>
          </p:nvPr>
        </p:nvSpPr>
        <p:spPr>
          <a:xfrm>
            <a:off x="1524000" y="274638"/>
            <a:ext cx="9144000" cy="6049962"/>
          </a:xfrm>
        </p:spPr>
        <p:txBody>
          <a:bodyPr>
            <a:noAutofit/>
          </a:bodyPr>
          <a:lstStyle/>
          <a:p>
            <a:r>
              <a:rPr lang="en-US" sz="5400" b="1" dirty="0"/>
              <a:t>The earth shall soon dissolve like snow</a:t>
            </a:r>
            <a:br>
              <a:rPr lang="en-US" sz="5400" b="1" dirty="0"/>
            </a:br>
            <a:r>
              <a:rPr lang="en-US" sz="5400" b="1" dirty="0"/>
              <a:t>The sun forbear to shine</a:t>
            </a:r>
            <a:br>
              <a:rPr lang="en-US" sz="5400" b="1" dirty="0"/>
            </a:br>
            <a:r>
              <a:rPr lang="en-US" sz="5400" b="1" dirty="0"/>
              <a:t>But God, Who called me here below,</a:t>
            </a:r>
            <a:br>
              <a:rPr lang="en-US" sz="5400" b="1" dirty="0"/>
            </a:br>
            <a:r>
              <a:rPr lang="en-US" sz="5400" b="1" dirty="0"/>
              <a:t>Will be forever mine.</a:t>
            </a:r>
            <a:br>
              <a:rPr lang="en-US" sz="5400" b="1" dirty="0"/>
            </a:br>
            <a:r>
              <a:rPr lang="en-US" sz="5400" b="1" dirty="0"/>
              <a:t>Will be forever mine.</a:t>
            </a:r>
            <a:br>
              <a:rPr lang="en-US" sz="5400" b="1" dirty="0"/>
            </a:br>
            <a:r>
              <a:rPr lang="en-US" sz="5400" b="1" dirty="0"/>
              <a:t>You are forever mine.</a:t>
            </a:r>
          </a:p>
        </p:txBody>
      </p:sp>
    </p:spTree>
    <p:extLst>
      <p:ext uri="{BB962C8B-B14F-4D97-AF65-F5344CB8AC3E}">
        <p14:creationId xmlns:p14="http://schemas.microsoft.com/office/powerpoint/2010/main" val="279116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F0E12-3BD6-3BD5-3A93-B8F5A72EF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48C99-6773-D608-2CDB-BE673E683561}"/>
              </a:ext>
            </a:extLst>
          </p:cNvPr>
          <p:cNvSpPr>
            <a:spLocks noGrp="1"/>
          </p:cNvSpPr>
          <p:nvPr>
            <p:ph type="title"/>
          </p:nvPr>
        </p:nvSpPr>
        <p:spPr>
          <a:xfrm>
            <a:off x="1524000" y="274638"/>
            <a:ext cx="9144000" cy="6202362"/>
          </a:xfrm>
        </p:spPr>
        <p:txBody>
          <a:bodyPr>
            <a:normAutofit/>
          </a:bodyPr>
          <a:lstStyle/>
          <a:p>
            <a:r>
              <a:rPr lang="en-US" sz="5400" b="1" dirty="0"/>
              <a:t>My chains are gone</a:t>
            </a:r>
            <a:br>
              <a:rPr lang="en-US" sz="5400" b="1" dirty="0"/>
            </a:br>
            <a:r>
              <a:rPr lang="en-US" sz="5400" b="1" dirty="0"/>
              <a:t>I've been set free</a:t>
            </a:r>
            <a:br>
              <a:rPr lang="en-US" sz="5400" b="1" dirty="0"/>
            </a:br>
            <a:r>
              <a:rPr lang="en-US" sz="5400" b="1" dirty="0"/>
              <a:t>My God, my Savior has ransomed me</a:t>
            </a:r>
            <a:br>
              <a:rPr lang="en-US" sz="5400" b="1" dirty="0"/>
            </a:br>
            <a:r>
              <a:rPr lang="en-US" sz="5400" b="1" dirty="0"/>
              <a:t>And like a flood His mercy reigns</a:t>
            </a:r>
            <a:br>
              <a:rPr lang="en-US" sz="5400" b="1" dirty="0"/>
            </a:br>
            <a:r>
              <a:rPr lang="en-US" sz="5400" b="1" dirty="0"/>
              <a:t>Unending love, amazing grace</a:t>
            </a:r>
          </a:p>
        </p:txBody>
      </p:sp>
    </p:spTree>
    <p:extLst>
      <p:ext uri="{BB962C8B-B14F-4D97-AF65-F5344CB8AC3E}">
        <p14:creationId xmlns:p14="http://schemas.microsoft.com/office/powerpoint/2010/main" val="92669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96260-A174-ADE9-5B58-1C2F05FD29D2}"/>
            </a:ext>
          </a:extLst>
        </p:cNvPr>
        <p:cNvGrpSpPr/>
        <p:nvPr/>
      </p:nvGrpSpPr>
      <p:grpSpPr>
        <a:xfrm>
          <a:off x="0" y="0"/>
          <a:ext cx="0" cy="0"/>
          <a:chOff x="0" y="0"/>
          <a:chExt cx="0" cy="0"/>
        </a:xfrm>
      </p:grpSpPr>
    </p:spTree>
    <p:extLst>
      <p:ext uri="{BB962C8B-B14F-4D97-AF65-F5344CB8AC3E}">
        <p14:creationId xmlns:p14="http://schemas.microsoft.com/office/powerpoint/2010/main" val="191658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981200" y="1063175"/>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4480560"/>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br>
            <a:br>
              <a:rPr lang="en-US" sz="6600" b="1" dirty="0"/>
            </a:br>
            <a:r>
              <a:rPr lang="en-US" sz="6600" b="1" i="1" dirty="0"/>
              <a:t>( from Psalm 136:1-6) </a:t>
            </a:r>
            <a:br>
              <a:rPr lang="en-US" sz="6600" b="1" i="1" dirty="0"/>
            </a:br>
            <a:r>
              <a:rPr lang="en-US" sz="6600" b="1" i="1" dirty="0"/>
              <a:t>Caden Grace, 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0"/>
            <a:ext cx="11558016" cy="6004560"/>
          </a:xfrm>
        </p:spPr>
        <p:txBody>
          <a:bodyPr/>
          <a:lstStyle/>
          <a:p>
            <a:r>
              <a:rPr lang="en-US" sz="7200" b="1" u="sng" dirty="0"/>
              <a:t>Reader</a:t>
            </a:r>
            <a:r>
              <a:rPr lang="en-US" sz="7200" b="1" dirty="0"/>
              <a:t>: </a:t>
            </a:r>
            <a:br>
              <a:rPr lang="en-US" sz="7200" b="1" dirty="0"/>
            </a:br>
            <a:r>
              <a:rPr lang="en-US" sz="6600" b="1" dirty="0"/>
              <a:t>Give thanks to the LORD,</a:t>
            </a:r>
            <a:br>
              <a:rPr lang="en-US" sz="6600" b="1" dirty="0"/>
            </a:br>
            <a:r>
              <a:rPr lang="en-US" sz="6600" b="1" dirty="0"/>
              <a:t> for he is good,</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for his steadfast love</a:t>
            </a:r>
            <a:br>
              <a:rPr lang="en-US" sz="7200" b="1" dirty="0">
                <a:solidFill>
                  <a:srgbClr val="FF0000"/>
                </a:solidFill>
              </a:rPr>
            </a:br>
            <a:r>
              <a:rPr lang="en-US" sz="7200" b="1" dirty="0">
                <a:solidFill>
                  <a:srgbClr val="FF0000"/>
                </a:solidFill>
              </a:rPr>
              <a:t> endures forever.</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r>
              <a:rPr lang="en-US" sz="7200" b="1" u="sng" dirty="0"/>
              <a:t>Reader</a:t>
            </a:r>
            <a:r>
              <a:rPr lang="en-US" sz="7200" b="1" dirty="0"/>
              <a:t>: </a:t>
            </a:r>
            <a:br>
              <a:rPr lang="en-US" sz="7200" b="1" dirty="0"/>
            </a:br>
            <a:r>
              <a:rPr lang="en-US" sz="6000" b="1" dirty="0"/>
              <a:t>Give thanks to the God of gods,</a:t>
            </a:r>
            <a:endParaRPr lang="en-US" sz="5400" b="1" dirty="0"/>
          </a:p>
        </p:txBody>
      </p:sp>
    </p:spTree>
    <p:extLst>
      <p:ext uri="{BB962C8B-B14F-4D97-AF65-F5344CB8AC3E}">
        <p14:creationId xmlns:p14="http://schemas.microsoft.com/office/powerpoint/2010/main" val="351366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56032" y="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for his steadfast love</a:t>
            </a:r>
            <a:br>
              <a:rPr lang="en-US" sz="7200" b="1" dirty="0">
                <a:solidFill>
                  <a:srgbClr val="FF0000"/>
                </a:solidFill>
              </a:rPr>
            </a:br>
            <a:r>
              <a:rPr lang="en-US" sz="7200" b="1" dirty="0">
                <a:solidFill>
                  <a:srgbClr val="FF0000"/>
                </a:solidFill>
              </a:rPr>
              <a:t> endures forever.</a:t>
            </a:r>
            <a:endParaRPr lang="en-US" sz="4800" b="1" dirty="0">
              <a:solidFill>
                <a:srgbClr val="FF0000"/>
              </a:solidFill>
            </a:endParaRPr>
          </a:p>
        </p:txBody>
      </p:sp>
    </p:spTree>
    <p:extLst>
      <p:ext uri="{BB962C8B-B14F-4D97-AF65-F5344CB8AC3E}">
        <p14:creationId xmlns:p14="http://schemas.microsoft.com/office/powerpoint/2010/main" val="386078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65760" y="274638"/>
            <a:ext cx="11379200" cy="582136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463039"/>
            <a:ext cx="11558016" cy="3616961"/>
          </a:xfrm>
        </p:spPr>
        <p:txBody>
          <a:bodyPr/>
          <a:lstStyle/>
          <a:p>
            <a:r>
              <a:rPr lang="en-US" sz="7200" b="1" u="sng" dirty="0"/>
              <a:t>Reader</a:t>
            </a:r>
            <a:r>
              <a:rPr lang="en-US" sz="7200" b="1" dirty="0"/>
              <a:t>: </a:t>
            </a:r>
            <a:br>
              <a:rPr lang="en-US" sz="7200" b="1" dirty="0"/>
            </a:br>
            <a:r>
              <a:rPr lang="en-US" sz="6000" b="1" dirty="0"/>
              <a:t>Give thanks to the Lord of lords,</a:t>
            </a:r>
            <a:endParaRPr lang="en-US" sz="5400" b="1" dirty="0"/>
          </a:p>
        </p:txBody>
      </p:sp>
    </p:spTree>
    <p:extLst>
      <p:ext uri="{BB962C8B-B14F-4D97-AF65-F5344CB8AC3E}">
        <p14:creationId xmlns:p14="http://schemas.microsoft.com/office/powerpoint/2010/main" val="258811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29163-6952-3195-EA97-4A29D8E66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2D35E-7370-1411-931F-E85A655D3110}"/>
              </a:ext>
            </a:extLst>
          </p:cNvPr>
          <p:cNvSpPr>
            <a:spLocks noGrp="1"/>
          </p:cNvSpPr>
          <p:nvPr>
            <p:ph type="title"/>
          </p:nvPr>
        </p:nvSpPr>
        <p:spPr>
          <a:xfrm>
            <a:off x="256032" y="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for his steadfast love</a:t>
            </a:r>
            <a:br>
              <a:rPr lang="en-US" sz="7200" b="1" dirty="0">
                <a:solidFill>
                  <a:srgbClr val="FF0000"/>
                </a:solidFill>
              </a:rPr>
            </a:br>
            <a:r>
              <a:rPr lang="en-US" sz="7200" b="1" dirty="0">
                <a:solidFill>
                  <a:srgbClr val="FF0000"/>
                </a:solidFill>
              </a:rPr>
              <a:t> endures forever.</a:t>
            </a:r>
            <a:endParaRPr lang="en-US" sz="4800" b="1" dirty="0">
              <a:solidFill>
                <a:srgbClr val="FF0000"/>
              </a:solidFill>
            </a:endParaRPr>
          </a:p>
        </p:txBody>
      </p:sp>
    </p:spTree>
    <p:extLst>
      <p:ext uri="{BB962C8B-B14F-4D97-AF65-F5344CB8AC3E}">
        <p14:creationId xmlns:p14="http://schemas.microsoft.com/office/powerpoint/2010/main" val="1574055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561E-646C-BBB0-875C-0853FD1F2119}"/>
              </a:ext>
            </a:extLst>
          </p:cNvPr>
          <p:cNvSpPr>
            <a:spLocks noGrp="1"/>
          </p:cNvSpPr>
          <p:nvPr>
            <p:ph type="title"/>
          </p:nvPr>
        </p:nvSpPr>
        <p:spPr>
          <a:xfrm>
            <a:off x="609600" y="274638"/>
            <a:ext cx="10972800" cy="6217602"/>
          </a:xfrm>
        </p:spPr>
        <p:txBody>
          <a:bodyPr/>
          <a:lstStyle/>
          <a:p>
            <a:r>
              <a:rPr lang="en-US" sz="7200" b="1" dirty="0">
                <a:latin typeface="Amasis MT Pro Black" panose="02040A04050005020304" pitchFamily="18" charset="0"/>
              </a:rPr>
              <a:t>SCOUT SUNDAY</a:t>
            </a:r>
          </a:p>
        </p:txBody>
      </p:sp>
    </p:spTree>
    <p:extLst>
      <p:ext uri="{BB962C8B-B14F-4D97-AF65-F5344CB8AC3E}">
        <p14:creationId xmlns:p14="http://schemas.microsoft.com/office/powerpoint/2010/main" val="66152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B11D8-8EAB-E518-36B6-48C54B036B4C}"/>
              </a:ext>
            </a:extLst>
          </p:cNvPr>
          <p:cNvSpPr>
            <a:spLocks noGrp="1"/>
          </p:cNvSpPr>
          <p:nvPr>
            <p:ph type="title"/>
          </p:nvPr>
        </p:nvSpPr>
        <p:spPr>
          <a:xfrm>
            <a:off x="213360" y="1158240"/>
            <a:ext cx="11765280" cy="5364480"/>
          </a:xfrm>
        </p:spPr>
        <p:txBody>
          <a:bodyPr/>
          <a:lstStyle/>
          <a:p>
            <a:r>
              <a:rPr lang="en-US" sz="8000" b="1" dirty="0"/>
              <a:t>CHOIR</a:t>
            </a:r>
            <a:br>
              <a:rPr lang="en-US" sz="8000" b="1" dirty="0"/>
            </a:br>
            <a:br>
              <a:rPr lang="en-US" sz="8000" b="1" dirty="0"/>
            </a:br>
            <a:r>
              <a:rPr lang="en-US" sz="9600" b="1" dirty="0"/>
              <a:t>“Heavenly Sunlight”</a:t>
            </a:r>
            <a:endParaRPr lang="en-US" sz="8000" b="1" dirty="0"/>
          </a:p>
        </p:txBody>
      </p:sp>
    </p:spTree>
    <p:extLst>
      <p:ext uri="{BB962C8B-B14F-4D97-AF65-F5344CB8AC3E}">
        <p14:creationId xmlns:p14="http://schemas.microsoft.com/office/powerpoint/2010/main" val="322262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4754880"/>
            <a:ext cx="12192000" cy="2103120"/>
          </a:xfrm>
        </p:spPr>
        <p:txBody>
          <a:bodyPr>
            <a:normAutofit fontScale="90000"/>
          </a:bodyPr>
          <a:lstStyle/>
          <a:p>
            <a:r>
              <a:rPr lang="en-US" sz="8900" b="1" dirty="0">
                <a:latin typeface="Algerian" panose="04020705040A02060702" pitchFamily="82" charset="0"/>
              </a:rPr>
              <a:t>Opening prayer</a:t>
            </a:r>
            <a:br>
              <a:rPr lang="en-US" sz="7200" b="1" dirty="0"/>
            </a:br>
            <a:br>
              <a:rPr lang="en-US" sz="8800" dirty="0"/>
            </a:br>
            <a:br>
              <a:rPr lang="en-US" sz="8800" dirty="0"/>
            </a:br>
            <a:endParaRPr lang="en-US" sz="8800" b="1" dirty="0"/>
          </a:p>
        </p:txBody>
      </p:sp>
    </p:spTree>
    <p:extLst>
      <p:ext uri="{BB962C8B-B14F-4D97-AF65-F5344CB8AC3E}">
        <p14:creationId xmlns:p14="http://schemas.microsoft.com/office/powerpoint/2010/main" val="2264145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1676399"/>
            <a:ext cx="12192000" cy="5181601"/>
          </a:xfrm>
        </p:spPr>
        <p:txBody>
          <a:bodyPr>
            <a:noAutofit/>
          </a:bodyPr>
          <a:lstStyle/>
          <a:p>
            <a:r>
              <a:rPr lang="en-US" sz="6000" b="1" u="sng" dirty="0"/>
              <a:t>ALL:</a:t>
            </a:r>
            <a:br>
              <a:rPr lang="en-US" sz="6000" b="1" u="sng" dirty="0"/>
            </a:br>
            <a:r>
              <a:rPr lang="en-US" sz="6000" b="1" dirty="0"/>
              <a:t>God of grace,</a:t>
            </a:r>
            <a:br>
              <a:rPr lang="en-US" sz="6000" b="1" dirty="0"/>
            </a:br>
            <a:r>
              <a:rPr lang="en-US" sz="6000" b="1" dirty="0"/>
              <a:t>you have given us minds to know you,</a:t>
            </a:r>
            <a:br>
              <a:rPr lang="en-US" sz="6000" b="1" dirty="0"/>
            </a:br>
            <a:r>
              <a:rPr lang="en-US" sz="6000" b="1" dirty="0"/>
              <a:t>hearts to love you, and voices to sing your praise. </a:t>
            </a:r>
            <a:br>
              <a:rPr lang="en-US" sz="6000" b="1" dirty="0"/>
            </a:br>
            <a:br>
              <a:rPr lang="en-US" sz="6000" b="1" dirty="0"/>
            </a:br>
            <a:endParaRPr lang="en-US" sz="6600" b="1" dirty="0"/>
          </a:p>
        </p:txBody>
      </p:sp>
    </p:spTree>
    <p:extLst>
      <p:ext uri="{BB962C8B-B14F-4D97-AF65-F5344CB8AC3E}">
        <p14:creationId xmlns:p14="http://schemas.microsoft.com/office/powerpoint/2010/main" val="2410533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0" y="3429000"/>
            <a:ext cx="12192000" cy="1583266"/>
          </a:xfrm>
        </p:spPr>
        <p:txBody>
          <a:bodyPr>
            <a:noAutofit/>
          </a:bodyPr>
          <a:lstStyle/>
          <a:p>
            <a:r>
              <a:rPr lang="en-US" sz="6000" b="1" u="sng" dirty="0"/>
              <a:t>ALL:</a:t>
            </a:r>
            <a:br>
              <a:rPr lang="en-US" sz="6000" b="1" u="sng" dirty="0"/>
            </a:br>
            <a:r>
              <a:rPr lang="en-US" sz="6000" b="1" dirty="0"/>
              <a:t>Fill us with your Spirit,</a:t>
            </a:r>
            <a:br>
              <a:rPr lang="en-US" sz="6000" b="1" dirty="0"/>
            </a:br>
            <a:r>
              <a:rPr lang="en-US" sz="6000" b="1" dirty="0"/>
              <a:t>	that we may celebrate your goodness,</a:t>
            </a:r>
            <a:br>
              <a:rPr lang="en-US" sz="6000" b="1" dirty="0"/>
            </a:br>
            <a:r>
              <a:rPr lang="en-US" sz="6000" b="1" dirty="0"/>
              <a:t>	and worship you as best as we can,</a:t>
            </a:r>
            <a:br>
              <a:rPr lang="en-US" sz="6000" b="1" dirty="0"/>
            </a:br>
            <a:r>
              <a:rPr lang="en-US" sz="6000" b="1" dirty="0"/>
              <a:t>	through Jesus Christ, our Lord. Amen.</a:t>
            </a:r>
            <a:br>
              <a:rPr lang="en-US" sz="6000" b="1" dirty="0"/>
            </a:br>
            <a:br>
              <a:rPr lang="en-US" sz="6000" b="1" dirty="0"/>
            </a:br>
            <a:endParaRPr lang="en-US" sz="6600" b="1" dirty="0"/>
          </a:p>
        </p:txBody>
      </p:sp>
    </p:spTree>
    <p:extLst>
      <p:ext uri="{BB962C8B-B14F-4D97-AF65-F5344CB8AC3E}">
        <p14:creationId xmlns:p14="http://schemas.microsoft.com/office/powerpoint/2010/main" val="1354083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EF547-CEE4-DD32-CF48-4E570CA5C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0AA3E-0F16-F6AA-6EB3-FA1E6064EF06}"/>
              </a:ext>
            </a:extLst>
          </p:cNvPr>
          <p:cNvSpPr>
            <a:spLocks noGrp="1"/>
          </p:cNvSpPr>
          <p:nvPr>
            <p:ph type="title"/>
          </p:nvPr>
        </p:nvSpPr>
        <p:spPr>
          <a:xfrm>
            <a:off x="1981200" y="274638"/>
            <a:ext cx="8229600" cy="6278562"/>
          </a:xfrm>
        </p:spPr>
        <p:txBody>
          <a:bodyPr>
            <a:normAutofit/>
          </a:bodyPr>
          <a:lstStyle/>
          <a:p>
            <a:r>
              <a:rPr lang="en-US" sz="11500" b="1" dirty="0"/>
              <a:t>Because He Lives</a:t>
            </a:r>
            <a:br>
              <a:rPr lang="en-US" sz="11500" b="1" dirty="0"/>
            </a:br>
            <a:br>
              <a:rPr lang="en-US" sz="5400" b="1" dirty="0"/>
            </a:br>
            <a:r>
              <a:rPr lang="en-US" sz="5400" b="1" dirty="0"/>
              <a:t>Hymn # 358</a:t>
            </a:r>
          </a:p>
        </p:txBody>
      </p:sp>
    </p:spTree>
    <p:extLst>
      <p:ext uri="{BB962C8B-B14F-4D97-AF65-F5344CB8AC3E}">
        <p14:creationId xmlns:p14="http://schemas.microsoft.com/office/powerpoint/2010/main" val="389511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B7E10-0A56-D75D-41FF-A241864D0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03ABB-6CD1-58D7-F05E-369C73E8AD84}"/>
              </a:ext>
            </a:extLst>
          </p:cNvPr>
          <p:cNvSpPr>
            <a:spLocks noGrp="1"/>
          </p:cNvSpPr>
          <p:nvPr>
            <p:ph type="title"/>
          </p:nvPr>
        </p:nvSpPr>
        <p:spPr>
          <a:xfrm>
            <a:off x="457200" y="274638"/>
            <a:ext cx="11201400" cy="5973762"/>
          </a:xfrm>
        </p:spPr>
        <p:txBody>
          <a:bodyPr>
            <a:normAutofit fontScale="90000"/>
          </a:bodyPr>
          <a:lstStyle/>
          <a:p>
            <a:r>
              <a:rPr lang="en-US" sz="6000" b="1" dirty="0"/>
              <a:t>God sent His Son- </a:t>
            </a:r>
            <a:br>
              <a:rPr lang="en-US" sz="6000" b="1" dirty="0"/>
            </a:br>
            <a:r>
              <a:rPr lang="en-US" sz="6000" b="1" dirty="0"/>
              <a:t>they called Him Jesus</a:t>
            </a:r>
            <a:br>
              <a:rPr lang="en-US" sz="6000" b="1" dirty="0"/>
            </a:br>
            <a:r>
              <a:rPr lang="en-US" sz="6000" b="1" dirty="0"/>
              <a:t>He came to love</a:t>
            </a:r>
            <a:br>
              <a:rPr lang="en-US" sz="6000" b="1" dirty="0"/>
            </a:br>
            <a:r>
              <a:rPr lang="en-US" sz="6000" b="1" dirty="0"/>
              <a:t>heal and forgive</a:t>
            </a:r>
            <a:br>
              <a:rPr lang="en-US" sz="6000" b="1" dirty="0"/>
            </a:br>
            <a:r>
              <a:rPr lang="en-US" sz="6000" b="1" dirty="0"/>
              <a:t>He lived and died to buy my pardon;</a:t>
            </a:r>
            <a:br>
              <a:rPr lang="en-US" sz="6000" b="1" dirty="0"/>
            </a:br>
            <a:r>
              <a:rPr lang="en-US" sz="6000" b="1" dirty="0"/>
              <a:t>An empty grave is there to prove my Savior lives</a:t>
            </a:r>
          </a:p>
        </p:txBody>
      </p:sp>
    </p:spTree>
    <p:extLst>
      <p:ext uri="{BB962C8B-B14F-4D97-AF65-F5344CB8AC3E}">
        <p14:creationId xmlns:p14="http://schemas.microsoft.com/office/powerpoint/2010/main" val="672106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7124624" y="1091383"/>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EDFE8-F904-1A9B-6275-CB7AAAD1E4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4B850-E8F2-4EED-5D30-0AE07E497E5D}"/>
              </a:ext>
            </a:extLst>
          </p:cNvPr>
          <p:cNvSpPr>
            <a:spLocks noGrp="1"/>
          </p:cNvSpPr>
          <p:nvPr>
            <p:ph type="title"/>
          </p:nvPr>
        </p:nvSpPr>
        <p:spPr>
          <a:xfrm>
            <a:off x="304800" y="274638"/>
            <a:ext cx="11353800" cy="6202362"/>
          </a:xfrm>
        </p:spPr>
        <p:txBody>
          <a:bodyPr>
            <a:normAutofit fontScale="90000"/>
          </a:bodyPr>
          <a:lstStyle/>
          <a:p>
            <a:r>
              <a:rPr lang="en-US" sz="5400" b="1" dirty="0"/>
              <a:t>Because He lives</a:t>
            </a:r>
            <a:br>
              <a:rPr lang="en-US" sz="5400" b="1" dirty="0"/>
            </a:br>
            <a:r>
              <a:rPr lang="en-US" sz="5400" b="1" dirty="0"/>
              <a:t>I can face tomorrow</a:t>
            </a:r>
            <a:br>
              <a:rPr lang="en-US" sz="5400" b="1" dirty="0"/>
            </a:br>
            <a:r>
              <a:rPr lang="en-US" sz="5400" b="1" dirty="0"/>
              <a:t>Because He lives</a:t>
            </a:r>
            <a:br>
              <a:rPr lang="en-US" sz="5400" b="1" dirty="0"/>
            </a:br>
            <a:r>
              <a:rPr lang="en-US" sz="5400" b="1" dirty="0"/>
              <a:t>All fear is gone</a:t>
            </a:r>
            <a:br>
              <a:rPr lang="en-US" sz="5400" b="1" dirty="0"/>
            </a:br>
            <a:r>
              <a:rPr lang="en-US" sz="5400" b="1" dirty="0"/>
              <a:t>Because I know</a:t>
            </a:r>
            <a:br>
              <a:rPr lang="en-US" sz="5400" b="1" dirty="0"/>
            </a:br>
            <a:r>
              <a:rPr lang="en-US" sz="5400" b="1" dirty="0"/>
              <a:t>He holds the future</a:t>
            </a:r>
            <a:br>
              <a:rPr lang="en-US" sz="5400" b="1" dirty="0"/>
            </a:br>
            <a:r>
              <a:rPr lang="en-US" sz="5400" b="1" dirty="0"/>
              <a:t>And life is worth the living just because He Lives</a:t>
            </a:r>
          </a:p>
        </p:txBody>
      </p:sp>
    </p:spTree>
    <p:extLst>
      <p:ext uri="{BB962C8B-B14F-4D97-AF65-F5344CB8AC3E}">
        <p14:creationId xmlns:p14="http://schemas.microsoft.com/office/powerpoint/2010/main" val="2495887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39797-07FA-9D0C-5158-791DCFD478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7606F-0C5A-523B-7F65-5599530B5319}"/>
              </a:ext>
            </a:extLst>
          </p:cNvPr>
          <p:cNvSpPr>
            <a:spLocks noGrp="1"/>
          </p:cNvSpPr>
          <p:nvPr>
            <p:ph type="title"/>
          </p:nvPr>
        </p:nvSpPr>
        <p:spPr>
          <a:xfrm>
            <a:off x="381000" y="274638"/>
            <a:ext cx="11353800" cy="6354762"/>
          </a:xfrm>
        </p:spPr>
        <p:txBody>
          <a:bodyPr>
            <a:normAutofit fontScale="90000"/>
          </a:bodyPr>
          <a:lstStyle/>
          <a:p>
            <a:r>
              <a:rPr lang="en-US" sz="5400" b="1" dirty="0"/>
              <a:t>How sweet to hold</a:t>
            </a:r>
            <a:br>
              <a:rPr lang="en-US" sz="5400" b="1" dirty="0"/>
            </a:br>
            <a:r>
              <a:rPr lang="en-US" sz="5400" b="1" dirty="0"/>
              <a:t>A new-born baby</a:t>
            </a:r>
            <a:br>
              <a:rPr lang="en-US" sz="5400" b="1" dirty="0"/>
            </a:br>
            <a:r>
              <a:rPr lang="en-US" sz="5400" b="1" dirty="0"/>
              <a:t>and feel the pride</a:t>
            </a:r>
            <a:br>
              <a:rPr lang="en-US" sz="5400" b="1" dirty="0"/>
            </a:br>
            <a:r>
              <a:rPr lang="en-US" sz="5400" b="1" dirty="0"/>
              <a:t>and joy He gives</a:t>
            </a:r>
            <a:br>
              <a:rPr lang="en-US" sz="5400" b="1" dirty="0"/>
            </a:br>
            <a:r>
              <a:rPr lang="en-US" sz="5400" b="1" dirty="0"/>
              <a:t>But greater still</a:t>
            </a:r>
            <a:br>
              <a:rPr lang="en-US" sz="5400" b="1" dirty="0"/>
            </a:br>
            <a:r>
              <a:rPr lang="en-US" sz="5400" b="1" dirty="0"/>
              <a:t>the calm assurance</a:t>
            </a:r>
            <a:br>
              <a:rPr lang="en-US" sz="5400" b="1" dirty="0"/>
            </a:br>
            <a:r>
              <a:rPr lang="en-US" sz="5400" b="1" dirty="0"/>
              <a:t>This child can face uncertain days because He lives</a:t>
            </a:r>
          </a:p>
        </p:txBody>
      </p:sp>
    </p:spTree>
    <p:extLst>
      <p:ext uri="{BB962C8B-B14F-4D97-AF65-F5344CB8AC3E}">
        <p14:creationId xmlns:p14="http://schemas.microsoft.com/office/powerpoint/2010/main" val="1041299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15700-FEB6-E030-5C19-2C3518483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BFFAB-2557-A205-8C81-00C0A5071F1B}"/>
              </a:ext>
            </a:extLst>
          </p:cNvPr>
          <p:cNvSpPr>
            <a:spLocks noGrp="1"/>
          </p:cNvSpPr>
          <p:nvPr>
            <p:ph type="title"/>
          </p:nvPr>
        </p:nvSpPr>
        <p:spPr>
          <a:xfrm>
            <a:off x="228600" y="274638"/>
            <a:ext cx="11582400" cy="6202362"/>
          </a:xfrm>
        </p:spPr>
        <p:txBody>
          <a:bodyPr>
            <a:normAutofit fontScale="90000"/>
          </a:bodyPr>
          <a:lstStyle/>
          <a:p>
            <a:r>
              <a:rPr lang="en-US" sz="5400" b="1" dirty="0"/>
              <a:t>Because He lives</a:t>
            </a:r>
            <a:br>
              <a:rPr lang="en-US" sz="5400" b="1" dirty="0"/>
            </a:br>
            <a:r>
              <a:rPr lang="en-US" sz="5400" b="1" dirty="0"/>
              <a:t>I can face tomorrow</a:t>
            </a:r>
            <a:br>
              <a:rPr lang="en-US" sz="5400" b="1" dirty="0"/>
            </a:br>
            <a:r>
              <a:rPr lang="en-US" sz="5400" b="1" dirty="0"/>
              <a:t>Because He lives</a:t>
            </a:r>
            <a:br>
              <a:rPr lang="en-US" sz="5400" b="1" dirty="0"/>
            </a:br>
            <a:r>
              <a:rPr lang="en-US" sz="5400" b="1" dirty="0"/>
              <a:t>All fear is gone</a:t>
            </a:r>
            <a:br>
              <a:rPr lang="en-US" sz="5400" b="1" dirty="0"/>
            </a:br>
            <a:r>
              <a:rPr lang="en-US" sz="5400" b="1" dirty="0"/>
              <a:t>Because I know</a:t>
            </a:r>
            <a:br>
              <a:rPr lang="en-US" sz="5400" b="1" dirty="0"/>
            </a:br>
            <a:r>
              <a:rPr lang="en-US" sz="5400" b="1" dirty="0"/>
              <a:t>He holds the future</a:t>
            </a:r>
            <a:br>
              <a:rPr lang="en-US" sz="5400" b="1" dirty="0"/>
            </a:br>
            <a:r>
              <a:rPr lang="en-US" sz="5400" b="1" dirty="0"/>
              <a:t>And life is worth the living just because He Lives</a:t>
            </a:r>
          </a:p>
        </p:txBody>
      </p:sp>
    </p:spTree>
    <p:extLst>
      <p:ext uri="{BB962C8B-B14F-4D97-AF65-F5344CB8AC3E}">
        <p14:creationId xmlns:p14="http://schemas.microsoft.com/office/powerpoint/2010/main" val="19831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61B59-6DF0-3476-5F16-28C1C7A6D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A9F975-7070-299B-8680-DE55A4B2FFAF}"/>
              </a:ext>
            </a:extLst>
          </p:cNvPr>
          <p:cNvSpPr>
            <a:spLocks noGrp="1"/>
          </p:cNvSpPr>
          <p:nvPr>
            <p:ph type="title"/>
          </p:nvPr>
        </p:nvSpPr>
        <p:spPr>
          <a:xfrm>
            <a:off x="304800" y="274638"/>
            <a:ext cx="11506200" cy="6202362"/>
          </a:xfrm>
        </p:spPr>
        <p:txBody>
          <a:bodyPr>
            <a:normAutofit/>
          </a:bodyPr>
          <a:lstStyle/>
          <a:p>
            <a:r>
              <a:rPr lang="en-US" sz="5400" b="1" dirty="0"/>
              <a:t>And then one day</a:t>
            </a:r>
            <a:br>
              <a:rPr lang="en-US" sz="5400" b="1" dirty="0"/>
            </a:br>
            <a:r>
              <a:rPr lang="en-US" sz="5400" b="1" dirty="0"/>
              <a:t>I’ll cross the river;</a:t>
            </a:r>
            <a:br>
              <a:rPr lang="en-US" sz="5400" b="1" dirty="0"/>
            </a:br>
            <a:r>
              <a:rPr lang="en-US" sz="5400" b="1" dirty="0"/>
              <a:t>I’ll fight life’s final war with pain</a:t>
            </a:r>
            <a:br>
              <a:rPr lang="en-US" sz="5400" b="1" dirty="0"/>
            </a:br>
            <a:r>
              <a:rPr lang="en-US" sz="5400" b="1" dirty="0"/>
              <a:t>and then as death</a:t>
            </a:r>
            <a:br>
              <a:rPr lang="en-US" sz="5400" b="1" dirty="0"/>
            </a:br>
            <a:r>
              <a:rPr lang="en-US" sz="5400" b="1" dirty="0"/>
              <a:t>gives way to </a:t>
            </a:r>
            <a:r>
              <a:rPr lang="en-US" sz="5400" b="1" dirty="0" err="1"/>
              <a:t>vict’ry</a:t>
            </a:r>
            <a:br>
              <a:rPr lang="en-US" sz="5400" b="1" dirty="0"/>
            </a:br>
            <a:r>
              <a:rPr lang="en-US" sz="5400" b="1" dirty="0"/>
              <a:t>I’ll see the lights of glory and I’ll know He reigns</a:t>
            </a:r>
          </a:p>
        </p:txBody>
      </p:sp>
    </p:spTree>
    <p:extLst>
      <p:ext uri="{BB962C8B-B14F-4D97-AF65-F5344CB8AC3E}">
        <p14:creationId xmlns:p14="http://schemas.microsoft.com/office/powerpoint/2010/main" val="1990681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F933-AA32-7A87-E8CA-2E2D25F77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DDC97-14DA-586B-9C8A-8ACE0749D937}"/>
              </a:ext>
            </a:extLst>
          </p:cNvPr>
          <p:cNvSpPr>
            <a:spLocks noGrp="1"/>
          </p:cNvSpPr>
          <p:nvPr>
            <p:ph type="title"/>
          </p:nvPr>
        </p:nvSpPr>
        <p:spPr>
          <a:xfrm>
            <a:off x="228600" y="274638"/>
            <a:ext cx="11582400" cy="6202362"/>
          </a:xfrm>
        </p:spPr>
        <p:txBody>
          <a:bodyPr>
            <a:normAutofit fontScale="90000"/>
          </a:bodyPr>
          <a:lstStyle/>
          <a:p>
            <a:r>
              <a:rPr lang="en-US" sz="5400" b="1" dirty="0"/>
              <a:t>Because He lives</a:t>
            </a:r>
            <a:br>
              <a:rPr lang="en-US" sz="5400" b="1" dirty="0"/>
            </a:br>
            <a:r>
              <a:rPr lang="en-US" sz="5400" b="1" dirty="0"/>
              <a:t>I can face tomorrow</a:t>
            </a:r>
            <a:br>
              <a:rPr lang="en-US" sz="5400" b="1" dirty="0"/>
            </a:br>
            <a:r>
              <a:rPr lang="en-US" sz="5400" b="1" dirty="0"/>
              <a:t>Because He lives</a:t>
            </a:r>
            <a:br>
              <a:rPr lang="en-US" sz="5400" b="1" dirty="0"/>
            </a:br>
            <a:r>
              <a:rPr lang="en-US" sz="5400" b="1" dirty="0"/>
              <a:t>All fear is gone</a:t>
            </a:r>
            <a:br>
              <a:rPr lang="en-US" sz="5400" b="1" dirty="0"/>
            </a:br>
            <a:r>
              <a:rPr lang="en-US" sz="5400" b="1" dirty="0"/>
              <a:t>Because I know</a:t>
            </a:r>
            <a:br>
              <a:rPr lang="en-US" sz="5400" b="1" dirty="0"/>
            </a:br>
            <a:r>
              <a:rPr lang="en-US" sz="5400" b="1" dirty="0"/>
              <a:t>He holds the future</a:t>
            </a:r>
            <a:br>
              <a:rPr lang="en-US" sz="5400" b="1" dirty="0"/>
            </a:br>
            <a:r>
              <a:rPr lang="en-US" sz="5400" b="1" dirty="0"/>
              <a:t>And life is worth the living just because He Lives</a:t>
            </a:r>
          </a:p>
        </p:txBody>
      </p:sp>
    </p:spTree>
    <p:extLst>
      <p:ext uri="{BB962C8B-B14F-4D97-AF65-F5344CB8AC3E}">
        <p14:creationId xmlns:p14="http://schemas.microsoft.com/office/powerpoint/2010/main" val="2031011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78084-212A-8EEA-B052-FB3430491B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E097D-A0B2-A12D-5338-EB2D047C55D8}"/>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047455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3429000"/>
            <a:ext cx="12192000" cy="3429000"/>
          </a:xfrm>
        </p:spPr>
        <p:txBody>
          <a:bodyPr/>
          <a:lstStyle/>
          <a:p>
            <a:r>
              <a:rPr lang="en-US" sz="8000" u="sng" dirty="0"/>
              <a:t>Teaching Moment</a:t>
            </a:r>
            <a:br>
              <a:rPr lang="en-US" sz="8000" u="sng" dirty="0"/>
            </a:br>
            <a:br>
              <a:rPr lang="en-US" sz="6000" u="sng" dirty="0"/>
            </a:br>
            <a:br>
              <a:rPr lang="en-US" sz="6600" b="1" dirty="0"/>
            </a:br>
            <a:r>
              <a:rPr lang="en-US" sz="6600" b="1" dirty="0"/>
              <a:t>Pastor Dustin   </a:t>
            </a:r>
            <a:br>
              <a:rPr lang="en-US" sz="6600" b="1" dirty="0"/>
            </a:br>
            <a:r>
              <a:rPr lang="en-US" sz="6600" b="1" dirty="0"/>
              <a:t>“Sermon on the Mount”</a:t>
            </a:r>
            <a:br>
              <a:rPr lang="en-US" sz="6600" b="1"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14190C-EEAA-4487-ADDB-996FE13AC459}"/>
              </a:ext>
            </a:extLst>
          </p:cNvPr>
          <p:cNvPicPr>
            <a:picLocks noChangeAspect="1"/>
          </p:cNvPicPr>
          <p:nvPr/>
        </p:nvPicPr>
        <p:blipFill>
          <a:blip r:embed="rId2"/>
          <a:stretch>
            <a:fillRect/>
          </a:stretch>
        </p:blipFill>
        <p:spPr>
          <a:xfrm>
            <a:off x="396240" y="0"/>
            <a:ext cx="11186159" cy="6858000"/>
          </a:xfrm>
          <a:prstGeom prst="rect">
            <a:avLst/>
          </a:prstGeom>
        </p:spPr>
      </p:pic>
      <p:sp>
        <p:nvSpPr>
          <p:cNvPr id="2" name="Title 1">
            <a:extLst>
              <a:ext uri="{FF2B5EF4-FFF2-40B4-BE49-F238E27FC236}">
                <a16:creationId xmlns:a16="http://schemas.microsoft.com/office/drawing/2014/main" id="{A6F62EF1-4E37-14D0-1A5D-28E0D8C06277}"/>
              </a:ext>
            </a:extLst>
          </p:cNvPr>
          <p:cNvSpPr>
            <a:spLocks noGrp="1"/>
          </p:cNvSpPr>
          <p:nvPr>
            <p:ph type="title"/>
          </p:nvPr>
        </p:nvSpPr>
        <p:spPr>
          <a:xfrm>
            <a:off x="609600" y="-2499360"/>
            <a:ext cx="10972800" cy="11490960"/>
          </a:xfrm>
        </p:spPr>
        <p:txBody>
          <a:bodyPr/>
          <a:lstStyle/>
          <a:p>
            <a:endParaRPr lang="en-US" dirty="0"/>
          </a:p>
        </p:txBody>
      </p:sp>
    </p:spTree>
    <p:extLst>
      <p:ext uri="{BB962C8B-B14F-4D97-AF65-F5344CB8AC3E}">
        <p14:creationId xmlns:p14="http://schemas.microsoft.com/office/powerpoint/2010/main" val="3025974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8041-1108-6D06-EA17-54AE8BAFA9A2}"/>
              </a:ext>
            </a:extLst>
          </p:cNvPr>
          <p:cNvSpPr txBox="1">
            <a:spLocks/>
          </p:cNvSpPr>
          <p:nvPr/>
        </p:nvSpPr>
        <p:spPr>
          <a:xfrm>
            <a:off x="6861493" y="472931"/>
            <a:ext cx="5330507" cy="187402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a:r>
              <a:rPr lang="en-US" sz="11500" b="1" dirty="0">
                <a:latin typeface="ADLaM Display" panose="02010000000000000000" pitchFamily="2" charset="0"/>
                <a:ea typeface="ADLaM Display" panose="02010000000000000000" pitchFamily="2" charset="0"/>
                <a:cs typeface="ADLaM Display" panose="02010000000000000000" pitchFamily="2" charset="0"/>
              </a:rPr>
              <a:t> </a:t>
            </a:r>
            <a:br>
              <a:rPr lang="en-US" sz="6600" b="1" u="sng" dirty="0"/>
            </a:br>
            <a:br>
              <a:rPr lang="en-US" sz="6600" b="1" u="sng" dirty="0"/>
            </a:br>
            <a:endParaRPr lang="en-US" sz="7200" dirty="0">
              <a:latin typeface="Amasis MT Pro Black" panose="02040A04050005020304" pitchFamily="18" charset="0"/>
            </a:endParaRPr>
          </a:p>
        </p:txBody>
      </p:sp>
      <p:pic>
        <p:nvPicPr>
          <p:cNvPr id="4" name="Picture 3">
            <a:extLst>
              <a:ext uri="{FF2B5EF4-FFF2-40B4-BE49-F238E27FC236}">
                <a16:creationId xmlns:a16="http://schemas.microsoft.com/office/drawing/2014/main" id="{76582E08-A5B0-C469-6A16-082D2F675DA5}"/>
              </a:ext>
            </a:extLst>
          </p:cNvPr>
          <p:cNvPicPr>
            <a:picLocks noChangeAspect="1"/>
          </p:cNvPicPr>
          <p:nvPr/>
        </p:nvPicPr>
        <p:blipFill>
          <a:blip r:embed="rId2"/>
          <a:stretch>
            <a:fillRect/>
          </a:stretch>
        </p:blipFill>
        <p:spPr>
          <a:xfrm>
            <a:off x="3100387" y="3138487"/>
            <a:ext cx="5991225" cy="581025"/>
          </a:xfrm>
          <a:prstGeom prst="rect">
            <a:avLst/>
          </a:prstGeom>
        </p:spPr>
      </p:pic>
      <p:pic>
        <p:nvPicPr>
          <p:cNvPr id="5" name="Picture 4">
            <a:extLst>
              <a:ext uri="{FF2B5EF4-FFF2-40B4-BE49-F238E27FC236}">
                <a16:creationId xmlns:a16="http://schemas.microsoft.com/office/drawing/2014/main" id="{B04B46F4-FD15-0771-F487-EE74B622AB84}"/>
              </a:ext>
            </a:extLst>
          </p:cNvPr>
          <p:cNvPicPr>
            <a:picLocks noChangeAspect="1"/>
          </p:cNvPicPr>
          <p:nvPr/>
        </p:nvPicPr>
        <p:blipFill>
          <a:blip r:embed="rId3"/>
          <a:stretch>
            <a:fillRect/>
          </a:stretch>
        </p:blipFill>
        <p:spPr>
          <a:xfrm>
            <a:off x="0" y="-6309826"/>
            <a:ext cx="12192000" cy="20263081"/>
          </a:xfrm>
          <a:prstGeom prst="rect">
            <a:avLst/>
          </a:prstGeom>
        </p:spPr>
      </p:pic>
    </p:spTree>
    <p:extLst>
      <p:ext uri="{BB962C8B-B14F-4D97-AF65-F5344CB8AC3E}">
        <p14:creationId xmlns:p14="http://schemas.microsoft.com/office/powerpoint/2010/main" val="2221199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8132BD-AEA8-BD1F-61B7-279BD06AF0A1}"/>
              </a:ext>
            </a:extLst>
          </p:cNvPr>
          <p:cNvPicPr>
            <a:picLocks noChangeAspect="1"/>
          </p:cNvPicPr>
          <p:nvPr/>
        </p:nvPicPr>
        <p:blipFill>
          <a:blip r:embed="rId2"/>
          <a:stretch>
            <a:fillRect/>
          </a:stretch>
        </p:blipFill>
        <p:spPr>
          <a:xfrm>
            <a:off x="1125876" y="0"/>
            <a:ext cx="9940247" cy="6858000"/>
          </a:xfrm>
          <a:prstGeom prst="rect">
            <a:avLst/>
          </a:prstGeom>
        </p:spPr>
      </p:pic>
      <p:sp>
        <p:nvSpPr>
          <p:cNvPr id="2" name="Title 1">
            <a:extLst>
              <a:ext uri="{FF2B5EF4-FFF2-40B4-BE49-F238E27FC236}">
                <a16:creationId xmlns:a16="http://schemas.microsoft.com/office/drawing/2014/main" id="{590CAAB1-A6AB-2314-28B6-5528ED7A2BE6}"/>
              </a:ext>
            </a:extLst>
          </p:cNvPr>
          <p:cNvSpPr>
            <a:spLocks noGrp="1"/>
          </p:cNvSpPr>
          <p:nvPr>
            <p:ph type="title"/>
          </p:nvPr>
        </p:nvSpPr>
        <p:spPr>
          <a:xfrm>
            <a:off x="609600" y="274638"/>
            <a:ext cx="10972800" cy="6278562"/>
          </a:xfrm>
        </p:spPr>
        <p:txBody>
          <a:bodyPr/>
          <a:lstStyle/>
          <a:p>
            <a:endParaRPr lang="en-US" dirty="0"/>
          </a:p>
        </p:txBody>
      </p:sp>
    </p:spTree>
    <p:extLst>
      <p:ext uri="{BB962C8B-B14F-4D97-AF65-F5344CB8AC3E}">
        <p14:creationId xmlns:p14="http://schemas.microsoft.com/office/powerpoint/2010/main" val="263130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219200" y="-55563"/>
            <a:ext cx="9753600" cy="691356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905000" y="-349250"/>
            <a:ext cx="8534400" cy="7356475"/>
          </a:xfrm>
          <a:prstGeom prst="rect">
            <a:avLst/>
          </a:prstGeom>
          <a:noFill/>
          <a:ln w="9525">
            <a:noFill/>
            <a:miter lim="800000"/>
            <a:headEnd/>
            <a:tailEnd/>
          </a:ln>
          <a:effectLst/>
        </p:spPr>
        <p:txBody>
          <a:bodyPr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4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2800" b="1" dirty="0">
              <a:solidFill>
                <a:prstClr val="black"/>
              </a:solidFill>
              <a:latin typeface="Arial" pitchFamily="34" charset="0"/>
              <a:ea typeface="MS PGothic" pitchFamily="34" charset="-128"/>
              <a:cs typeface="Arial" pitchFamily="34" charset="0"/>
            </a:endParaRPr>
          </a:p>
          <a:p>
            <a:pPr algn="ctr" defTabSz="914400">
              <a:defRPr/>
            </a:pPr>
            <a:r>
              <a:rPr lang="en-US" sz="28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28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28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28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28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28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28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28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28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28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28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2804160" y="545015"/>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873760" y="545731"/>
            <a:ext cx="10485120" cy="5670734"/>
          </a:xfrm>
        </p:spPr>
        <p:txBody>
          <a:bodyPr/>
          <a:lstStyle/>
          <a:p>
            <a:r>
              <a:rPr lang="en-US" sz="3600" b="1" dirty="0"/>
              <a:t>Offsite contributions can be made via Tithely.com</a:t>
            </a:r>
            <a:br>
              <a:rPr lang="en-US" sz="3600" b="1" dirty="0"/>
            </a:br>
            <a:r>
              <a:rPr lang="en-US" sz="3600" b="1" dirty="0"/>
              <a:t>the instructions are on our website </a:t>
            </a:r>
            <a:r>
              <a:rPr lang="en-US" sz="2800" dirty="0"/>
              <a:t>bayshoregardenscommunitychurch.com</a:t>
            </a:r>
            <a:br>
              <a:rPr lang="en-US" sz="3200" dirty="0"/>
            </a:br>
            <a:r>
              <a:rPr lang="en-US" sz="3200" dirty="0"/>
              <a:t>or </a:t>
            </a:r>
            <a:br>
              <a:rPr lang="en-US" sz="3200" dirty="0"/>
            </a:br>
            <a:r>
              <a:rPr lang="en-US" sz="3200" b="1" dirty="0"/>
              <a:t>checks can be mailed to</a:t>
            </a:r>
            <a:br>
              <a:rPr lang="en-US" sz="3200" b="1" dirty="0"/>
            </a:br>
            <a:r>
              <a:rPr lang="en-US" sz="3200" b="1" dirty="0"/>
              <a:t>6228 26</a:t>
            </a:r>
            <a:r>
              <a:rPr lang="en-US" sz="3200" b="1" baseline="30000" dirty="0"/>
              <a:t>th</a:t>
            </a:r>
            <a:r>
              <a:rPr lang="en-US" sz="3200" b="1" dirty="0"/>
              <a:t> street west</a:t>
            </a:r>
            <a:br>
              <a:rPr lang="en-US" sz="3200" b="1" dirty="0"/>
            </a:br>
            <a:r>
              <a:rPr lang="en-US" sz="32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10942320" cy="6278562"/>
          </a:xfrm>
        </p:spPr>
        <p:txBody>
          <a:bodyPr/>
          <a:lstStyle/>
          <a:p>
            <a:r>
              <a:rPr lang="en-US" sz="7200" b="1" i="1" kern="0" dirty="0">
                <a:solidFill>
                  <a:srgbClr val="000000"/>
                </a:solidFill>
                <a:latin typeface="Arial Rounded MT Bold"/>
                <a:cs typeface="Arial"/>
              </a:rPr>
              <a:t>“Just As I Am”</a:t>
            </a:r>
            <a:br>
              <a:rPr lang="en-US" sz="7200" b="1" i="1" kern="0" dirty="0">
                <a:solidFill>
                  <a:srgbClr val="000000"/>
                </a:solidFill>
                <a:latin typeface="Arial Rounded MT Bold"/>
                <a:cs typeface="Arial"/>
              </a:rPr>
            </a:br>
            <a:r>
              <a:rPr lang="en-US" sz="7200" b="1" i="1" kern="0" dirty="0">
                <a:solidFill>
                  <a:srgbClr val="000000"/>
                </a:solidFill>
                <a:latin typeface="Arial Rounded MT Bold"/>
                <a:cs typeface="Arial"/>
              </a:rPr>
              <a:t> </a:t>
            </a:r>
            <a:br>
              <a:rPr lang="en-US" sz="7200" b="1" i="1" kern="0" dirty="0">
                <a:solidFill>
                  <a:srgbClr val="000000"/>
                </a:solidFill>
                <a:latin typeface="Arial Rounded MT Bold"/>
                <a:cs typeface="Arial"/>
              </a:rPr>
            </a:br>
            <a:r>
              <a:rPr lang="en-US" sz="7200" b="1" i="1" kern="0" dirty="0">
                <a:solidFill>
                  <a:srgbClr val="000000"/>
                </a:solidFill>
                <a:latin typeface="Arial Rounded MT Bold"/>
                <a:cs typeface="Arial"/>
              </a:rPr>
              <a:t>Ken Gallo</a:t>
            </a:r>
            <a:endParaRPr lang="en-US" dirty="0"/>
          </a:p>
        </p:txBody>
      </p:sp>
    </p:spTree>
    <p:extLst>
      <p:ext uri="{BB962C8B-B14F-4D97-AF65-F5344CB8AC3E}">
        <p14:creationId xmlns:p14="http://schemas.microsoft.com/office/powerpoint/2010/main" val="898962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a:extLst>
            <a:ext uri="{FF2B5EF4-FFF2-40B4-BE49-F238E27FC236}">
              <a16:creationId xmlns:a16="http://schemas.microsoft.com/office/drawing/2014/main" id="{C83CA576-B411-33E8-9145-87C64F24BC1A}"/>
            </a:ext>
          </a:extLst>
        </p:cNvPr>
        <p:cNvGrpSpPr/>
        <p:nvPr/>
      </p:nvGrpSpPr>
      <p:grpSpPr>
        <a:xfrm>
          <a:off x="0" y="0"/>
          <a:ext cx="0" cy="0"/>
          <a:chOff x="0" y="0"/>
          <a:chExt cx="0" cy="0"/>
        </a:xfrm>
      </p:grpSpPr>
      <p:sp>
        <p:nvSpPr>
          <p:cNvPr id="80898" name="Title 1">
            <a:extLst>
              <a:ext uri="{FF2B5EF4-FFF2-40B4-BE49-F238E27FC236}">
                <a16:creationId xmlns:a16="http://schemas.microsoft.com/office/drawing/2014/main" id="{4A9E7D36-5BDA-5D68-61F7-95F311650375}"/>
              </a:ext>
            </a:extLst>
          </p:cNvPr>
          <p:cNvSpPr>
            <a:spLocks noGrp="1"/>
          </p:cNvSpPr>
          <p:nvPr>
            <p:ph type="title"/>
          </p:nvPr>
        </p:nvSpPr>
        <p:spPr>
          <a:xfrm>
            <a:off x="1981200" y="274638"/>
            <a:ext cx="4495800" cy="3078162"/>
          </a:xfrm>
        </p:spPr>
        <p:txBody>
          <a:bodyPr/>
          <a:lstStyle/>
          <a:p>
            <a:r>
              <a:rPr lang="en-US" sz="6600">
                <a:solidFill>
                  <a:schemeClr val="bg1"/>
                </a:solidFill>
              </a:rPr>
              <a:t>Holy</a:t>
            </a:r>
            <a:br>
              <a:rPr lang="en-US" sz="6600">
                <a:solidFill>
                  <a:schemeClr val="bg1"/>
                </a:solidFill>
              </a:rPr>
            </a:br>
            <a:r>
              <a:rPr lang="en-US" sz="6600">
                <a:solidFill>
                  <a:schemeClr val="bg1"/>
                </a:solidFill>
              </a:rPr>
              <a:t>Communion</a:t>
            </a:r>
          </a:p>
        </p:txBody>
      </p:sp>
    </p:spTree>
    <p:extLst>
      <p:ext uri="{BB962C8B-B14F-4D97-AF65-F5344CB8AC3E}">
        <p14:creationId xmlns:p14="http://schemas.microsoft.com/office/powerpoint/2010/main" val="1638007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E5ACB-BFD2-8FC6-29A4-743751C43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79A13-3034-17FB-009C-4B2D0DBFBDC3}"/>
              </a:ext>
            </a:extLst>
          </p:cNvPr>
          <p:cNvSpPr>
            <a:spLocks noGrp="1"/>
          </p:cNvSpPr>
          <p:nvPr>
            <p:ph type="title"/>
          </p:nvPr>
        </p:nvSpPr>
        <p:spPr>
          <a:xfrm>
            <a:off x="1981200" y="274638"/>
            <a:ext cx="8229600" cy="5897562"/>
          </a:xfrm>
        </p:spPr>
        <p:txBody>
          <a:bodyPr>
            <a:normAutofit/>
          </a:bodyPr>
          <a:lstStyle/>
          <a:p>
            <a:r>
              <a:rPr lang="en-US" sz="8800" b="1" dirty="0"/>
              <a:t>10,000 Reasons</a:t>
            </a:r>
            <a:br>
              <a:rPr lang="en-US" sz="8800" b="1" dirty="0"/>
            </a:br>
            <a:r>
              <a:rPr lang="en-US" sz="8800" b="1" dirty="0"/>
              <a:t>( Bless the Lord )</a:t>
            </a:r>
          </a:p>
        </p:txBody>
      </p:sp>
    </p:spTree>
    <p:extLst>
      <p:ext uri="{BB962C8B-B14F-4D97-AF65-F5344CB8AC3E}">
        <p14:creationId xmlns:p14="http://schemas.microsoft.com/office/powerpoint/2010/main" val="2509819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ED981-BAEA-EAC3-9E1A-79CDD3980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BA664B-60D9-D223-951A-2A05EDBEA1BB}"/>
              </a:ext>
            </a:extLst>
          </p:cNvPr>
          <p:cNvSpPr>
            <a:spLocks noGrp="1"/>
          </p:cNvSpPr>
          <p:nvPr>
            <p:ph type="title"/>
          </p:nvPr>
        </p:nvSpPr>
        <p:spPr>
          <a:xfrm>
            <a:off x="1981200" y="274638"/>
            <a:ext cx="8229600" cy="6202362"/>
          </a:xfrm>
        </p:spPr>
        <p:txBody>
          <a:bodyPr>
            <a:noAutofit/>
          </a:bodyPr>
          <a:lstStyle/>
          <a:p>
            <a:r>
              <a:rPr lang="en-US" sz="6000" b="1" dirty="0"/>
              <a:t>Bless the Lord O my soul</a:t>
            </a:r>
            <a:br>
              <a:rPr lang="en-US" sz="6000" b="1" dirty="0"/>
            </a:br>
            <a:r>
              <a:rPr lang="en-US" sz="6000" b="1" dirty="0"/>
              <a:t>O my soul</a:t>
            </a:r>
            <a:br>
              <a:rPr lang="en-US" sz="6000" b="1" dirty="0"/>
            </a:br>
            <a:r>
              <a:rPr lang="en-US" sz="6000" b="1" dirty="0"/>
              <a:t>Worship His holy name</a:t>
            </a:r>
            <a:br>
              <a:rPr lang="en-US" sz="6000" b="1" dirty="0"/>
            </a:br>
            <a:r>
              <a:rPr lang="en-US" sz="6000" b="1" dirty="0"/>
              <a:t>Sing like never before</a:t>
            </a:r>
            <a:br>
              <a:rPr lang="en-US" sz="6000" b="1" dirty="0"/>
            </a:br>
            <a:r>
              <a:rPr lang="en-US" sz="6000" b="1" dirty="0"/>
              <a:t> O my soul</a:t>
            </a:r>
            <a:br>
              <a:rPr lang="en-US" sz="6000" b="1" dirty="0"/>
            </a:br>
            <a:r>
              <a:rPr lang="en-US" sz="6000" b="1" dirty="0"/>
              <a:t>I’ll worship Your holy name.</a:t>
            </a:r>
          </a:p>
        </p:txBody>
      </p:sp>
    </p:spTree>
    <p:extLst>
      <p:ext uri="{BB962C8B-B14F-4D97-AF65-F5344CB8AC3E}">
        <p14:creationId xmlns:p14="http://schemas.microsoft.com/office/powerpoint/2010/main" val="3149565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CB34B-4623-D8C4-0674-086337960E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3165C-08F3-9186-A597-F286FE4C0472}"/>
              </a:ext>
            </a:extLst>
          </p:cNvPr>
          <p:cNvSpPr>
            <a:spLocks noGrp="1"/>
          </p:cNvSpPr>
          <p:nvPr>
            <p:ph type="title"/>
          </p:nvPr>
        </p:nvSpPr>
        <p:spPr>
          <a:xfrm>
            <a:off x="1981200" y="914400"/>
            <a:ext cx="8229600" cy="5105400"/>
          </a:xfrm>
        </p:spPr>
        <p:txBody>
          <a:bodyPr>
            <a:noAutofit/>
          </a:bodyPr>
          <a:lstStyle/>
          <a:p>
            <a:r>
              <a:rPr lang="en-US" sz="5400" b="1" dirty="0"/>
              <a:t>The sun comes up it’s a new day dawning</a:t>
            </a:r>
            <a:br>
              <a:rPr lang="en-US" sz="5400" b="1" dirty="0"/>
            </a:br>
            <a:r>
              <a:rPr lang="en-US" sz="5400" b="1" dirty="0"/>
              <a:t>It’s time to sing your song again</a:t>
            </a:r>
            <a:br>
              <a:rPr lang="en-US" sz="5400" b="1" dirty="0"/>
            </a:br>
            <a:r>
              <a:rPr lang="en-US" sz="5400" b="1" dirty="0"/>
              <a:t>Whatever may pass and whatever lies before me</a:t>
            </a:r>
            <a:br>
              <a:rPr lang="en-US" sz="5400" b="1" dirty="0"/>
            </a:br>
            <a:r>
              <a:rPr lang="en-US" sz="5400" b="1" dirty="0"/>
              <a:t>Let me be singing when the evening comes</a:t>
            </a:r>
          </a:p>
        </p:txBody>
      </p:sp>
    </p:spTree>
    <p:extLst>
      <p:ext uri="{BB962C8B-B14F-4D97-AF65-F5344CB8AC3E}">
        <p14:creationId xmlns:p14="http://schemas.microsoft.com/office/powerpoint/2010/main" val="588427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DD5B6-78C2-B813-0F7B-B703532814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BAA70-CAB9-30E6-4702-EC4560577216}"/>
              </a:ext>
            </a:extLst>
          </p:cNvPr>
          <p:cNvSpPr>
            <a:spLocks noGrp="1"/>
          </p:cNvSpPr>
          <p:nvPr>
            <p:ph type="title"/>
          </p:nvPr>
        </p:nvSpPr>
        <p:spPr>
          <a:xfrm>
            <a:off x="1981200" y="274638"/>
            <a:ext cx="8229600" cy="6202362"/>
          </a:xfrm>
        </p:spPr>
        <p:txBody>
          <a:bodyPr>
            <a:noAutofit/>
          </a:bodyPr>
          <a:lstStyle/>
          <a:p>
            <a:r>
              <a:rPr lang="en-US" sz="6000" b="1" dirty="0"/>
              <a:t>Bless the Lord O my soul</a:t>
            </a:r>
            <a:br>
              <a:rPr lang="en-US" sz="6000" b="1" dirty="0"/>
            </a:br>
            <a:r>
              <a:rPr lang="en-US" sz="6000" b="1" dirty="0"/>
              <a:t>O my soul</a:t>
            </a:r>
            <a:br>
              <a:rPr lang="en-US" sz="6000" b="1" dirty="0"/>
            </a:br>
            <a:r>
              <a:rPr lang="en-US" sz="6000" b="1" dirty="0"/>
              <a:t>Worship His holy name</a:t>
            </a:r>
            <a:br>
              <a:rPr lang="en-US" sz="6000" b="1" dirty="0"/>
            </a:br>
            <a:r>
              <a:rPr lang="en-US" sz="6000" b="1" dirty="0"/>
              <a:t>Sing like never before</a:t>
            </a:r>
            <a:br>
              <a:rPr lang="en-US" sz="6000" b="1" dirty="0"/>
            </a:br>
            <a:r>
              <a:rPr lang="en-US" sz="6000" b="1" dirty="0"/>
              <a:t> O my soul</a:t>
            </a:r>
            <a:br>
              <a:rPr lang="en-US" sz="6000" b="1" dirty="0"/>
            </a:br>
            <a:r>
              <a:rPr lang="en-US" sz="6000" b="1" dirty="0"/>
              <a:t>I’ll worship Your holy name.</a:t>
            </a:r>
          </a:p>
        </p:txBody>
      </p:sp>
    </p:spTree>
    <p:extLst>
      <p:ext uri="{BB962C8B-B14F-4D97-AF65-F5344CB8AC3E}">
        <p14:creationId xmlns:p14="http://schemas.microsoft.com/office/powerpoint/2010/main" val="2409149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04463-2CE3-3319-61AB-C75AB48E9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1363F-95A9-9BBB-8520-88F5618B3F30}"/>
              </a:ext>
            </a:extLst>
          </p:cNvPr>
          <p:cNvSpPr>
            <a:spLocks noGrp="1"/>
          </p:cNvSpPr>
          <p:nvPr>
            <p:ph type="title"/>
          </p:nvPr>
        </p:nvSpPr>
        <p:spPr>
          <a:xfrm>
            <a:off x="1524000" y="274638"/>
            <a:ext cx="9144000" cy="5973762"/>
          </a:xfrm>
        </p:spPr>
        <p:txBody>
          <a:bodyPr>
            <a:normAutofit/>
          </a:bodyPr>
          <a:lstStyle/>
          <a:p>
            <a:r>
              <a:rPr lang="en-US" sz="4800" b="1" dirty="0"/>
              <a:t>You’re rich in love and  You’re slow to anger</a:t>
            </a:r>
            <a:br>
              <a:rPr lang="en-US" sz="4800" b="1" dirty="0"/>
            </a:br>
            <a:r>
              <a:rPr lang="en-US" sz="4800" b="1" dirty="0"/>
              <a:t>Your name is great and Your heart is kind</a:t>
            </a:r>
            <a:br>
              <a:rPr lang="en-US" sz="4800" b="1" dirty="0"/>
            </a:br>
            <a:r>
              <a:rPr lang="en-US" sz="4800" b="1" dirty="0"/>
              <a:t>For all Your goodness I will keep on singing</a:t>
            </a:r>
            <a:br>
              <a:rPr lang="en-US" sz="4800" b="1" dirty="0"/>
            </a:br>
            <a:r>
              <a:rPr lang="en-US" sz="4800" b="1" dirty="0"/>
              <a:t>Ten thousand reasons for my heart to find</a:t>
            </a:r>
          </a:p>
        </p:txBody>
      </p:sp>
    </p:spTree>
    <p:extLst>
      <p:ext uri="{BB962C8B-B14F-4D97-AF65-F5344CB8AC3E}">
        <p14:creationId xmlns:p14="http://schemas.microsoft.com/office/powerpoint/2010/main" val="746515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89F12-FBBC-7FBF-2FB3-B69250D573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42E81-AF0B-DCE8-EDE0-15C81DBE2778}"/>
              </a:ext>
            </a:extLst>
          </p:cNvPr>
          <p:cNvSpPr>
            <a:spLocks noGrp="1"/>
          </p:cNvSpPr>
          <p:nvPr>
            <p:ph type="title"/>
          </p:nvPr>
        </p:nvSpPr>
        <p:spPr>
          <a:xfrm>
            <a:off x="1981200" y="274638"/>
            <a:ext cx="8229600" cy="6049962"/>
          </a:xfrm>
        </p:spPr>
        <p:txBody>
          <a:bodyPr/>
          <a:lstStyle/>
          <a:p>
            <a:r>
              <a:rPr lang="en-US" sz="6600" b="1" dirty="0"/>
              <a:t>Amazing Grace</a:t>
            </a:r>
            <a:br>
              <a:rPr lang="en-US" sz="6600" b="1" dirty="0"/>
            </a:br>
            <a:r>
              <a:rPr lang="en-US" sz="6600" b="1" dirty="0"/>
              <a:t> (My Chains Are Gone) </a:t>
            </a:r>
            <a:br>
              <a:rPr lang="en-US" b="1" dirty="0"/>
            </a:br>
            <a:br>
              <a:rPr lang="en-US" b="1" dirty="0"/>
            </a:br>
            <a:r>
              <a:rPr lang="en-US" sz="5400" b="1" dirty="0"/>
              <a:t>Chris Tomlin</a:t>
            </a:r>
            <a:br>
              <a:rPr lang="en-US" dirty="0"/>
            </a:br>
            <a:endParaRPr lang="en-US" dirty="0"/>
          </a:p>
        </p:txBody>
      </p:sp>
    </p:spTree>
    <p:extLst>
      <p:ext uri="{BB962C8B-B14F-4D97-AF65-F5344CB8AC3E}">
        <p14:creationId xmlns:p14="http://schemas.microsoft.com/office/powerpoint/2010/main" val="1163309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CAABF-3F44-5AF3-AC05-92DE64A3A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71007-5E21-781B-2111-324DF4ADBBF2}"/>
              </a:ext>
            </a:extLst>
          </p:cNvPr>
          <p:cNvSpPr>
            <a:spLocks noGrp="1"/>
          </p:cNvSpPr>
          <p:nvPr>
            <p:ph type="title"/>
          </p:nvPr>
        </p:nvSpPr>
        <p:spPr>
          <a:xfrm>
            <a:off x="1981200" y="274638"/>
            <a:ext cx="8229600" cy="6202362"/>
          </a:xfrm>
        </p:spPr>
        <p:txBody>
          <a:bodyPr>
            <a:noAutofit/>
          </a:bodyPr>
          <a:lstStyle/>
          <a:p>
            <a:r>
              <a:rPr lang="en-US" sz="6000" b="1" dirty="0"/>
              <a:t>Bless the Lord O my soul</a:t>
            </a:r>
            <a:br>
              <a:rPr lang="en-US" sz="6000" b="1" dirty="0"/>
            </a:br>
            <a:r>
              <a:rPr lang="en-US" sz="6000" b="1" dirty="0"/>
              <a:t>O my soul</a:t>
            </a:r>
            <a:br>
              <a:rPr lang="en-US" sz="6000" b="1" dirty="0"/>
            </a:br>
            <a:r>
              <a:rPr lang="en-US" sz="6000" b="1" dirty="0"/>
              <a:t>Worship His holy name</a:t>
            </a:r>
            <a:br>
              <a:rPr lang="en-US" sz="6000" b="1" dirty="0"/>
            </a:br>
            <a:r>
              <a:rPr lang="en-US" sz="6000" b="1" dirty="0"/>
              <a:t>Sing like never before</a:t>
            </a:r>
            <a:br>
              <a:rPr lang="en-US" sz="6000" b="1" dirty="0"/>
            </a:br>
            <a:r>
              <a:rPr lang="en-US" sz="6000" b="1" dirty="0"/>
              <a:t> O my soul</a:t>
            </a:r>
            <a:br>
              <a:rPr lang="en-US" sz="6000" b="1" dirty="0"/>
            </a:br>
            <a:r>
              <a:rPr lang="en-US" sz="6000" b="1" dirty="0"/>
              <a:t>I’ll worship Your holy name.</a:t>
            </a:r>
          </a:p>
        </p:txBody>
      </p:sp>
    </p:spTree>
    <p:extLst>
      <p:ext uri="{BB962C8B-B14F-4D97-AF65-F5344CB8AC3E}">
        <p14:creationId xmlns:p14="http://schemas.microsoft.com/office/powerpoint/2010/main" val="19803090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1E517-6499-8585-F1FA-1A53DC315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0EEBA-76EC-F8D3-FC31-33E4A2A992EE}"/>
              </a:ext>
            </a:extLst>
          </p:cNvPr>
          <p:cNvSpPr>
            <a:spLocks noGrp="1"/>
          </p:cNvSpPr>
          <p:nvPr>
            <p:ph type="title"/>
          </p:nvPr>
        </p:nvSpPr>
        <p:spPr>
          <a:xfrm>
            <a:off x="1524000" y="274638"/>
            <a:ext cx="9144000" cy="5821362"/>
          </a:xfrm>
        </p:spPr>
        <p:txBody>
          <a:bodyPr>
            <a:noAutofit/>
          </a:bodyPr>
          <a:lstStyle/>
          <a:p>
            <a:r>
              <a:rPr lang="en-US" sz="4800" b="1" dirty="0"/>
              <a:t>And on that day when my strength is failing</a:t>
            </a:r>
            <a:br>
              <a:rPr lang="en-US" sz="4800" b="1" dirty="0"/>
            </a:br>
            <a:r>
              <a:rPr lang="en-US" sz="4800" b="1" dirty="0"/>
              <a:t>The end draws near and my time has come</a:t>
            </a:r>
            <a:br>
              <a:rPr lang="en-US" sz="4800" b="1" dirty="0"/>
            </a:br>
            <a:r>
              <a:rPr lang="en-US" sz="4800" b="1" dirty="0"/>
              <a:t>Still my soul will sing Your praise unending</a:t>
            </a:r>
            <a:br>
              <a:rPr lang="en-US" sz="4800" b="1" dirty="0"/>
            </a:br>
            <a:r>
              <a:rPr lang="en-US" sz="4800" b="1" dirty="0"/>
              <a:t>Ten thousand years and then forever more</a:t>
            </a:r>
          </a:p>
        </p:txBody>
      </p:sp>
    </p:spTree>
    <p:extLst>
      <p:ext uri="{BB962C8B-B14F-4D97-AF65-F5344CB8AC3E}">
        <p14:creationId xmlns:p14="http://schemas.microsoft.com/office/powerpoint/2010/main" val="14118250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A90AD-6067-861E-CF83-6C962CFCF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0DE0D-C3FF-1AB1-7437-EDDD25C8ECB8}"/>
              </a:ext>
            </a:extLst>
          </p:cNvPr>
          <p:cNvSpPr>
            <a:spLocks noGrp="1"/>
          </p:cNvSpPr>
          <p:nvPr>
            <p:ph type="title"/>
          </p:nvPr>
        </p:nvSpPr>
        <p:spPr>
          <a:xfrm>
            <a:off x="1981200" y="274638"/>
            <a:ext cx="8229600" cy="6202362"/>
          </a:xfrm>
        </p:spPr>
        <p:txBody>
          <a:bodyPr>
            <a:noAutofit/>
          </a:bodyPr>
          <a:lstStyle/>
          <a:p>
            <a:r>
              <a:rPr lang="en-US" sz="6000" b="1" dirty="0"/>
              <a:t>Bless the Lord O my soul</a:t>
            </a:r>
            <a:br>
              <a:rPr lang="en-US" sz="6000" b="1" dirty="0"/>
            </a:br>
            <a:r>
              <a:rPr lang="en-US" sz="6000" b="1" dirty="0"/>
              <a:t>O my soul</a:t>
            </a:r>
            <a:br>
              <a:rPr lang="en-US" sz="6000" b="1" dirty="0"/>
            </a:br>
            <a:r>
              <a:rPr lang="en-US" sz="6000" b="1" dirty="0"/>
              <a:t>Worship His holy name</a:t>
            </a:r>
            <a:br>
              <a:rPr lang="en-US" sz="6000" b="1" dirty="0"/>
            </a:br>
            <a:r>
              <a:rPr lang="en-US" sz="6000" b="1" dirty="0"/>
              <a:t>Sing like never before</a:t>
            </a:r>
            <a:br>
              <a:rPr lang="en-US" sz="6000" b="1" dirty="0"/>
            </a:br>
            <a:r>
              <a:rPr lang="en-US" sz="6000" b="1" dirty="0"/>
              <a:t> O my soul</a:t>
            </a:r>
            <a:br>
              <a:rPr lang="en-US" sz="6000" b="1" dirty="0"/>
            </a:br>
            <a:r>
              <a:rPr lang="en-US" sz="6000" b="1" dirty="0"/>
              <a:t>I’ll worship Your holy name.</a:t>
            </a:r>
          </a:p>
        </p:txBody>
      </p:sp>
    </p:spTree>
    <p:extLst>
      <p:ext uri="{BB962C8B-B14F-4D97-AF65-F5344CB8AC3E}">
        <p14:creationId xmlns:p14="http://schemas.microsoft.com/office/powerpoint/2010/main" val="2816446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3FC4A-0C52-01E2-DEBD-047BB937F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5D075-3A82-9D1D-119D-C3C1567E420D}"/>
              </a:ext>
            </a:extLst>
          </p:cNvPr>
          <p:cNvSpPr>
            <a:spLocks noGrp="1"/>
          </p:cNvSpPr>
          <p:nvPr>
            <p:ph type="title"/>
          </p:nvPr>
        </p:nvSpPr>
        <p:spPr>
          <a:xfrm>
            <a:off x="1981200" y="274638"/>
            <a:ext cx="8229600" cy="6049962"/>
          </a:xfrm>
        </p:spPr>
        <p:txBody>
          <a:bodyPr>
            <a:normAutofit/>
          </a:bodyPr>
          <a:lstStyle/>
          <a:p>
            <a:r>
              <a:rPr lang="en-US" sz="6000" b="1" dirty="0"/>
              <a:t>Worship Your holy name</a:t>
            </a:r>
            <a:br>
              <a:rPr lang="en-US" sz="6000" b="1" dirty="0"/>
            </a:br>
            <a:r>
              <a:rPr lang="en-US" sz="6000" b="1" dirty="0"/>
              <a:t>Lord I’ll worship Your holy name.</a:t>
            </a:r>
          </a:p>
        </p:txBody>
      </p:sp>
    </p:spTree>
    <p:extLst>
      <p:ext uri="{BB962C8B-B14F-4D97-AF65-F5344CB8AC3E}">
        <p14:creationId xmlns:p14="http://schemas.microsoft.com/office/powerpoint/2010/main" val="32405764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B3E0E-30C6-C0E6-F8A4-EC033E83F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06994-BD73-A224-4060-2DD56DFFFE6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87960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33338"/>
            <a:ext cx="8534400" cy="6770688"/>
          </a:xfrm>
          <a:prstGeom prst="rect">
            <a:avLst/>
          </a:prstGeom>
          <a:noFill/>
          <a:ln w="9525">
            <a:noFill/>
            <a:miter lim="800000"/>
            <a:headEnd/>
            <a:tailEnd/>
          </a:ln>
        </p:spPr>
        <p:txBody>
          <a:bodyPr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3600" b="1" u="sng">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36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4000" b="1">
                <a:solidFill>
                  <a:srgbClr val="000000"/>
                </a:solidFill>
                <a:latin typeface="Arial" pitchFamily="34" charset="0"/>
                <a:ea typeface="MS PGothic" pitchFamily="34" charset="-128"/>
                <a:cs typeface="Arial" pitchFamily="34" charset="0"/>
              </a:rPr>
              <a:t>you are </a:t>
            </a:r>
            <a:r>
              <a:rPr lang="en-US" sz="4000" b="1" u="sng">
                <a:solidFill>
                  <a:srgbClr val="000000"/>
                </a:solidFill>
                <a:latin typeface="Arial" pitchFamily="34" charset="0"/>
                <a:ea typeface="MS PGothic" pitchFamily="34" charset="-128"/>
                <a:cs typeface="Arial" pitchFamily="34" charset="0"/>
              </a:rPr>
              <a:t>EXACTLY</a:t>
            </a:r>
            <a:r>
              <a:rPr lang="en-US" sz="4000" b="1">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191000" y="37338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A8196-67A6-47E5-BF61-DAD7B34AC3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1B3C4-4317-4CFC-22A2-2786CABD3BB8}"/>
              </a:ext>
            </a:extLst>
          </p:cNvPr>
          <p:cNvSpPr>
            <a:spLocks noGrp="1"/>
          </p:cNvSpPr>
          <p:nvPr>
            <p:ph type="title"/>
          </p:nvPr>
        </p:nvSpPr>
        <p:spPr>
          <a:xfrm>
            <a:off x="1981200" y="274638"/>
            <a:ext cx="8229600" cy="6202362"/>
          </a:xfrm>
        </p:spPr>
        <p:txBody>
          <a:bodyPr>
            <a:noAutofit/>
          </a:bodyPr>
          <a:lstStyle/>
          <a:p>
            <a:r>
              <a:rPr lang="en-US" sz="6000" b="1" dirty="0"/>
              <a:t>Amazing grace</a:t>
            </a:r>
            <a:br>
              <a:rPr lang="en-US" sz="6000" b="1" dirty="0"/>
            </a:br>
            <a:r>
              <a:rPr lang="en-US" sz="6000" b="1" dirty="0"/>
              <a:t>How sweet the sound</a:t>
            </a:r>
            <a:br>
              <a:rPr lang="en-US" sz="6000" b="1" dirty="0"/>
            </a:br>
            <a:r>
              <a:rPr lang="en-US" sz="6000" b="1" dirty="0"/>
              <a:t>That saved a wretch like me</a:t>
            </a:r>
            <a:br>
              <a:rPr lang="en-US" sz="6000" b="1" dirty="0"/>
            </a:br>
            <a:r>
              <a:rPr lang="en-US" sz="6000" b="1" dirty="0"/>
              <a:t>I once was lost, but now I'm found</a:t>
            </a:r>
            <a:br>
              <a:rPr lang="en-US" sz="6000" b="1" dirty="0"/>
            </a:br>
            <a:r>
              <a:rPr lang="en-US" sz="6000" b="1" dirty="0"/>
              <a:t>Was blind, but now I see</a:t>
            </a:r>
          </a:p>
        </p:txBody>
      </p:sp>
    </p:spTree>
    <p:extLst>
      <p:ext uri="{BB962C8B-B14F-4D97-AF65-F5344CB8AC3E}">
        <p14:creationId xmlns:p14="http://schemas.microsoft.com/office/powerpoint/2010/main" val="60992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EF579-9183-49F3-470B-2E693328D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7094F-AD9A-4DC6-0FFD-B5B9F26CCD54}"/>
              </a:ext>
            </a:extLst>
          </p:cNvPr>
          <p:cNvSpPr>
            <a:spLocks noGrp="1"/>
          </p:cNvSpPr>
          <p:nvPr>
            <p:ph type="title"/>
          </p:nvPr>
        </p:nvSpPr>
        <p:spPr>
          <a:xfrm>
            <a:off x="1752600" y="274638"/>
            <a:ext cx="8915400" cy="6202362"/>
          </a:xfrm>
        </p:spPr>
        <p:txBody>
          <a:bodyPr>
            <a:noAutofit/>
          </a:bodyPr>
          <a:lstStyle/>
          <a:p>
            <a:r>
              <a:rPr lang="en-US" sz="6000" b="1" dirty="0" err="1"/>
              <a:t>'Twas</a:t>
            </a:r>
            <a:r>
              <a:rPr lang="en-US" sz="6000" b="1" dirty="0"/>
              <a:t> grace that taught my heart to fear</a:t>
            </a:r>
            <a:br>
              <a:rPr lang="en-US" sz="6000" b="1" dirty="0"/>
            </a:br>
            <a:r>
              <a:rPr lang="en-US" sz="6000" b="1" dirty="0"/>
              <a:t>And grace my fears relieved</a:t>
            </a:r>
            <a:br>
              <a:rPr lang="en-US" sz="6000" b="1" dirty="0"/>
            </a:br>
            <a:r>
              <a:rPr lang="en-US" sz="6000" b="1" dirty="0"/>
              <a:t>How precious did that grace appear</a:t>
            </a:r>
            <a:br>
              <a:rPr lang="en-US" sz="6000" b="1" dirty="0"/>
            </a:br>
            <a:r>
              <a:rPr lang="en-US" sz="6000" b="1" dirty="0"/>
              <a:t>The hour I first believed</a:t>
            </a:r>
          </a:p>
        </p:txBody>
      </p:sp>
    </p:spTree>
    <p:extLst>
      <p:ext uri="{BB962C8B-B14F-4D97-AF65-F5344CB8AC3E}">
        <p14:creationId xmlns:p14="http://schemas.microsoft.com/office/powerpoint/2010/main" val="73761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BE3F2-8B5F-072D-DC5D-06909DE66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950E75-C229-7171-557B-47042CCFAFD3}"/>
              </a:ext>
            </a:extLst>
          </p:cNvPr>
          <p:cNvSpPr>
            <a:spLocks noGrp="1"/>
          </p:cNvSpPr>
          <p:nvPr>
            <p:ph type="title"/>
          </p:nvPr>
        </p:nvSpPr>
        <p:spPr>
          <a:xfrm>
            <a:off x="1524000" y="274638"/>
            <a:ext cx="9144000" cy="6202362"/>
          </a:xfrm>
        </p:spPr>
        <p:txBody>
          <a:bodyPr>
            <a:normAutofit/>
          </a:bodyPr>
          <a:lstStyle/>
          <a:p>
            <a:r>
              <a:rPr lang="en-US" sz="5400" b="1" dirty="0"/>
              <a:t>My chains are gone</a:t>
            </a:r>
            <a:br>
              <a:rPr lang="en-US" sz="5400" b="1" dirty="0"/>
            </a:br>
            <a:r>
              <a:rPr lang="en-US" sz="5400" b="1" dirty="0"/>
              <a:t>I've been set free</a:t>
            </a:r>
            <a:br>
              <a:rPr lang="en-US" sz="5400" b="1" dirty="0"/>
            </a:br>
            <a:r>
              <a:rPr lang="en-US" sz="5400" b="1" dirty="0"/>
              <a:t>My God, my Savior has ransomed me</a:t>
            </a:r>
            <a:br>
              <a:rPr lang="en-US" sz="5400" b="1" dirty="0"/>
            </a:br>
            <a:r>
              <a:rPr lang="en-US" sz="5400" b="1" dirty="0"/>
              <a:t>And like a flood His mercy reigns</a:t>
            </a:r>
            <a:br>
              <a:rPr lang="en-US" sz="5400" b="1" dirty="0"/>
            </a:br>
            <a:r>
              <a:rPr lang="en-US" sz="5400" b="1" dirty="0"/>
              <a:t>Unending love, amazing grace</a:t>
            </a:r>
          </a:p>
        </p:txBody>
      </p:sp>
    </p:spTree>
    <p:extLst>
      <p:ext uri="{BB962C8B-B14F-4D97-AF65-F5344CB8AC3E}">
        <p14:creationId xmlns:p14="http://schemas.microsoft.com/office/powerpoint/2010/main" val="3723189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F0DAA-DE73-B157-18E1-B33E5936C7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2B636-E56A-DDAE-DFEA-FFB7D503D69E}"/>
              </a:ext>
            </a:extLst>
          </p:cNvPr>
          <p:cNvSpPr>
            <a:spLocks noGrp="1"/>
          </p:cNvSpPr>
          <p:nvPr>
            <p:ph type="title"/>
          </p:nvPr>
        </p:nvSpPr>
        <p:spPr>
          <a:xfrm>
            <a:off x="1524000" y="274638"/>
            <a:ext cx="9144000" cy="6278562"/>
          </a:xfrm>
        </p:spPr>
        <p:txBody>
          <a:bodyPr>
            <a:normAutofit/>
          </a:bodyPr>
          <a:lstStyle/>
          <a:p>
            <a:r>
              <a:rPr lang="en-US" sz="6000" b="1" dirty="0"/>
              <a:t>The Lord has promised good to me</a:t>
            </a:r>
            <a:br>
              <a:rPr lang="en-US" sz="6000" b="1" dirty="0"/>
            </a:br>
            <a:r>
              <a:rPr lang="en-US" sz="6000" b="1" dirty="0"/>
              <a:t>His word my hope secures</a:t>
            </a:r>
            <a:br>
              <a:rPr lang="en-US" sz="6000" b="1" dirty="0"/>
            </a:br>
            <a:r>
              <a:rPr lang="en-US" sz="6000" b="1" dirty="0"/>
              <a:t>He will my shield and portion be</a:t>
            </a:r>
            <a:br>
              <a:rPr lang="en-US" sz="6000" b="1" dirty="0"/>
            </a:br>
            <a:r>
              <a:rPr lang="en-US" sz="6000" b="1" dirty="0"/>
              <a:t>As long as life endures</a:t>
            </a:r>
          </a:p>
        </p:txBody>
      </p:sp>
    </p:spTree>
    <p:extLst>
      <p:ext uri="{BB962C8B-B14F-4D97-AF65-F5344CB8AC3E}">
        <p14:creationId xmlns:p14="http://schemas.microsoft.com/office/powerpoint/2010/main" val="4282531611"/>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5513</TotalTime>
  <Words>1179</Words>
  <Application>Microsoft Office PowerPoint</Application>
  <PresentationFormat>Widescreen</PresentationFormat>
  <Paragraphs>72</Paragraphs>
  <Slides>55</Slides>
  <Notes>2</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55</vt:i4>
      </vt:variant>
    </vt:vector>
  </HeadingPairs>
  <TitlesOfParts>
    <vt:vector size="74" baseType="lpstr">
      <vt:lpstr>MS PGothic</vt:lpstr>
      <vt:lpstr>ADLaM Display</vt:lpstr>
      <vt:lpstr>Algerian</vt:lpstr>
      <vt:lpstr>Amasis MT Pro Black</vt:lpstr>
      <vt:lpstr>Arial</vt:lpstr>
      <vt:lpstr>Arial Rounded MT Bold</vt:lpstr>
      <vt:lpstr>Baguet Script</vt:lpstr>
      <vt:lpstr>Calibri</vt:lpstr>
      <vt:lpstr>Calibri Light</vt:lpstr>
      <vt:lpstr>3_Office Theme</vt:lpstr>
      <vt:lpstr>4_Office Theme</vt:lpstr>
      <vt:lpstr>8_Office Theme</vt:lpstr>
      <vt:lpstr>6_Office Theme</vt:lpstr>
      <vt:lpstr>7_Office Theme</vt:lpstr>
      <vt:lpstr>2_Office Theme</vt:lpstr>
      <vt:lpstr>1_Office Theme</vt:lpstr>
      <vt:lpstr>5_Office Theme</vt:lpstr>
      <vt:lpstr>9_Office Theme</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Amazing Grace  (My Chains Are Gone)   Chris Tomlin </vt:lpstr>
      <vt:lpstr>Amazing grace How sweet the sound That saved a wretch like me I once was lost, but now I'm found Was blind, but now I see</vt:lpstr>
      <vt:lpstr>'Twas grace that taught my heart to fear And grace my fears relieved How precious did that grace appear The hour I first believed</vt:lpstr>
      <vt:lpstr>My chains are gone I've been set free My God, my Savior has ransomed me And like a flood His mercy reigns Unending love, amazing grace</vt:lpstr>
      <vt:lpstr>The Lord has promised good to me His word my hope secures He will my shield and portion be As long as life endures</vt:lpstr>
      <vt:lpstr>My chains are gone I've been set free My God, my Savior has ransomed me And like a flood His mercy reigns Unending love, amazing grace</vt:lpstr>
      <vt:lpstr>The earth shall soon dissolve like snow The sun forbear to shine But God, Who called me here below, Will be forever mine. Will be forever mine. You are forever mine.</vt:lpstr>
      <vt:lpstr>My chains are gone I've been set free My God, my Savior has ransomed me And like a flood His mercy reigns Unending love, amazing grace</vt:lpstr>
      <vt:lpstr>PowerPoint Presentation</vt:lpstr>
      <vt:lpstr>WELCOME</vt:lpstr>
      <vt:lpstr>Call To  Worship   ( from Psalm 136:1-6)  Caden Grace, Liturgist    </vt:lpstr>
      <vt:lpstr>Reader:  Give thanks to the LORD,  for he is good,</vt:lpstr>
      <vt:lpstr>People:  for his steadfast love  endures forever.</vt:lpstr>
      <vt:lpstr>Reader:  Give thanks to the God of gods,</vt:lpstr>
      <vt:lpstr>People:  for his steadfast love  endures forever.</vt:lpstr>
      <vt:lpstr>Reader:  Give thanks to the Lord of lords,</vt:lpstr>
      <vt:lpstr>People:  for his steadfast love  endures forever.</vt:lpstr>
      <vt:lpstr>PowerPoint Presentation</vt:lpstr>
      <vt:lpstr>SCOUT SUNDAY</vt:lpstr>
      <vt:lpstr>CHOIR  “Heavenly Sunlight”</vt:lpstr>
      <vt:lpstr>Opening prayer   </vt:lpstr>
      <vt:lpstr>ALL: God of grace, you have given us minds to know you, hearts to love you, and voices to sing your praise.   </vt:lpstr>
      <vt:lpstr>ALL: Fill us with your Spirit,  that we may celebrate your goodness,  and worship you as best as we can,  through Jesus Christ, our Lord. Amen.  </vt:lpstr>
      <vt:lpstr>Because He Lives  Hymn # 358</vt:lpstr>
      <vt:lpstr>God sent His Son-  they called Him Jesus He came to love heal and forgive He lived and died to buy my pardon; An empty grave is there to prove my Savior lives</vt:lpstr>
      <vt:lpstr>Because He lives I can face tomorrow Because He lives All fear is gone Because I know He holds the future And life is worth the living just because He Lives</vt:lpstr>
      <vt:lpstr>How sweet to hold A new-born baby and feel the pride and joy He gives But greater still the calm assurance This child can face uncertain days because He lives</vt:lpstr>
      <vt:lpstr>Because He lives I can face tomorrow Because He lives All fear is gone Because I know He holds the future And life is worth the living just because He Lives</vt:lpstr>
      <vt:lpstr>And then one day I’ll cross the river; I’ll fight life’s final war with pain and then as death gives way to vict’ry I’ll see the lights of glory and I’ll know He reigns</vt:lpstr>
      <vt:lpstr>Because He lives I can face tomorrow Because He lives All fear is gone Because I know He holds the future And life is worth the living just because He Lives</vt:lpstr>
      <vt:lpstr>  </vt:lpstr>
      <vt:lpstr>Teaching Moment   Pastor Dustin    “Sermon on the Mount”     </vt:lpstr>
      <vt:lpstr>PowerPoint Presentation</vt:lpstr>
      <vt:lpstr>PowerPoint Presentation</vt:lpstr>
      <vt:lpstr>PowerPoint Presentation</vt:lpstr>
      <vt:lpstr>PowerPoint Presentation</vt:lpstr>
      <vt:lpstr>OFFERTORY</vt:lpstr>
      <vt:lpstr>Offsite contributions can be made via Tithely.com the instructions are on our website bayshoregardenscommunitychurch.com or  checks can be mailed to 6228 26th street west Bradenton FL 34207</vt:lpstr>
      <vt:lpstr>“Just As I Am”   Ken Gallo</vt:lpstr>
      <vt:lpstr>Holy Communion</vt:lpstr>
      <vt:lpstr>10,000 Reasons ( Bless the Lord )</vt:lpstr>
      <vt:lpstr>Bless the Lord O my soul O my soul Worship His holy name Sing like never before  O my soul I’ll worship Your holy name.</vt:lpstr>
      <vt:lpstr>The sun comes up it’s a new day dawning It’s time to sing your song again Whatever may pass and whatever lies before me Let me be singing when the evening comes</vt:lpstr>
      <vt:lpstr>Bless the Lord O my soul O my soul Worship His holy name Sing like never before  O my soul I’ll worship Your holy name.</vt:lpstr>
      <vt:lpstr>You’re rich in love and  You’re slow to anger Your name is great and Your heart is kind For all Your goodness I will keep on singing Ten thousand reasons for my heart to find</vt:lpstr>
      <vt:lpstr>Bless the Lord O my soul O my soul Worship His holy name Sing like never before  O my soul I’ll worship Your holy name.</vt:lpstr>
      <vt:lpstr>And on that day when my strength is failing The end draws near and my time has come Still my soul will sing Your praise unending Ten thousand years and then forever more</vt:lpstr>
      <vt:lpstr>Bless the Lord O my soul O my soul Worship His holy name Sing like never before  O my soul I’ll worship Your holy name.</vt:lpstr>
      <vt:lpstr>Worship Your holy name Lord I’ll worship Your holy name.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269</cp:revision>
  <dcterms:created xsi:type="dcterms:W3CDTF">2021-03-31T13:56:44Z</dcterms:created>
  <dcterms:modified xsi:type="dcterms:W3CDTF">2024-02-04T13:41:40Z</dcterms:modified>
</cp:coreProperties>
</file>