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610" r:id="rId6"/>
    <p:sldMasterId id="2147484613" r:id="rId7"/>
    <p:sldMasterId id="2147484616" r:id="rId8"/>
  </p:sldMasterIdLst>
  <p:notesMasterIdLst>
    <p:notesMasterId r:id="rId64"/>
  </p:notesMasterIdLst>
  <p:sldIdLst>
    <p:sldId id="2920" r:id="rId9"/>
    <p:sldId id="610" r:id="rId10"/>
    <p:sldId id="469" r:id="rId11"/>
    <p:sldId id="470" r:id="rId12"/>
    <p:sldId id="256" r:id="rId13"/>
    <p:sldId id="3357" r:id="rId14"/>
    <p:sldId id="3358" r:id="rId15"/>
    <p:sldId id="3359" r:id="rId16"/>
    <p:sldId id="266" r:id="rId17"/>
    <p:sldId id="269" r:id="rId18"/>
    <p:sldId id="270" r:id="rId19"/>
    <p:sldId id="3360" r:id="rId20"/>
    <p:sldId id="267" r:id="rId21"/>
    <p:sldId id="3361" r:id="rId22"/>
    <p:sldId id="268" r:id="rId23"/>
    <p:sldId id="265" r:id="rId24"/>
    <p:sldId id="1986" r:id="rId25"/>
    <p:sldId id="3346" r:id="rId26"/>
    <p:sldId id="3347" r:id="rId27"/>
    <p:sldId id="3348" r:id="rId28"/>
    <p:sldId id="427" r:id="rId29"/>
    <p:sldId id="639" r:id="rId30"/>
    <p:sldId id="2778" r:id="rId31"/>
    <p:sldId id="3331" r:id="rId32"/>
    <p:sldId id="3332" r:id="rId33"/>
    <p:sldId id="3306" r:id="rId34"/>
    <p:sldId id="3100" r:id="rId35"/>
    <p:sldId id="3249" r:id="rId36"/>
    <p:sldId id="3335" r:id="rId37"/>
    <p:sldId id="3334" r:id="rId38"/>
    <p:sldId id="3337" r:id="rId39"/>
    <p:sldId id="2693" r:id="rId40"/>
    <p:sldId id="3073" r:id="rId41"/>
    <p:sldId id="3269" r:id="rId42"/>
    <p:sldId id="3270" r:id="rId43"/>
    <p:sldId id="3350" r:id="rId44"/>
    <p:sldId id="3351" r:id="rId45"/>
    <p:sldId id="3349" r:id="rId46"/>
    <p:sldId id="257" r:id="rId47"/>
    <p:sldId id="259" r:id="rId48"/>
    <p:sldId id="260" r:id="rId49"/>
    <p:sldId id="261" r:id="rId50"/>
    <p:sldId id="262" r:id="rId51"/>
    <p:sldId id="454" r:id="rId52"/>
    <p:sldId id="455" r:id="rId53"/>
    <p:sldId id="1001" r:id="rId54"/>
    <p:sldId id="1943" r:id="rId55"/>
    <p:sldId id="3207" r:id="rId56"/>
    <p:sldId id="3352" r:id="rId57"/>
    <p:sldId id="258" r:id="rId58"/>
    <p:sldId id="3353" r:id="rId59"/>
    <p:sldId id="3354" r:id="rId60"/>
    <p:sldId id="3355" r:id="rId61"/>
    <p:sldId id="3356" r:id="rId62"/>
    <p:sldId id="464"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3/10/2024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55</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3/10/2024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3/10/2024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DA8310-937A-44E3-856D-39C962FA3B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32D55-6341-4A84-BEFB-99AEC2A6CF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7980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DA8310-937A-44E3-856D-39C962FA3B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32D55-6341-4A84-BEFB-99AEC2A6CF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3750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88D544D0-CC6D-4E5D-A899-AFC2E6AEAE32}" type="datetimeFigureOut">
              <a:rPr lang="en-US" smtClean="0">
                <a:solidFill>
                  <a:prstClr val="black">
                    <a:tint val="75000"/>
                  </a:prstClr>
                </a:solidFill>
              </a:rPr>
              <a:pPr defTabSz="914400"/>
              <a:t>3/10/2024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BBFE3ACF-10F4-4267-AB63-B98EB1941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790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3/10/2024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88D544D0-CC6D-4E5D-A899-AFC2E6AEAE32}" type="datetimeFigureOut">
              <a:rPr lang="en-US" smtClean="0">
                <a:solidFill>
                  <a:prstClr val="black">
                    <a:tint val="75000"/>
                  </a:prstClr>
                </a:solidFill>
              </a:rPr>
              <a:pPr defTabSz="914400"/>
              <a:t>3/10/2024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BBFE3ACF-10F4-4267-AB63-B98EB1941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5622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E17F874-305E-DD10-0596-FD3A650362B5}"/>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5">
            <a:extLst>
              <a:ext uri="{FF2B5EF4-FFF2-40B4-BE49-F238E27FC236}">
                <a16:creationId xmlns:a16="http://schemas.microsoft.com/office/drawing/2014/main" id="{48A739CE-2C12-9033-D971-4794F61DD2C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a:extLst>
              <a:ext uri="{FF2B5EF4-FFF2-40B4-BE49-F238E27FC236}">
                <a16:creationId xmlns:a16="http://schemas.microsoft.com/office/drawing/2014/main" id="{0E4B4FFB-41BA-8646-A391-489162965CE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5F8B3D-4F80-42BC-81FF-ADE4B2E7FF7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290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5C0C97-596B-0572-ACB4-9469EBA9236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 name="Rectangle 5">
            <a:extLst>
              <a:ext uri="{FF2B5EF4-FFF2-40B4-BE49-F238E27FC236}">
                <a16:creationId xmlns:a16="http://schemas.microsoft.com/office/drawing/2014/main" id="{9FEA9DAE-901B-C184-43E9-865AC857F30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Rectangle 6">
            <a:extLst>
              <a:ext uri="{FF2B5EF4-FFF2-40B4-BE49-F238E27FC236}">
                <a16:creationId xmlns:a16="http://schemas.microsoft.com/office/drawing/2014/main" id="{CD0558F2-DBB3-28A2-DC7F-50EF541AC28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886FF4-8223-4865-BCA4-44FAAB0C998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9622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AA19DD2-2C4C-B861-AC27-8F8215060BB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Rectangle 5">
            <a:extLst>
              <a:ext uri="{FF2B5EF4-FFF2-40B4-BE49-F238E27FC236}">
                <a16:creationId xmlns:a16="http://schemas.microsoft.com/office/drawing/2014/main" id="{2B0481E6-2BEC-77BF-7B61-44F561D85D1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6">
            <a:extLst>
              <a:ext uri="{FF2B5EF4-FFF2-40B4-BE49-F238E27FC236}">
                <a16:creationId xmlns:a16="http://schemas.microsoft.com/office/drawing/2014/main" id="{0FA625C2-F165-E07E-B9F1-CA5F35283CC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B45A2A-14A1-47A1-A5AD-5F7CFD7FAD7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739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583BC6-9BDB-D03B-2252-2EF111BC5D9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5">
            <a:extLst>
              <a:ext uri="{FF2B5EF4-FFF2-40B4-BE49-F238E27FC236}">
                <a16:creationId xmlns:a16="http://schemas.microsoft.com/office/drawing/2014/main" id="{D8DE5051-374E-0EBA-B9D6-F71326E5157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a:extLst>
              <a:ext uri="{FF2B5EF4-FFF2-40B4-BE49-F238E27FC236}">
                <a16:creationId xmlns:a16="http://schemas.microsoft.com/office/drawing/2014/main" id="{829DE784-CEFE-0EAC-932A-FEE5EEC2CC6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9A5022-0470-47B1-9D0A-6D38E43C4A5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620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3/10/2024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3/10/2024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3/10/2024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hyperlink" Target="https://geeksvgs.com/id/245068" TargetMode="Externa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hyperlink" Target="https://pixabay.com/en/begging-hands-poor-hope-charity-1922612/" TargetMode="Externa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jpeg"/><Relationship Id="rId5" Type="http://schemas.openxmlformats.org/officeDocument/2006/relationships/theme" Target="../theme/theme8.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3/10/2024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3/10/2024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3/10/2024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3/10/2024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3/10/2024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extLst>
              <a:ext uri="{837473B0-CC2E-450A-ABE3-18F120FF3D39}">
                <a1611:picAttrSrcUrl xmlns:a1611="http://schemas.microsoft.com/office/drawing/2016/11/main" r:id="rId5"/>
              </a:ext>
            </a:extLst>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A8310-937A-44E3-856D-39C962FA3B75}" type="datetimeFigureOut">
              <a:rPr lang="en-US" smtClean="0"/>
              <a:pPr/>
              <a:t>3/10/2024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32D55-6341-4A84-BEFB-99AEC2A6CF80}" type="slidenum">
              <a:rPr lang="en-US" smtClean="0"/>
              <a:pPr/>
              <a:t>‹#›</a:t>
            </a:fld>
            <a:endParaRPr lang="en-US"/>
          </a:p>
        </p:txBody>
      </p:sp>
    </p:spTree>
    <p:extLst>
      <p:ext uri="{BB962C8B-B14F-4D97-AF65-F5344CB8AC3E}">
        <p14:creationId xmlns:p14="http://schemas.microsoft.com/office/powerpoint/2010/main" val="2244657865"/>
      </p:ext>
    </p:extLst>
  </p:cSld>
  <p:clrMap bg1="lt1" tx1="dk1" bg2="lt2" tx2="dk2" accent1="accent1" accent2="accent2" accent3="accent3" accent4="accent4" accent5="accent5" accent6="accent6" hlink="hlink" folHlink="folHlink"/>
  <p:sldLayoutIdLst>
    <p:sldLayoutId id="2147484611" r:id="rId1"/>
    <p:sldLayoutId id="214748461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6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544D0-CC6D-4E5D-A899-AFC2E6AEAE32}" type="datetimeFigureOut">
              <a:rPr lang="en-US" smtClean="0"/>
              <a:t>3/10/2024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E3ACF-10F4-4267-AB63-B98EB1941722}" type="slidenum">
              <a:rPr lang="en-US" smtClean="0"/>
              <a:t>‹#›</a:t>
            </a:fld>
            <a:endParaRPr lang="en-US"/>
          </a:p>
        </p:txBody>
      </p:sp>
    </p:spTree>
    <p:extLst>
      <p:ext uri="{BB962C8B-B14F-4D97-AF65-F5344CB8AC3E}">
        <p14:creationId xmlns:p14="http://schemas.microsoft.com/office/powerpoint/2010/main" val="3428242771"/>
      </p:ext>
    </p:extLst>
  </p:cSld>
  <p:clrMap bg1="lt1" tx1="dk1" bg2="lt2" tx2="dk2" accent1="accent1" accent2="accent2" accent3="accent3" accent4="accent4" accent5="accent5" accent6="accent6" hlink="hlink" folHlink="folHlink"/>
  <p:sldLayoutIdLst>
    <p:sldLayoutId id="2147484614" r:id="rId1"/>
    <p:sldLayoutId id="214748461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2C0399-0EC8-F65F-90F3-159F5EF8822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3A2423B-43FC-5B73-37EF-D2E79F31FADF}"/>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C447129-ED1D-69B2-85C1-3BB1BFD1A10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214F8221-2EE1-532E-F7DE-0946ACDD155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3D6B6516-5222-C261-F30C-1AC9EA3E012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5C732150-0F5A-4169-A3B8-FB7B462E54D9}" type="slidenum">
              <a:rPr lang="en-US" altLang="en-US"/>
              <a:pPr>
                <a:defRPr/>
              </a:pPr>
              <a:t>‹#›</a:t>
            </a:fld>
            <a:endParaRPr lang="en-US" altLang="en-US"/>
          </a:p>
        </p:txBody>
      </p:sp>
    </p:spTree>
    <p:extLst>
      <p:ext uri="{BB962C8B-B14F-4D97-AF65-F5344CB8AC3E}">
        <p14:creationId xmlns:p14="http://schemas.microsoft.com/office/powerpoint/2010/main" val="2558434124"/>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www.pexels.com/photo/music-piano-keyboard-white-54615/" TargetMode="External"/><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F5D3F2B-AE55-C80D-3222-207164FB2AB7}"/>
              </a:ext>
            </a:extLst>
          </p:cNvPr>
          <p:cNvSpPr>
            <a:spLocks noGrp="1" noChangeArrowheads="1"/>
          </p:cNvSpPr>
          <p:nvPr>
            <p:ph type="title"/>
          </p:nvPr>
        </p:nvSpPr>
        <p:spPr>
          <a:xfrm>
            <a:off x="1981200" y="274638"/>
            <a:ext cx="8229600" cy="6354762"/>
          </a:xfrm>
        </p:spPr>
        <p:txBody>
          <a:bodyPr/>
          <a:lstStyle/>
          <a:p>
            <a:r>
              <a:rPr lang="en-US" altLang="en-US" sz="4800" b="1"/>
              <a:t>Standing on the promises,</a:t>
            </a:r>
            <a:br>
              <a:rPr lang="en-US" altLang="en-US" sz="4800" b="1"/>
            </a:br>
            <a:r>
              <a:rPr lang="en-US" altLang="en-US" sz="4800" b="1"/>
              <a:t> I now can see</a:t>
            </a:r>
            <a:br>
              <a:rPr lang="en-US" altLang="en-US" sz="4800" b="1"/>
            </a:br>
            <a:r>
              <a:rPr lang="en-US" altLang="en-US" sz="4800" b="1"/>
              <a:t>Perfect, present cleansing in the blood for me,</a:t>
            </a:r>
            <a:br>
              <a:rPr lang="en-US" altLang="en-US" sz="4800" b="1"/>
            </a:br>
            <a:r>
              <a:rPr lang="en-US" altLang="en-US" sz="4800" b="1"/>
              <a:t>Standing in the liberty where Christ makes free,</a:t>
            </a:r>
            <a:br>
              <a:rPr lang="en-US" altLang="en-US" sz="4800" b="1"/>
            </a:br>
            <a:r>
              <a:rPr lang="en-US" altLang="en-US" sz="4800" b="1"/>
              <a:t>Standing on the promises of God.</a:t>
            </a:r>
          </a:p>
        </p:txBody>
      </p:sp>
    </p:spTree>
    <p:extLst>
      <p:ext uri="{BB962C8B-B14F-4D97-AF65-F5344CB8AC3E}">
        <p14:creationId xmlns:p14="http://schemas.microsoft.com/office/powerpoint/2010/main" val="93519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BE126AFF-675F-5E8F-C7B8-A3F4A0507DC7}"/>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126357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B700BB48-AD7E-6AF7-6AC9-2A45B5082C45}"/>
              </a:ext>
            </a:extLst>
          </p:cNvPr>
          <p:cNvSpPr txBox="1">
            <a:spLocks noChangeArrowheads="1"/>
          </p:cNvSpPr>
          <p:nvPr/>
        </p:nvSpPr>
        <p:spPr bwMode="auto">
          <a:xfrm>
            <a:off x="1752600" y="609600"/>
            <a:ext cx="8610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of Christ the Lord,                                         bound to Him eternally by love’s strong cord.                                       Over coming daily with the spirit’s sword,                                               standing on the promises of God</a:t>
            </a:r>
          </a:p>
        </p:txBody>
      </p:sp>
    </p:spTree>
    <p:extLst>
      <p:ext uri="{BB962C8B-B14F-4D97-AF65-F5344CB8AC3E}">
        <p14:creationId xmlns:p14="http://schemas.microsoft.com/office/powerpoint/2010/main" val="84989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443FF9FB-95C8-7E0A-CF93-3B7E84065991}"/>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14276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D9BD1FAB-E476-AE80-904A-B2529F86089C}"/>
              </a:ext>
            </a:extLst>
          </p:cNvPr>
          <p:cNvSpPr txBox="1">
            <a:spLocks noChangeArrowheads="1"/>
          </p:cNvSpPr>
          <p:nvPr/>
        </p:nvSpPr>
        <p:spPr bwMode="auto">
          <a:xfrm>
            <a:off x="1905000" y="304800"/>
            <a:ext cx="8305800" cy="659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I cannot fail,                                                      listening every moment to the Spirit’s call,                                      resting in my Savior as my all in all,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of God</a:t>
            </a:r>
          </a:p>
        </p:txBody>
      </p:sp>
    </p:spTree>
    <p:extLst>
      <p:ext uri="{BB962C8B-B14F-4D97-AF65-F5344CB8AC3E}">
        <p14:creationId xmlns:p14="http://schemas.microsoft.com/office/powerpoint/2010/main" val="97547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9775E1AA-B037-9D2E-7A89-9E1EDED4E77C}"/>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35209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0303F48-0A04-5C1B-ADD4-95A844F21A61}"/>
              </a:ext>
            </a:extLst>
          </p:cNvPr>
          <p:cNvSpPr>
            <a:spLocks noGrp="1" noChangeArrowheads="1"/>
          </p:cNvSpPr>
          <p:nvPr>
            <p:ph type="title"/>
          </p:nvPr>
        </p:nvSpPr>
        <p:spPr/>
        <p:txBody>
          <a:bodyPr/>
          <a:lstStyle/>
          <a:p>
            <a:pPr eaLnBrk="1" hangingPunct="1"/>
            <a:r>
              <a:rPr lang="en-US" altLang="en-US"/>
              <a:t> </a:t>
            </a:r>
          </a:p>
        </p:txBody>
      </p:sp>
      <p:sp>
        <p:nvSpPr>
          <p:cNvPr id="13315" name="Rectangle 3">
            <a:extLst>
              <a:ext uri="{FF2B5EF4-FFF2-40B4-BE49-F238E27FC236}">
                <a16:creationId xmlns:a16="http://schemas.microsoft.com/office/drawing/2014/main" id="{428766BF-0891-79AB-CAF6-91A914831D88}"/>
              </a:ext>
            </a:extLst>
          </p:cNvPr>
          <p:cNvSpPr>
            <a:spLocks noGrp="1" noChangeArrowheads="1"/>
          </p:cNvSpPr>
          <p:nvPr>
            <p:ph type="body" idx="1"/>
          </p:nvPr>
        </p:nvSpPr>
        <p:spPr/>
        <p:txBody>
          <a:bodyPr/>
          <a:lstStyle/>
          <a:p>
            <a:pPr eaLnBrk="1" hangingPunct="1">
              <a:buFontTx/>
              <a:buNone/>
            </a:pPr>
            <a:r>
              <a:rPr lang="en-US" altLang="en-US"/>
              <a:t> </a:t>
            </a:r>
          </a:p>
        </p:txBody>
      </p:sp>
    </p:spTree>
    <p:extLst>
      <p:ext uri="{BB962C8B-B14F-4D97-AF65-F5344CB8AC3E}">
        <p14:creationId xmlns:p14="http://schemas.microsoft.com/office/powerpoint/2010/main" val="370005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9600" b="1" dirty="0">
                <a:latin typeface="Amasis MT Pro Black" panose="02040A04050005020304" pitchFamily="18" charset="0"/>
              </a:rPr>
              <a:t>Opening</a:t>
            </a:r>
            <a:br>
              <a:rPr lang="en-US" sz="9600" b="1" dirty="0">
                <a:latin typeface="Amasis MT Pro Black" panose="02040A04050005020304" pitchFamily="18" charset="0"/>
              </a:rPr>
            </a:br>
            <a:r>
              <a:rPr lang="en-US" sz="9600" b="1" dirty="0">
                <a:latin typeface="Amasis MT Pro Black" panose="02040A04050005020304" pitchFamily="18" charset="0"/>
              </a:rPr>
              <a:t>Prayer</a:t>
            </a: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107745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5400" b="1" dirty="0">
                <a:latin typeface="Amasis MT Pro Black" panose="02040A04050005020304" pitchFamily="18" charset="0"/>
              </a:rPr>
              <a:t>ALL:</a:t>
            </a:r>
            <a:br>
              <a:rPr lang="en-US" sz="5400" b="1" dirty="0">
                <a:latin typeface="Amasis MT Pro Black" panose="02040A04050005020304" pitchFamily="18" charset="0"/>
              </a:rPr>
            </a:br>
            <a:r>
              <a:rPr lang="en-US" sz="5400" b="1" dirty="0">
                <a:latin typeface="Amasis MT Pro Black" panose="02040A04050005020304" pitchFamily="18" charset="0"/>
              </a:rPr>
              <a:t> O Lord, our God,</a:t>
            </a:r>
            <a:br>
              <a:rPr lang="en-US" sz="5400" b="1" dirty="0">
                <a:latin typeface="Amasis MT Pro Black" panose="02040A04050005020304" pitchFamily="18" charset="0"/>
              </a:rPr>
            </a:br>
            <a:r>
              <a:rPr lang="en-US" sz="5400" b="1" dirty="0">
                <a:latin typeface="Amasis MT Pro Black" panose="02040A04050005020304" pitchFamily="18" charset="0"/>
              </a:rPr>
              <a:t>you are always more ready to give your good gifts to us than we are to seek them,</a:t>
            </a:r>
            <a:br>
              <a:rPr lang="en-US" sz="5400" b="1" dirty="0">
                <a:latin typeface="Amasis MT Pro Black" panose="02040A04050005020304" pitchFamily="18" charset="0"/>
              </a:rPr>
            </a:br>
            <a:r>
              <a:rPr lang="en-US" sz="5400" b="1" dirty="0">
                <a:latin typeface="Amasis MT Pro Black" panose="02040A04050005020304" pitchFamily="18" charset="0"/>
              </a:rPr>
              <a:t>and you are willing to give more than we desire or deserve. </a:t>
            </a:r>
            <a:br>
              <a:rPr lang="en-US" sz="5400" b="1" dirty="0">
                <a:latin typeface="Amasis MT Pro Black" panose="02040A04050005020304" pitchFamily="18" charset="0"/>
              </a:rPr>
            </a:br>
            <a:br>
              <a:rPr lang="en-US" sz="54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105652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4800" b="1" dirty="0">
                <a:latin typeface="Amasis MT Pro Black" panose="02040A04050005020304" pitchFamily="18" charset="0"/>
              </a:rPr>
              <a:t>Help us so to seek that we may truly find,</a:t>
            </a:r>
            <a:br>
              <a:rPr lang="en-US" sz="4800" b="1" dirty="0">
                <a:latin typeface="Amasis MT Pro Black" panose="02040A04050005020304" pitchFamily="18" charset="0"/>
              </a:rPr>
            </a:br>
            <a:r>
              <a:rPr lang="en-US" sz="4800" b="1" dirty="0">
                <a:latin typeface="Amasis MT Pro Black" panose="02040A04050005020304" pitchFamily="18" charset="0"/>
              </a:rPr>
              <a:t>so to ask that we may joyfully receive,</a:t>
            </a:r>
            <a:br>
              <a:rPr lang="en-US" sz="4800" b="1" dirty="0">
                <a:latin typeface="Amasis MT Pro Black" panose="02040A04050005020304" pitchFamily="18" charset="0"/>
              </a:rPr>
            </a:br>
            <a:r>
              <a:rPr lang="en-US" sz="4800" b="1" dirty="0">
                <a:latin typeface="Amasis MT Pro Black" panose="02040A04050005020304" pitchFamily="18" charset="0"/>
              </a:rPr>
              <a:t>so to knock that the door of your mercy may be opened to us through Jesus Christ, our Savior. Amen.</a:t>
            </a:r>
            <a:br>
              <a:rPr lang="en-US" sz="4800" b="1" dirty="0">
                <a:latin typeface="Amasis MT Pro Black" panose="02040A04050005020304" pitchFamily="18" charset="0"/>
              </a:rPr>
            </a:br>
            <a:br>
              <a:rPr lang="en-US" sz="5400" b="1" dirty="0">
                <a:latin typeface="Amasis MT Pro Black" panose="02040A04050005020304" pitchFamily="18" charset="0"/>
              </a:rPr>
            </a:br>
            <a:br>
              <a:rPr lang="en-US" sz="54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212118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r>
              <a:rPr lang="en-US" sz="5400" b="1" dirty="0"/>
              <a:t>(based on Psalm 91:2; Romans 10:9, 13)</a:t>
            </a:r>
            <a:br>
              <a:rPr lang="en-US" sz="5400" b="1" dirty="0"/>
            </a:br>
            <a:r>
              <a:rPr lang="en-US" sz="7200" b="1" dirty="0"/>
              <a:t>  Bill </a:t>
            </a:r>
            <a:r>
              <a:rPr lang="en-US" sz="7200" b="1" dirty="0" err="1"/>
              <a:t>Sandhoff</a:t>
            </a:r>
            <a:r>
              <a:rPr lang="en-US" sz="7200" b="1" dirty="0"/>
              <a:t>, Liturgist</a:t>
            </a: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Let us worship God.</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   “He is our refuge and our fortress, our God, in whom we trust.”</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Let us confess with our mouths, “Jesus is Lord,”</a:t>
            </a:r>
            <a:br>
              <a:rPr lang="en-US" sz="6600" b="1" dirty="0"/>
            </a:br>
            <a:r>
              <a:rPr lang="en-US" sz="6600" b="1" dirty="0"/>
              <a:t>and believe in our hearts that God raised him from the dead.</a:t>
            </a:r>
            <a:br>
              <a:rPr lang="en-US" sz="6600" b="1" dirty="0"/>
            </a:br>
            <a:endParaRPr lang="en-US" sz="5400" b="1" dirty="0"/>
          </a:p>
        </p:txBody>
      </p:sp>
    </p:spTree>
    <p:extLst>
      <p:ext uri="{BB962C8B-B14F-4D97-AF65-F5344CB8AC3E}">
        <p14:creationId xmlns:p14="http://schemas.microsoft.com/office/powerpoint/2010/main" val="745751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C347-04E8-BEE3-D5F3-444F21918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64E9D-1F19-EBFD-F1B4-1479CFD2400B}"/>
              </a:ext>
            </a:extLst>
          </p:cNvPr>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“Everyone who calls on the name of the Lord will be saved.”</a:t>
            </a:r>
            <a:endParaRPr lang="en-US" sz="4800" b="1" dirty="0">
              <a:solidFill>
                <a:srgbClr val="FF0000"/>
              </a:solidFill>
            </a:endParaRPr>
          </a:p>
        </p:txBody>
      </p:sp>
    </p:spTree>
    <p:extLst>
      <p:ext uri="{BB962C8B-B14F-4D97-AF65-F5344CB8AC3E}">
        <p14:creationId xmlns:p14="http://schemas.microsoft.com/office/powerpoint/2010/main" val="2824270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6AA6F-B9DC-8CC7-A787-40B221DAB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0BA01-934D-37FB-EBC1-2A6C6EF302C1}"/>
              </a:ext>
            </a:extLst>
          </p:cNvPr>
          <p:cNvSpPr>
            <a:spLocks noGrp="1"/>
          </p:cNvSpPr>
          <p:nvPr>
            <p:ph type="title"/>
          </p:nvPr>
        </p:nvSpPr>
        <p:spPr>
          <a:xfrm>
            <a:off x="256032" y="1615440"/>
            <a:ext cx="11558016" cy="4389120"/>
          </a:xfrm>
        </p:spPr>
        <p:txBody>
          <a:bodyPr/>
          <a:lstStyle/>
          <a:p>
            <a:r>
              <a:rPr lang="en-US" sz="7200" b="1" u="sng" dirty="0"/>
              <a:t>Reader</a:t>
            </a:r>
            <a:r>
              <a:rPr lang="en-US" sz="7200" b="1" dirty="0"/>
              <a:t>: </a:t>
            </a:r>
            <a:br>
              <a:rPr lang="en-US" sz="7200" b="1" dirty="0"/>
            </a:br>
            <a:r>
              <a:rPr lang="en-US" sz="6600" b="1" dirty="0"/>
              <a:t>Let us call upon our true God, believing him in our hearts,</a:t>
            </a:r>
            <a:br>
              <a:rPr lang="en-US" sz="6600" b="1" dirty="0"/>
            </a:br>
            <a:r>
              <a:rPr lang="en-US" sz="6600" b="1" dirty="0"/>
              <a:t>confessing him with our mouths, worshiping him in spirit and in truth</a:t>
            </a:r>
            <a:br>
              <a:rPr lang="en-US" sz="6600" b="1" dirty="0"/>
            </a:br>
            <a:endParaRPr lang="en-US" sz="5400" b="1" dirty="0"/>
          </a:p>
        </p:txBody>
      </p:sp>
    </p:spTree>
    <p:extLst>
      <p:ext uri="{BB962C8B-B14F-4D97-AF65-F5344CB8AC3E}">
        <p14:creationId xmlns:p14="http://schemas.microsoft.com/office/powerpoint/2010/main" val="233167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853440"/>
            <a:ext cx="11558016" cy="5730240"/>
          </a:xfrm>
        </p:spPr>
        <p:txBody>
          <a:bodyPr/>
          <a:lstStyle/>
          <a:p>
            <a:r>
              <a:rPr lang="en-US" sz="5400" b="1" u="sng" dirty="0">
                <a:latin typeface="Algerian" panose="04020705040A02060702" pitchFamily="82" charset="0"/>
              </a:rPr>
              <a:t>Prayer of confession</a:t>
            </a:r>
            <a:br>
              <a:rPr lang="en-US" sz="5400" b="1" u="sng" dirty="0">
                <a:latin typeface="Algerian" panose="04020705040A02060702" pitchFamily="82" charset="0"/>
              </a:rPr>
            </a:br>
            <a:br>
              <a:rPr lang="en-US" sz="5400" b="1" u="sng" dirty="0">
                <a:solidFill>
                  <a:srgbClr val="FF0000"/>
                </a:solidFill>
                <a:latin typeface="Algerian" panose="04020705040A02060702" pitchFamily="82" charset="0"/>
              </a:rPr>
            </a:b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AC9F-93DA-CCBD-EDB2-5E2880B51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AA86-F372-24CA-758E-4FFF98AA659E}"/>
              </a:ext>
            </a:extLst>
          </p:cNvPr>
          <p:cNvSpPr>
            <a:spLocks noGrp="1"/>
          </p:cNvSpPr>
          <p:nvPr>
            <p:ph type="title"/>
          </p:nvPr>
        </p:nvSpPr>
        <p:spPr>
          <a:xfrm>
            <a:off x="335280" y="2"/>
            <a:ext cx="11478768" cy="6857998"/>
          </a:xfrm>
        </p:spPr>
        <p:txBody>
          <a:bodyPr/>
          <a:lstStyle/>
          <a:p>
            <a:r>
              <a:rPr lang="en-US" sz="4800" b="1" u="sng" dirty="0">
                <a:solidFill>
                  <a:srgbClr val="FF0000"/>
                </a:solidFill>
              </a:rPr>
              <a:t>All</a:t>
            </a:r>
            <a:br>
              <a:rPr lang="en-US" sz="4800" b="1" u="sng" dirty="0">
                <a:solidFill>
                  <a:srgbClr val="FF0000"/>
                </a:solidFill>
              </a:rPr>
            </a:br>
            <a:r>
              <a:rPr lang="en-US" sz="5400" b="1" dirty="0">
                <a:solidFill>
                  <a:srgbClr val="FF0000"/>
                </a:solidFill>
              </a:rPr>
              <a:t> God of everlasting love, we confess that we have been unfaithful</a:t>
            </a:r>
            <a:br>
              <a:rPr lang="en-US" sz="5400" b="1" dirty="0">
                <a:solidFill>
                  <a:srgbClr val="FF0000"/>
                </a:solidFill>
              </a:rPr>
            </a:br>
            <a:r>
              <a:rPr lang="en-US" sz="5400" b="1" dirty="0">
                <a:solidFill>
                  <a:srgbClr val="FF0000"/>
                </a:solidFill>
              </a:rPr>
              <a:t>to our covenant with you and with one another.</a:t>
            </a:r>
            <a:br>
              <a:rPr lang="en-US" sz="5400" b="1" dirty="0">
                <a:solidFill>
                  <a:srgbClr val="FF0000"/>
                </a:solidFill>
              </a:rPr>
            </a:br>
            <a:r>
              <a:rPr lang="en-US" sz="5400" b="1" dirty="0">
                <a:solidFill>
                  <a:srgbClr val="FF0000"/>
                </a:solidFill>
              </a:rPr>
              <a:t>We have worshiped other gods: money, power, greed, and convenience.</a:t>
            </a:r>
            <a:br>
              <a:rPr lang="en-US" sz="5400" b="1" dirty="0">
                <a:solidFill>
                  <a:srgbClr val="FF0000"/>
                </a:solidFill>
              </a:rPr>
            </a:br>
            <a:endParaRPr lang="en-US" sz="3600" b="1" dirty="0">
              <a:solidFill>
                <a:srgbClr val="FF0000"/>
              </a:solidFill>
            </a:endParaRPr>
          </a:p>
        </p:txBody>
      </p:sp>
    </p:spTree>
    <p:extLst>
      <p:ext uri="{BB962C8B-B14F-4D97-AF65-F5344CB8AC3E}">
        <p14:creationId xmlns:p14="http://schemas.microsoft.com/office/powerpoint/2010/main" val="34100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9113-1889-A7D0-A5F0-D72C273CD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48B30-7B44-A6D4-11F6-3FB9D294D465}"/>
              </a:ext>
            </a:extLst>
          </p:cNvPr>
          <p:cNvSpPr>
            <a:spLocks noGrp="1"/>
          </p:cNvSpPr>
          <p:nvPr>
            <p:ph type="title"/>
          </p:nvPr>
        </p:nvSpPr>
        <p:spPr>
          <a:xfrm>
            <a:off x="256032" y="2"/>
            <a:ext cx="11558016" cy="6857998"/>
          </a:xfrm>
        </p:spPr>
        <p:txBody>
          <a:bodyPr/>
          <a:lstStyle/>
          <a:p>
            <a:r>
              <a:rPr lang="en-US" sz="6000" b="1" dirty="0">
                <a:solidFill>
                  <a:srgbClr val="FF0000"/>
                </a:solidFill>
              </a:rPr>
              <a:t>We have served our own self-interest instead of serving only you and your people.</a:t>
            </a:r>
            <a:br>
              <a:rPr lang="en-US" sz="6000" b="1" dirty="0">
                <a:solidFill>
                  <a:srgbClr val="FF0000"/>
                </a:solidFill>
              </a:rPr>
            </a:br>
            <a:r>
              <a:rPr lang="en-US" sz="6000" b="1" dirty="0">
                <a:solidFill>
                  <a:srgbClr val="FF0000"/>
                </a:solidFill>
              </a:rPr>
              <a:t>We have not loved our neighbor as you have commanded, </a:t>
            </a:r>
            <a:br>
              <a:rPr lang="en-US" sz="6000" b="1" dirty="0">
                <a:solidFill>
                  <a:srgbClr val="FF0000"/>
                </a:solidFill>
              </a:rPr>
            </a:br>
            <a:r>
              <a:rPr lang="en-US" sz="6000" b="1" dirty="0">
                <a:solidFill>
                  <a:srgbClr val="FF0000"/>
                </a:solidFill>
              </a:rPr>
              <a:t>nor have we rightly loved ourselves.</a:t>
            </a:r>
          </a:p>
        </p:txBody>
      </p:sp>
    </p:spTree>
    <p:extLst>
      <p:ext uri="{BB962C8B-B14F-4D97-AF65-F5344CB8AC3E}">
        <p14:creationId xmlns:p14="http://schemas.microsoft.com/office/powerpoint/2010/main" val="2432206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8FC0-92C7-427F-60FD-E4FCF4E58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78326-2198-7FD4-ADFB-45464235E68D}"/>
              </a:ext>
            </a:extLst>
          </p:cNvPr>
          <p:cNvSpPr>
            <a:spLocks noGrp="1"/>
          </p:cNvSpPr>
          <p:nvPr>
            <p:ph type="title"/>
          </p:nvPr>
        </p:nvSpPr>
        <p:spPr>
          <a:xfrm>
            <a:off x="256032" y="2"/>
            <a:ext cx="11558016" cy="6857998"/>
          </a:xfrm>
        </p:spPr>
        <p:txBody>
          <a:bodyPr/>
          <a:lstStyle/>
          <a:p>
            <a:r>
              <a:rPr lang="en-US" sz="5400" b="1" dirty="0">
                <a:solidFill>
                  <a:srgbClr val="FF0000"/>
                </a:solidFill>
              </a:rPr>
              <a:t>Forgive us, gracious God, and bring us back into the fullness</a:t>
            </a:r>
            <a:br>
              <a:rPr lang="en-US" sz="5400" b="1" dirty="0">
                <a:solidFill>
                  <a:srgbClr val="FF0000"/>
                </a:solidFill>
              </a:rPr>
            </a:br>
            <a:r>
              <a:rPr lang="en-US" sz="5400" b="1" dirty="0">
                <a:solidFill>
                  <a:srgbClr val="FF0000"/>
                </a:solidFill>
              </a:rPr>
              <a:t>of our covenant with you and one another.</a:t>
            </a:r>
            <a:br>
              <a:rPr lang="en-US" sz="5400" b="1" dirty="0">
                <a:solidFill>
                  <a:srgbClr val="FF0000"/>
                </a:solidFill>
              </a:rPr>
            </a:br>
            <a:br>
              <a:rPr lang="en-US" sz="5400" b="1" dirty="0">
                <a:solidFill>
                  <a:srgbClr val="FF0000"/>
                </a:solidFill>
              </a:rPr>
            </a:br>
            <a:r>
              <a:rPr lang="en-US" sz="5400" b="1" dirty="0">
                <a:solidFill>
                  <a:srgbClr val="FF0000"/>
                </a:solidFill>
              </a:rPr>
              <a:t>Through Christ, our Lord. …Lord, hear our prayers.</a:t>
            </a:r>
          </a:p>
        </p:txBody>
      </p:sp>
    </p:spTree>
    <p:extLst>
      <p:ext uri="{BB962C8B-B14F-4D97-AF65-F5344CB8AC3E}">
        <p14:creationId xmlns:p14="http://schemas.microsoft.com/office/powerpoint/2010/main" val="310280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1158240"/>
            <a:ext cx="11765280" cy="5364480"/>
          </a:xfrm>
        </p:spPr>
        <p:txBody>
          <a:bodyPr/>
          <a:lstStyle/>
          <a:p>
            <a:r>
              <a:rPr lang="en-US" sz="8000" b="1" dirty="0"/>
              <a:t>CHOIR</a:t>
            </a:r>
            <a:br>
              <a:rPr lang="en-US" sz="8000" b="1" dirty="0"/>
            </a:br>
            <a:br>
              <a:rPr lang="en-US" sz="8000" b="1" dirty="0"/>
            </a:br>
            <a:r>
              <a:rPr lang="en-US" sz="8800" b="1" dirty="0"/>
              <a:t>“Hallelujah, By and By” </a:t>
            </a:r>
            <a:br>
              <a:rPr lang="en-US" sz="9600" b="1" dirty="0"/>
            </a:br>
            <a:br>
              <a:rPr lang="en-US" sz="9600" b="1" dirty="0"/>
            </a:br>
            <a:endParaRPr lang="en-US" sz="8000" b="1" dirty="0"/>
          </a:p>
        </p:txBody>
      </p:sp>
    </p:spTree>
    <p:extLst>
      <p:ext uri="{BB962C8B-B14F-4D97-AF65-F5344CB8AC3E}">
        <p14:creationId xmlns:p14="http://schemas.microsoft.com/office/powerpoint/2010/main" val="3170610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2316480"/>
            <a:ext cx="12192000" cy="454152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4800" dirty="0">
                <a:latin typeface="Aharoni" panose="02010803020104030203" pitchFamily="2" charset="-79"/>
                <a:cs typeface="Aharoni" panose="02010803020104030203" pitchFamily="2" charset="-79"/>
              </a:rPr>
              <a:t>Elder Roy Palk, Liturgist</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	</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(Isaiah 53:4-6, NRSV)</a:t>
            </a:r>
            <a:br>
              <a:rPr lang="en-US" sz="48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6000" b="1" dirty="0"/>
              <a:t>Surely he has borne our infirmities and carried our diseases;</a:t>
            </a:r>
            <a:br>
              <a:rPr lang="en-US" sz="6000" b="1" dirty="0"/>
            </a:br>
            <a:r>
              <a:rPr lang="en-US" sz="6000" b="1" dirty="0"/>
              <a:t>yet we accounted him stricken, struck down by God, and afflicted.</a:t>
            </a:r>
          </a:p>
        </p:txBody>
      </p:sp>
    </p:spTree>
    <p:extLst>
      <p:ext uri="{BB962C8B-B14F-4D97-AF65-F5344CB8AC3E}">
        <p14:creationId xmlns:p14="http://schemas.microsoft.com/office/powerpoint/2010/main" val="4011512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6000" b="1" dirty="0"/>
              <a:t>But he was wounded for our transgressions, crushed for our iniquities;</a:t>
            </a:r>
            <a:br>
              <a:rPr lang="en-US" sz="6000" b="1" dirty="0"/>
            </a:br>
            <a:r>
              <a:rPr lang="en-US" sz="6000" b="1" dirty="0"/>
              <a:t>upon him was the punishment that made us whole, </a:t>
            </a:r>
            <a:br>
              <a:rPr lang="en-US" sz="6000" b="1" dirty="0"/>
            </a:br>
            <a:r>
              <a:rPr lang="en-US" sz="6000" b="1" dirty="0"/>
              <a:t>and by his bruises we are healed.</a:t>
            </a:r>
          </a:p>
        </p:txBody>
      </p:sp>
    </p:spTree>
    <p:extLst>
      <p:ext uri="{BB962C8B-B14F-4D97-AF65-F5344CB8AC3E}">
        <p14:creationId xmlns:p14="http://schemas.microsoft.com/office/powerpoint/2010/main" val="4250018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6000" b="1" dirty="0"/>
              <a:t>All we like sheep have gone astray; we have all turned to our own way,</a:t>
            </a:r>
            <a:br>
              <a:rPr lang="en-US" sz="6000" b="1" dirty="0"/>
            </a:br>
            <a:r>
              <a:rPr lang="en-US" sz="6000" b="1" dirty="0"/>
              <a:t>and the LORD has laid on him</a:t>
            </a:r>
            <a:br>
              <a:rPr lang="en-US" sz="6000" b="1" dirty="0"/>
            </a:br>
            <a:r>
              <a:rPr lang="en-US" sz="6000" b="1" dirty="0"/>
              <a:t>the iniquity of us all. </a:t>
            </a:r>
          </a:p>
        </p:txBody>
      </p:sp>
    </p:spTree>
    <p:extLst>
      <p:ext uri="{BB962C8B-B14F-4D97-AF65-F5344CB8AC3E}">
        <p14:creationId xmlns:p14="http://schemas.microsoft.com/office/powerpoint/2010/main" val="1459346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endParaRPr lang="en-US" sz="5400" b="1" dirty="0"/>
          </a:p>
        </p:txBody>
      </p:sp>
    </p:spTree>
    <p:extLst>
      <p:ext uri="{BB962C8B-B14F-4D97-AF65-F5344CB8AC3E}">
        <p14:creationId xmlns:p14="http://schemas.microsoft.com/office/powerpoint/2010/main" val="320332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126162"/>
          </a:xfrm>
        </p:spPr>
        <p:txBody>
          <a:bodyPr>
            <a:normAutofit/>
          </a:bodyPr>
          <a:lstStyle/>
          <a:p>
            <a:r>
              <a:rPr lang="en-US" sz="7200" b="1" i="1" dirty="0">
                <a:latin typeface="Arial Black" pitchFamily="34" charset="0"/>
              </a:rPr>
              <a:t>Spirit of the Living God</a:t>
            </a:r>
            <a:br>
              <a:rPr lang="en-US" sz="7200" b="1" i="1" dirty="0">
                <a:latin typeface="Arial Black" pitchFamily="34" charset="0"/>
              </a:rPr>
            </a:br>
            <a:br>
              <a:rPr lang="en-US" sz="7200" b="1" i="1" dirty="0">
                <a:latin typeface="Arial Black" pitchFamily="34" charset="0"/>
              </a:rPr>
            </a:br>
            <a:r>
              <a:rPr lang="en-US" sz="4800" b="1" i="1" dirty="0">
                <a:latin typeface="Arial Black" pitchFamily="34" charset="0"/>
              </a:rPr>
              <a:t>hymn #389</a:t>
            </a:r>
            <a:endParaRPr lang="en-US" sz="7200" dirty="0">
              <a:latin typeface="Arial Black" pitchFamily="34" charset="0"/>
            </a:endParaRPr>
          </a:p>
        </p:txBody>
      </p:sp>
    </p:spTree>
    <p:extLst>
      <p:ext uri="{BB962C8B-B14F-4D97-AF65-F5344CB8AC3E}">
        <p14:creationId xmlns:p14="http://schemas.microsoft.com/office/powerpoint/2010/main" val="375986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8686800" cy="5715000"/>
          </a:xfrm>
        </p:spPr>
        <p:txBody>
          <a:bodyPr>
            <a:normAutofit fontScale="90000"/>
          </a:bodyPr>
          <a:lstStyle/>
          <a:p>
            <a:pPr eaLnBrk="0" hangingPunct="0"/>
            <a:r>
              <a:rPr lang="en-US" sz="4900" b="1" dirty="0">
                <a:latin typeface="Arial Black" pitchFamily="34" charset="0"/>
              </a:rPr>
              <a:t>Spirit of the living God, fall fresh on me.</a:t>
            </a:r>
            <a:br>
              <a:rPr lang="en-US" sz="4900" b="1" dirty="0">
                <a:latin typeface="Arial Black" pitchFamily="34" charset="0"/>
              </a:rPr>
            </a:br>
            <a:r>
              <a:rPr lang="en-US" sz="4900" b="1" dirty="0">
                <a:latin typeface="Arial Black" pitchFamily="34" charset="0"/>
              </a:rPr>
              <a:t>Spirit of the living God, fall fresh on me.</a:t>
            </a:r>
            <a:br>
              <a:rPr lang="en-US" sz="4900" b="1" dirty="0">
                <a:latin typeface="Arial Black" pitchFamily="34" charset="0"/>
              </a:rPr>
            </a:br>
            <a:r>
              <a:rPr lang="en-US" sz="4900" b="1" dirty="0">
                <a:latin typeface="Arial Black" pitchFamily="34" charset="0"/>
              </a:rPr>
              <a:t>Melt me, mold me, fill me, use me.</a:t>
            </a:r>
            <a:br>
              <a:rPr lang="en-US" sz="4900" b="1" dirty="0">
                <a:latin typeface="Arial Black" pitchFamily="34" charset="0"/>
              </a:rPr>
            </a:br>
            <a:r>
              <a:rPr lang="en-US" sz="4900" b="1">
                <a:latin typeface="Arial Black" pitchFamily="34" charset="0"/>
              </a:rPr>
              <a:t>Spirit </a:t>
            </a:r>
            <a:r>
              <a:rPr lang="en-US" sz="4900" b="1" dirty="0">
                <a:latin typeface="Arial Black" pitchFamily="34" charset="0"/>
              </a:rPr>
              <a:t>of the living God, fall fresh on me </a:t>
            </a:r>
            <a:br>
              <a:rPr lang="en-US" sz="2800" dirty="0">
                <a:latin typeface="Times" charset="0"/>
              </a:rPr>
            </a:br>
            <a:endParaRPr lang="en-US" dirty="0"/>
          </a:p>
        </p:txBody>
      </p:sp>
    </p:spTree>
    <p:extLst>
      <p:ext uri="{BB962C8B-B14F-4D97-AF65-F5344CB8AC3E}">
        <p14:creationId xmlns:p14="http://schemas.microsoft.com/office/powerpoint/2010/main" val="465863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b="1" dirty="0">
                <a:latin typeface="Arial Black" pitchFamily="34" charset="0"/>
              </a:rPr>
              <a:t>Soul of heaven, heart of God, wash over me.</a:t>
            </a:r>
            <a:br>
              <a:rPr lang="en-US" b="1" dirty="0">
                <a:latin typeface="Arial Black" pitchFamily="34" charset="0"/>
              </a:rPr>
            </a:br>
            <a:r>
              <a:rPr lang="en-US" b="1" dirty="0">
                <a:latin typeface="Arial Black" pitchFamily="34" charset="0"/>
              </a:rPr>
              <a:t>Soul of heaven, heart of God, wash over me.</a:t>
            </a:r>
            <a:br>
              <a:rPr lang="en-US" b="1" dirty="0">
                <a:latin typeface="Arial Black" pitchFamily="34" charset="0"/>
              </a:rPr>
            </a:br>
            <a:r>
              <a:rPr lang="en-US" b="1" dirty="0">
                <a:latin typeface="Arial Black" pitchFamily="34" charset="0"/>
              </a:rPr>
              <a:t>Cleanse me, teach me, hold me, reach me.</a:t>
            </a:r>
            <a:br>
              <a:rPr lang="en-US" b="1" dirty="0">
                <a:latin typeface="Arial Black" pitchFamily="34" charset="0"/>
              </a:rPr>
            </a:br>
            <a:r>
              <a:rPr lang="en-US" b="1" dirty="0">
                <a:latin typeface="Arial Black" pitchFamily="34" charset="0"/>
              </a:rPr>
              <a:t>Soul of heaven, heart of God, wash over me.</a:t>
            </a:r>
          </a:p>
        </p:txBody>
      </p:sp>
    </p:spTree>
    <p:extLst>
      <p:ext uri="{BB962C8B-B14F-4D97-AF65-F5344CB8AC3E}">
        <p14:creationId xmlns:p14="http://schemas.microsoft.com/office/powerpoint/2010/main" val="2247904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b="1" dirty="0">
                <a:latin typeface="Arial Black" pitchFamily="34" charset="0"/>
              </a:rPr>
              <a:t>Holy presence, love divine, cast out my fear.</a:t>
            </a:r>
            <a:br>
              <a:rPr lang="en-US" b="1" dirty="0">
                <a:latin typeface="Arial Black" pitchFamily="34" charset="0"/>
              </a:rPr>
            </a:br>
            <a:r>
              <a:rPr lang="en-US" b="1" dirty="0">
                <a:latin typeface="Arial Black" pitchFamily="34" charset="0"/>
              </a:rPr>
              <a:t>Holy presence, love divine, cast out my fear.</a:t>
            </a:r>
            <a:br>
              <a:rPr lang="en-US" b="1" dirty="0">
                <a:latin typeface="Arial Black" pitchFamily="34" charset="0"/>
              </a:rPr>
            </a:br>
            <a:r>
              <a:rPr lang="en-US" b="1" dirty="0">
                <a:latin typeface="Arial Black" pitchFamily="34" charset="0"/>
              </a:rPr>
              <a:t>Shield me, free me, call me, lead me.</a:t>
            </a:r>
            <a:br>
              <a:rPr lang="en-US" b="1" dirty="0">
                <a:latin typeface="Arial Black" pitchFamily="34" charset="0"/>
              </a:rPr>
            </a:br>
            <a:r>
              <a:rPr lang="en-US" b="1" dirty="0">
                <a:latin typeface="Arial Black" pitchFamily="34" charset="0"/>
              </a:rPr>
              <a:t>Holy presence, love divine, cast out my fear.</a:t>
            </a:r>
          </a:p>
        </p:txBody>
      </p:sp>
    </p:spTree>
    <p:extLst>
      <p:ext uri="{BB962C8B-B14F-4D97-AF65-F5344CB8AC3E}">
        <p14:creationId xmlns:p14="http://schemas.microsoft.com/office/powerpoint/2010/main" val="2322306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114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3429000"/>
            <a:ext cx="12192000" cy="3429000"/>
          </a:xfrm>
        </p:spPr>
        <p:txBody>
          <a:bodyPr/>
          <a:lstStyle/>
          <a:p>
            <a:r>
              <a:rPr lang="en-US" sz="8000" u="sng" dirty="0"/>
              <a:t>Teaching Moment</a:t>
            </a:r>
            <a:br>
              <a:rPr lang="en-US" sz="8000" u="sng" dirty="0"/>
            </a:br>
            <a:br>
              <a:rPr lang="en-US" sz="6600" b="1" dirty="0"/>
            </a:br>
            <a:r>
              <a:rPr lang="en-US" sz="6600" b="1" dirty="0"/>
              <a:t>“On Being Born Again”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10942320" cy="6278562"/>
          </a:xfrm>
        </p:spPr>
        <p:txBody>
          <a:bodyPr/>
          <a:lstStyle/>
          <a:p>
            <a:r>
              <a:rPr lang="en-US" sz="7200" b="1" i="1" kern="0" dirty="0">
                <a:solidFill>
                  <a:srgbClr val="000000"/>
                </a:solidFill>
                <a:latin typeface="Arial Rounded MT Bold"/>
                <a:cs typeface="Arial"/>
              </a:rPr>
              <a:t>“Wonderful Peace” </a:t>
            </a:r>
            <a:br>
              <a:rPr lang="en-US" sz="7200" b="1" i="1" kern="0" dirty="0">
                <a:solidFill>
                  <a:srgbClr val="000000"/>
                </a:solidFill>
                <a:latin typeface="Arial Rounded MT Bold"/>
                <a:cs typeface="Arial"/>
              </a:rPr>
            </a:br>
            <a:r>
              <a:rPr lang="en-US" sz="7200" b="1" i="1" kern="0" dirty="0">
                <a:solidFill>
                  <a:srgbClr val="000000"/>
                </a:solidFill>
                <a:latin typeface="Arial Rounded MT Bold"/>
                <a:cs typeface="Arial"/>
              </a:rPr>
              <a:t>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sz="7200" b="1" dirty="0"/>
              <a:t>He’s Got The Whole World In His Hands</a:t>
            </a:r>
            <a:br>
              <a:rPr lang="en-US" b="1" dirty="0">
                <a:solidFill>
                  <a:schemeClr val="tx1"/>
                </a:solidFill>
              </a:rPr>
            </a:br>
            <a:br>
              <a:rPr lang="en-US" b="1" dirty="0"/>
            </a:br>
            <a:r>
              <a:rPr lang="en-US" b="1" dirty="0"/>
              <a:t>Hymn #562</a:t>
            </a:r>
            <a:endParaRPr lang="en-US" dirty="0"/>
          </a:p>
        </p:txBody>
      </p:sp>
    </p:spTree>
    <p:extLst>
      <p:ext uri="{BB962C8B-B14F-4D97-AF65-F5344CB8AC3E}">
        <p14:creationId xmlns:p14="http://schemas.microsoft.com/office/powerpoint/2010/main" val="164602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17963F2-4F6B-AE56-B4BF-72E0167BB71E}"/>
              </a:ext>
            </a:extLst>
          </p:cNvPr>
          <p:cNvSpPr>
            <a:spLocks noGrp="1" noChangeArrowheads="1"/>
          </p:cNvSpPr>
          <p:nvPr>
            <p:ph type="ctrTitle"/>
          </p:nvPr>
        </p:nvSpPr>
        <p:spPr>
          <a:xfrm>
            <a:off x="1905000" y="2057400"/>
            <a:ext cx="8458200" cy="1447800"/>
          </a:xfrm>
        </p:spPr>
        <p:txBody>
          <a:bodyPr/>
          <a:lstStyle/>
          <a:p>
            <a:pPr eaLnBrk="1" hangingPunct="1"/>
            <a:r>
              <a:rPr lang="en-US" altLang="en-US" sz="6000" b="1"/>
              <a:t>Standing on the Promises</a:t>
            </a:r>
          </a:p>
        </p:txBody>
      </p:sp>
      <p:sp>
        <p:nvSpPr>
          <p:cNvPr id="2051" name="Rectangle 3">
            <a:extLst>
              <a:ext uri="{FF2B5EF4-FFF2-40B4-BE49-F238E27FC236}">
                <a16:creationId xmlns:a16="http://schemas.microsoft.com/office/drawing/2014/main" id="{6FE39A61-27B1-3735-0DE8-01288D3217D8}"/>
              </a:ext>
            </a:extLst>
          </p:cNvPr>
          <p:cNvSpPr>
            <a:spLocks noGrp="1" noChangeArrowheads="1"/>
          </p:cNvSpPr>
          <p:nvPr>
            <p:ph type="subTitle" idx="1"/>
          </p:nvPr>
        </p:nvSpPr>
        <p:spPr>
          <a:xfrm>
            <a:off x="2895600" y="4876800"/>
            <a:ext cx="6400800" cy="762000"/>
          </a:xfrm>
        </p:spPr>
        <p:txBody>
          <a:bodyPr/>
          <a:lstStyle/>
          <a:p>
            <a:pPr eaLnBrk="1" hangingPunct="1"/>
            <a:r>
              <a:rPr lang="en-US" altLang="en-US" sz="3600" b="1"/>
              <a:t>Hymn 410</a:t>
            </a:r>
          </a:p>
        </p:txBody>
      </p:sp>
    </p:spTree>
    <p:extLst>
      <p:ext uri="{BB962C8B-B14F-4D97-AF65-F5344CB8AC3E}">
        <p14:creationId xmlns:p14="http://schemas.microsoft.com/office/powerpoint/2010/main" val="1897522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4953000"/>
          </a:xfrm>
        </p:spPr>
        <p:txBody>
          <a:bodyPr>
            <a:normAutofit fontScale="90000"/>
          </a:bodyPr>
          <a:lstStyle/>
          <a:p>
            <a:pPr lvl="0" fontAlgn="base">
              <a:spcBef>
                <a:spcPct val="50000"/>
              </a:spcBef>
              <a:spcAft>
                <a:spcPct val="0"/>
              </a:spcAft>
            </a:pP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br>
              <a:rPr lang="en-US" sz="3600">
                <a:solidFill>
                  <a:srgbClr val="FFFFFF"/>
                </a:solidFill>
                <a:latin typeface="Arial Black" pitchFamily="34" charset="0"/>
                <a:ea typeface="+mn-ea"/>
                <a:cs typeface="Arial" pitchFamily="34" charset="0"/>
              </a:rPr>
            </a:br>
            <a:endParaRPr lang="en-US" dirty="0"/>
          </a:p>
        </p:txBody>
      </p:sp>
    </p:spTree>
    <p:extLst>
      <p:ext uri="{BB962C8B-B14F-4D97-AF65-F5344CB8AC3E}">
        <p14:creationId xmlns:p14="http://schemas.microsoft.com/office/powerpoint/2010/main" val="876417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991600" cy="6583362"/>
          </a:xfrm>
        </p:spPr>
        <p:txBody>
          <a:bodyPr>
            <a:normAutofit fontScale="90000"/>
          </a:bodyPr>
          <a:lstStyle/>
          <a:p>
            <a:pPr>
              <a:spcBef>
                <a:spcPct val="50000"/>
              </a:spcBef>
            </a:pP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whole world in His hands</a:t>
            </a:r>
            <a:br>
              <a:rPr lang="en-US" dirty="0"/>
            </a:br>
            <a:endParaRPr lang="en-US" dirty="0"/>
          </a:p>
        </p:txBody>
      </p:sp>
    </p:spTree>
    <p:extLst>
      <p:ext uri="{BB962C8B-B14F-4D97-AF65-F5344CB8AC3E}">
        <p14:creationId xmlns:p14="http://schemas.microsoft.com/office/powerpoint/2010/main" val="2644979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763000" cy="6202362"/>
          </a:xfrm>
        </p:spPr>
        <p:txBody>
          <a:bodyPr>
            <a:noAutofit/>
          </a:bodyPr>
          <a:lstStyle/>
          <a:p>
            <a:pPr>
              <a:spcBef>
                <a:spcPct val="50000"/>
              </a:spcBef>
            </a:pP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whole world in His hands</a:t>
            </a:r>
          </a:p>
        </p:txBody>
      </p:sp>
    </p:spTree>
    <p:extLst>
      <p:ext uri="{BB962C8B-B14F-4D97-AF65-F5344CB8AC3E}">
        <p14:creationId xmlns:p14="http://schemas.microsoft.com/office/powerpoint/2010/main" val="2582852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6583362"/>
          </a:xfrm>
        </p:spPr>
        <p:txBody>
          <a:bodyPr>
            <a:normAutofit fontScale="90000"/>
          </a:bodyPr>
          <a:lstStyle/>
          <a:p>
            <a:pPr>
              <a:spcBef>
                <a:spcPct val="50000"/>
              </a:spcBef>
            </a:pPr>
            <a:r>
              <a:rPr lang="en-US" sz="5300" b="1" dirty="0">
                <a:latin typeface="Arial Black" pitchFamily="34" charset="0"/>
              </a:rPr>
              <a:t>He’s got you and me brother in His hands,</a:t>
            </a:r>
            <a:br>
              <a:rPr lang="en-US" sz="5300" b="1" dirty="0">
                <a:latin typeface="Arial Black" pitchFamily="34" charset="0"/>
              </a:rPr>
            </a:br>
            <a:r>
              <a:rPr lang="en-US" sz="5300" b="1" dirty="0">
                <a:latin typeface="Arial Black" pitchFamily="34" charset="0"/>
              </a:rPr>
              <a:t>He’s got you and me sister in His hands,</a:t>
            </a:r>
            <a:br>
              <a:rPr lang="en-US" sz="5300" b="1" dirty="0">
                <a:latin typeface="Arial Black" pitchFamily="34" charset="0"/>
              </a:rPr>
            </a:br>
            <a:r>
              <a:rPr lang="en-US" sz="5300" b="1" dirty="0">
                <a:latin typeface="Arial Black" pitchFamily="34" charset="0"/>
              </a:rPr>
              <a:t>He’s got you and me brother in His hands,</a:t>
            </a:r>
            <a:br>
              <a:rPr lang="en-US" sz="5300" b="1" dirty="0">
                <a:latin typeface="Arial Black" pitchFamily="34" charset="0"/>
              </a:rPr>
            </a:br>
            <a:r>
              <a:rPr lang="en-US" sz="5300" b="1" dirty="0">
                <a:latin typeface="Arial Black" pitchFamily="34" charset="0"/>
              </a:rPr>
              <a:t>He’s got the whole world in His hands</a:t>
            </a: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2890502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236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B842A651-C62B-4D51-5F45-54604765F514}"/>
              </a:ext>
            </a:extLst>
          </p:cNvPr>
          <p:cNvSpPr txBox="1">
            <a:spLocks noChangeArrowheads="1"/>
          </p:cNvSpPr>
          <p:nvPr/>
        </p:nvSpPr>
        <p:spPr bwMode="auto">
          <a:xfrm>
            <a:off x="1905000" y="609600"/>
            <a:ext cx="8382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of Christ my King,          Thro’ eternal ages let His Praises ring                    Glory in the highest, I will shout and sing,        Standing on the promises of God</a:t>
            </a:r>
          </a:p>
        </p:txBody>
      </p:sp>
    </p:spTree>
    <p:extLst>
      <p:ext uri="{BB962C8B-B14F-4D97-AF65-F5344CB8AC3E}">
        <p14:creationId xmlns:p14="http://schemas.microsoft.com/office/powerpoint/2010/main" val="90104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9EA4C303-D929-032B-FABC-66F65DA71423}"/>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36638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CBA02FB1-CF5E-FFDD-F36A-80F66AC3ECDD}"/>
              </a:ext>
            </a:extLst>
          </p:cNvPr>
          <p:cNvSpPr txBox="1">
            <a:spLocks noChangeArrowheads="1"/>
          </p:cNvSpPr>
          <p:nvPr/>
        </p:nvSpPr>
        <p:spPr bwMode="auto">
          <a:xfrm>
            <a:off x="1905000" y="685800"/>
            <a:ext cx="8153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that can not fail,            when the howling storms of doubt and fear assail,   by the living Word of God I shall prevail,            standing on the promises of God</a:t>
            </a:r>
          </a:p>
        </p:txBody>
      </p:sp>
    </p:spTree>
    <p:extLst>
      <p:ext uri="{BB962C8B-B14F-4D97-AF65-F5344CB8AC3E}">
        <p14:creationId xmlns:p14="http://schemas.microsoft.com/office/powerpoint/2010/main" val="80462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D6C002AC-03E9-64C3-D51B-0E7E80D4D27C}"/>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3243154657"/>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5736</TotalTime>
  <Words>1393</Words>
  <Application>Microsoft Office PowerPoint</Application>
  <PresentationFormat>Widescreen</PresentationFormat>
  <Paragraphs>76</Paragraphs>
  <Slides>55</Slides>
  <Notes>2</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55</vt:i4>
      </vt:variant>
    </vt:vector>
  </HeadingPairs>
  <TitlesOfParts>
    <vt:vector size="76" baseType="lpstr">
      <vt:lpstr>MS PGothic</vt:lpstr>
      <vt:lpstr>Aharoni</vt:lpstr>
      <vt:lpstr>Algerian</vt:lpstr>
      <vt:lpstr>Amasis MT Pro Black</vt:lpstr>
      <vt:lpstr>Arial</vt:lpstr>
      <vt:lpstr>Arial Black</vt:lpstr>
      <vt:lpstr>Arial Rounded MT Bold</vt:lpstr>
      <vt:lpstr>Baguet Script</vt:lpstr>
      <vt:lpstr>Berlin Sans FB</vt:lpstr>
      <vt:lpstr>Broadway</vt:lpstr>
      <vt:lpstr>Calibri</vt:lpstr>
      <vt:lpstr>Calibri Light</vt:lpstr>
      <vt:lpstr>Times</vt:lpstr>
      <vt:lpstr>3_Office Theme</vt:lpstr>
      <vt:lpstr>4_Office Theme</vt:lpstr>
      <vt:lpstr>6_Office Theme</vt:lpstr>
      <vt:lpstr>7_Office Theme</vt:lpstr>
      <vt:lpstr>2_Office Theme</vt:lpstr>
      <vt:lpstr>Office Theme</vt:lpstr>
      <vt:lpstr>1_Office Theme</vt:lpstr>
      <vt:lpstr>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Standing on the Promises</vt:lpstr>
      <vt:lpstr>PowerPoint Presentation</vt:lpstr>
      <vt:lpstr>PowerPoint Presentation</vt:lpstr>
      <vt:lpstr>PowerPoint Presentation</vt:lpstr>
      <vt:lpstr>PowerPoint Presentation</vt:lpstr>
      <vt:lpstr>Standing on the promises,  I now can see Perfect, present cleansing in the blood for me, Standing in the liberty where Christ makes free, Standing on the promises of God.</vt:lpstr>
      <vt:lpstr>PowerPoint Presentation</vt:lpstr>
      <vt:lpstr>PowerPoint Presentation</vt:lpstr>
      <vt:lpstr>PowerPoint Presentation</vt:lpstr>
      <vt:lpstr>PowerPoint Presentation</vt:lpstr>
      <vt:lpstr>PowerPoint Presentation</vt:lpstr>
      <vt:lpstr> </vt:lpstr>
      <vt:lpstr>WELCOME</vt:lpstr>
      <vt:lpstr>Opening Prayer     </vt:lpstr>
      <vt:lpstr>ALL:  O Lord, our God, you are always more ready to give your good gifts to us than we are to seek them, and you are willing to give more than we desire or deserve.       </vt:lpstr>
      <vt:lpstr>Help us so to seek that we may truly find, so to ask that we may joyfully receive, so to knock that the door of your mercy may be opened to us through Jesus Christ, our Savior. Amen.       </vt:lpstr>
      <vt:lpstr>Call To Worship  (based on Psalm 91:2; Romans 10:9, 13)   Bill Sandhoff, Liturgist       </vt:lpstr>
      <vt:lpstr>Reader:  Let us worship God.</vt:lpstr>
      <vt:lpstr>People:    “He is our refuge and our fortress, our God, in whom we trust.”</vt:lpstr>
      <vt:lpstr>Reader:  Let us confess with our mouths, “Jesus is Lord,” and believe in our hearts that God raised him from the dead. </vt:lpstr>
      <vt:lpstr>People: “Everyone who calls on the name of the Lord will be saved.”</vt:lpstr>
      <vt:lpstr>Reader:  Let us call upon our true God, believing him in our hearts, confessing him with our mouths, worshiping him in spirit and in truth </vt:lpstr>
      <vt:lpstr>PowerPoint Presentation</vt:lpstr>
      <vt:lpstr>Prayer of confession   </vt:lpstr>
      <vt:lpstr>All  God of everlasting love, we confess that we have been unfaithful to our covenant with you and with one another. We have worshiped other gods: money, power, greed, and convenience. </vt:lpstr>
      <vt:lpstr>We have served our own self-interest instead of serving only you and your people. We have not loved our neighbor as you have commanded,  nor have we rightly loved ourselves.</vt:lpstr>
      <vt:lpstr>Forgive us, gracious God, and bring us back into the fullness of our covenant with you and one another.  Through Christ, our Lord. …Lord, hear our prayers.</vt:lpstr>
      <vt:lpstr>A Moment for Silent Confession</vt:lpstr>
      <vt:lpstr>CHOIR  “Hallelujah, By and By”   </vt:lpstr>
      <vt:lpstr>Words of Assurance and Pardon of the Gospel  Elder Roy Palk, Liturgist   (Isaiah 53:4-6, NRSV)    </vt:lpstr>
      <vt:lpstr>Surely he has borne our infirmities and carried our diseases; yet we accounted him stricken, struck down by God, and afflicted.</vt:lpstr>
      <vt:lpstr>But he was wounded for our transgressions, crushed for our iniquities; upon him was the punishment that made us whole,  and by his bruises we are healed.</vt:lpstr>
      <vt:lpstr>All we like sheep have gone astray; we have all turned to our own way, and the LORD has laid on him the iniquity of us all. </vt:lpstr>
      <vt:lpstr>PowerPoint Presentation</vt:lpstr>
      <vt:lpstr>Spirit of the Living God  hymn #389</vt:lpstr>
      <vt:lpstr>Spirit of the living God, fall fresh on me. Spirit of the living God, fall fresh on me. Melt me, mold me, fill me, use me. Spirit of the living God, fall fresh on me  </vt:lpstr>
      <vt:lpstr>Soul of heaven, heart of God, wash over me. Soul of heaven, heart of God, wash over me. Cleanse me, teach me, hold me, reach me. Soul of heaven, heart of God, wash over me.</vt:lpstr>
      <vt:lpstr>Holy presence, love divine, cast out my fear. Holy presence, love divine, cast out my fear. Shield me, free me, call me, lead me. Holy presence, love divine, cast out my fear.</vt:lpstr>
      <vt:lpstr>PowerPoint Presentation</vt:lpstr>
      <vt:lpstr>Teaching Moment  “On Being Born Again”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“Wonderful Peace”  Ken Gallo</vt:lpstr>
      <vt:lpstr>He’s Got The Whole World In His Hands  Hymn #562</vt:lpstr>
      <vt:lpstr>He’s got the whole world in His hands, He’s got the whole world in His hands, He’s got the whole world in His hands, He’s got the whole world in His hands.  </vt:lpstr>
      <vt:lpstr>He’s got the wind and the rain in His hands, He’s got the wind and the rain in His hands, He’s got the wind and the rain in His hands, He’s got the whole world in His hands </vt:lpstr>
      <vt:lpstr>He’s got the tiny little baby in His hands He’s got the tiny little baby in His hands He’s got the tiny little baby in His hands He’s got the whole world in His hands</vt:lpstr>
      <vt:lpstr>He’s got you and me brother in His hands, He’s got you and me sister in His hands, He’s got you and me brother in His hands, He’s got the whole world in His hands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276</cp:revision>
  <dcterms:created xsi:type="dcterms:W3CDTF">2021-03-31T13:56:44Z</dcterms:created>
  <dcterms:modified xsi:type="dcterms:W3CDTF">2024-03-10T12:52:45Z</dcterms:modified>
</cp:coreProperties>
</file>