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616" r:id="rId6"/>
    <p:sldMasterId id="2147484619" r:id="rId7"/>
    <p:sldMasterId id="2147484623" r:id="rId8"/>
    <p:sldMasterId id="2147484626" r:id="rId9"/>
  </p:sldMasterIdLst>
  <p:notesMasterIdLst>
    <p:notesMasterId r:id="rId74"/>
  </p:notesMasterIdLst>
  <p:sldIdLst>
    <p:sldId id="2920" r:id="rId10"/>
    <p:sldId id="610" r:id="rId11"/>
    <p:sldId id="469" r:id="rId12"/>
    <p:sldId id="470" r:id="rId13"/>
    <p:sldId id="256" r:id="rId14"/>
    <p:sldId id="3357" r:id="rId15"/>
    <p:sldId id="3358" r:id="rId16"/>
    <p:sldId id="3359" r:id="rId17"/>
    <p:sldId id="263" r:id="rId18"/>
    <p:sldId id="3360" r:id="rId19"/>
    <p:sldId id="265" r:id="rId20"/>
    <p:sldId id="3361" r:id="rId21"/>
    <p:sldId id="264" r:id="rId22"/>
    <p:sldId id="3362" r:id="rId23"/>
    <p:sldId id="1986" r:id="rId24"/>
    <p:sldId id="3346" r:id="rId25"/>
    <p:sldId id="3347" r:id="rId26"/>
    <p:sldId id="3348" r:id="rId27"/>
    <p:sldId id="3364" r:id="rId28"/>
    <p:sldId id="3363" r:id="rId29"/>
    <p:sldId id="427" r:id="rId30"/>
    <p:sldId id="639" r:id="rId31"/>
    <p:sldId id="2778" r:id="rId32"/>
    <p:sldId id="3331" r:id="rId33"/>
    <p:sldId id="3332" r:id="rId34"/>
    <p:sldId id="3100" r:id="rId35"/>
    <p:sldId id="3249" r:id="rId36"/>
    <p:sldId id="3335" r:id="rId37"/>
    <p:sldId id="3334" r:id="rId38"/>
    <p:sldId id="3337" r:id="rId39"/>
    <p:sldId id="2693" r:id="rId40"/>
    <p:sldId id="3073" r:id="rId41"/>
    <p:sldId id="3269" r:id="rId42"/>
    <p:sldId id="3270" r:id="rId43"/>
    <p:sldId id="3350" r:id="rId44"/>
    <p:sldId id="3351" r:id="rId45"/>
    <p:sldId id="3365" r:id="rId46"/>
    <p:sldId id="3366" r:id="rId47"/>
    <p:sldId id="3349" r:id="rId48"/>
    <p:sldId id="3367" r:id="rId49"/>
    <p:sldId id="257" r:id="rId50"/>
    <p:sldId id="261" r:id="rId51"/>
    <p:sldId id="3368" r:id="rId52"/>
    <p:sldId id="3369" r:id="rId53"/>
    <p:sldId id="259" r:id="rId54"/>
    <p:sldId id="3370" r:id="rId55"/>
    <p:sldId id="3371" r:id="rId56"/>
    <p:sldId id="454" r:id="rId57"/>
    <p:sldId id="455" r:id="rId58"/>
    <p:sldId id="1001" r:id="rId59"/>
    <p:sldId id="1943" r:id="rId60"/>
    <p:sldId id="3207" r:id="rId61"/>
    <p:sldId id="3372" r:id="rId62"/>
    <p:sldId id="3373" r:id="rId63"/>
    <p:sldId id="3374" r:id="rId64"/>
    <p:sldId id="3375" r:id="rId65"/>
    <p:sldId id="258" r:id="rId66"/>
    <p:sldId id="3376" r:id="rId67"/>
    <p:sldId id="262" r:id="rId68"/>
    <p:sldId id="260" r:id="rId69"/>
    <p:sldId id="3377" r:id="rId70"/>
    <p:sldId id="3378" r:id="rId71"/>
    <p:sldId id="3379" r:id="rId72"/>
    <p:sldId id="46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3/17/2024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64</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3/17/2024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3/17/2024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1926A-B591-45C3-8FEA-CB174E05DE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AD6AF-2E26-4D88-BCD3-327C330EE4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7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1926A-B591-45C3-8FEA-CB174E05DE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AD6AF-2E26-4D88-BCD3-327C330EE4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9133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B778253-BE4F-EEE2-CF27-523C1A073ADD}"/>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C8D684DE-D8F7-9FAD-88EF-5B21767600D5}"/>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860FFAF7-B17B-04BF-9C31-3D53A61F6A2D}"/>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4923552E-CC11-4504-B579-85A6B4A17668}"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031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3/17/2024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A48E97-79B4-9DBC-2175-EB4F981E707C}"/>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B80DBFF7-8ED6-DD08-89F6-1864A2819AAD}"/>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418C2A0-9B49-AD90-C7C3-C588DB789C5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71639937-F317-4633-862B-8DC984EA7D9D}"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09156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9A6A01-E26D-D841-5238-FA6B89D0FC95}"/>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27528552-48FD-5925-3A68-B425E31D31F2}"/>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C5B2F03B-715E-FE99-4585-8B76ED3480F5}"/>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752E03E5-72EE-4762-8472-D7EEBF849F43}"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0521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724AF6-E422-53BC-C2F9-94BD37C40C24}"/>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9C8DC43F-108E-1D67-A525-210223EF542A}"/>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239678D2-6BC6-557E-3B22-5EFD12D29B2F}"/>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4F774A9-E700-4C41-8BA4-6E743A20BFCC}"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56265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FDFA2B-75C8-2176-C12F-90E503682AD9}"/>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2CA2D9FC-13D4-5B22-C996-22A1B5A7DE9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D955064D-C8D7-8503-2B17-96D8CF054AC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EC5E9137-A521-49DC-AAB8-D0BF0D030573}"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68293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3C3362-F33C-43BA-B4BD-4BB3FAC8934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8E0D0-EFDF-4911-B347-997B4539FAA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9518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3C3362-F33C-43BA-B4BD-4BB3FAC8934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8E0D0-EFDF-4911-B347-997B4539FAA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410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3/17/2024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3/17/2024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3/17/2024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hyperlink" Target="https://pixabay.com/en/hands-receiving-palm-palm-receive-1922053/" TargetMode="Externa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hyperlink" Target="https://www.publicdomainpictures.net/view-image.php?image=23442&amp;picture=rose-garden" TargetMode="Externa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3/17/2024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3/17/2024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3/17/2024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3/17/2024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3/17/2024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3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1926A-B591-45C3-8FEA-CB174E05DE41}" type="datetimeFigureOut">
              <a:rPr lang="en-US" smtClean="0"/>
              <a:pPr/>
              <a:t>3/17/2024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AD6AF-2E26-4D88-BCD3-327C330EE49D}" type="slidenum">
              <a:rPr lang="en-US" smtClean="0"/>
              <a:pPr/>
              <a:t>‹#›</a:t>
            </a:fld>
            <a:endParaRPr lang="en-US"/>
          </a:p>
        </p:txBody>
      </p:sp>
    </p:spTree>
    <p:extLst>
      <p:ext uri="{BB962C8B-B14F-4D97-AF65-F5344CB8AC3E}">
        <p14:creationId xmlns:p14="http://schemas.microsoft.com/office/powerpoint/2010/main" val="1979380873"/>
      </p:ext>
    </p:extLst>
  </p:cSld>
  <p:clrMap bg1="lt1" tx1="dk1" bg2="lt2" tx2="dk2" accent1="accent1" accent2="accent2" accent3="accent3" accent4="accent4" accent5="accent5" accent6="accent6" hlink="hlink" folHlink="folHlink"/>
  <p:sldLayoutIdLst>
    <p:sldLayoutId id="2147484617" r:id="rId1"/>
    <p:sldLayoutId id="214748461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83147EA-7A2F-46D4-69F3-D93C15DAC69F}"/>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ACB2253-C829-B970-84F4-43C20B3E9093}"/>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0ACB841-570F-209C-BDFE-375368B2D05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17EE7754-E491-D325-426F-B030D0CF8F5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B5ECD37B-3625-2E67-1373-D11635D423A4}"/>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071E9D0-6AA5-48AD-B2AE-503667E1B7F0}" type="slidenum">
              <a:rPr lang="en-US" altLang="en-US"/>
              <a:pPr>
                <a:defRPr/>
              </a:pPr>
              <a:t>‹#›</a:t>
            </a:fld>
            <a:endParaRPr lang="en-US" altLang="en-US"/>
          </a:p>
        </p:txBody>
      </p:sp>
    </p:spTree>
    <p:extLst>
      <p:ext uri="{BB962C8B-B14F-4D97-AF65-F5344CB8AC3E}">
        <p14:creationId xmlns:p14="http://schemas.microsoft.com/office/powerpoint/2010/main" val="3397112816"/>
      </p:ext>
    </p:extLst>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148144-0D3E-16C9-D1CB-E8384652102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2C44B7A-B1B6-2589-8D53-A2147DFFFBF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65DBAEE-7895-75BA-02C7-C0B8F8C5634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88D1D039-9788-A431-F2BF-CF931CC5149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ACD7D75-0970-E251-18DA-015AF9342F7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5289D19-AB27-45BA-B8C7-4CB31209DA9F}" type="slidenum">
              <a:rPr lang="en-US" altLang="en-US"/>
              <a:pPr>
                <a:defRPr/>
              </a:pPr>
              <a:t>‹#›</a:t>
            </a:fld>
            <a:endParaRPr lang="en-US" altLang="en-US"/>
          </a:p>
        </p:txBody>
      </p:sp>
    </p:spTree>
    <p:extLst>
      <p:ext uri="{BB962C8B-B14F-4D97-AF65-F5344CB8AC3E}">
        <p14:creationId xmlns:p14="http://schemas.microsoft.com/office/powerpoint/2010/main" val="2552332125"/>
      </p:ext>
    </p:extLst>
  </p:cSld>
  <p:clrMap bg1="lt1" tx1="dk1" bg2="lt2" tx2="dk2" accent1="accent1" accent2="accent2" accent3="accent3" accent4="accent4" accent5="accent5" accent6="accent6" hlink="hlink" folHlink="folHlink"/>
  <p:sldLayoutIdLst>
    <p:sldLayoutId id="2147484624" r:id="rId1"/>
    <p:sldLayoutId id="214748462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50000"/>
            <a:lum/>
            <a:extLst>
              <a:ext uri="{837473B0-CC2E-450A-ABE3-18F120FF3D39}">
                <a1611:picAttrSrcUrl xmlns:a1611="http://schemas.microsoft.com/office/drawing/2016/11/main" r:id="rId5"/>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C3362-F33C-43BA-B4BD-4BB3FAC89343}" type="datetimeFigureOut">
              <a:rPr lang="en-US" smtClean="0"/>
              <a:t>3/17/2024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8E0D0-EFDF-4911-B347-997B4539FAA0}" type="slidenum">
              <a:rPr lang="en-US" smtClean="0"/>
              <a:t>‹#›</a:t>
            </a:fld>
            <a:endParaRPr lang="en-US"/>
          </a:p>
        </p:txBody>
      </p:sp>
    </p:spTree>
    <p:extLst>
      <p:ext uri="{BB962C8B-B14F-4D97-AF65-F5344CB8AC3E}">
        <p14:creationId xmlns:p14="http://schemas.microsoft.com/office/powerpoint/2010/main" val="3647212941"/>
      </p:ext>
    </p:extLst>
  </p:cSld>
  <p:clrMap bg1="lt1" tx1="dk1" bg2="lt2" tx2="dk2" accent1="accent1" accent2="accent2" accent3="accent3" accent4="accent4" accent5="accent5" accent6="accent6" hlink="hlink" folHlink="folHlink"/>
  <p:sldLayoutIdLst>
    <p:sldLayoutId id="2147484627" r:id="rId1"/>
    <p:sldLayoutId id="214748462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www.pexels.com/photo/music-piano-keyboard-white-54615/"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126162"/>
          </a:xfrm>
        </p:spPr>
        <p:txBody>
          <a:bodyPr>
            <a:normAutofit/>
          </a:bodyPr>
          <a:lstStyle/>
          <a:p>
            <a:r>
              <a:rPr lang="en-US" sz="6000" b="1" dirty="0"/>
              <a:t>You are perfect in all Your ways</a:t>
            </a:r>
            <a:br>
              <a:rPr lang="en-US" sz="6000" b="1" dirty="0"/>
            </a:br>
            <a:r>
              <a:rPr lang="en-US" sz="6000" b="1" dirty="0"/>
              <a:t>You are perfect in all Your ways</a:t>
            </a:r>
            <a:br>
              <a:rPr lang="en-US" sz="6000" b="1" dirty="0"/>
            </a:br>
            <a:r>
              <a:rPr lang="en-US" sz="6000" b="1" dirty="0"/>
              <a:t>You are perfect in all Your ways to us.</a:t>
            </a:r>
          </a:p>
        </p:txBody>
      </p:sp>
    </p:spTree>
    <p:extLst>
      <p:ext uri="{BB962C8B-B14F-4D97-AF65-F5344CB8AC3E}">
        <p14:creationId xmlns:p14="http://schemas.microsoft.com/office/powerpoint/2010/main" val="94265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126162"/>
          </a:xfrm>
        </p:spPr>
        <p:txBody>
          <a:bodyPr>
            <a:normAutofit/>
          </a:bodyPr>
          <a:lstStyle/>
          <a:p>
            <a:r>
              <a:rPr lang="en-US" sz="6000" b="1" dirty="0"/>
              <a:t>You are perfect in all Your ways</a:t>
            </a:r>
            <a:br>
              <a:rPr lang="en-US" sz="6000" b="1" dirty="0"/>
            </a:br>
            <a:r>
              <a:rPr lang="en-US" sz="6000" b="1" dirty="0"/>
              <a:t>You are perfect in all Your ways</a:t>
            </a:r>
            <a:br>
              <a:rPr lang="en-US" sz="6000" b="1" dirty="0"/>
            </a:br>
            <a:r>
              <a:rPr lang="en-US" sz="6000" b="1" dirty="0"/>
              <a:t>You are perfect in all Your ways to us.</a:t>
            </a:r>
          </a:p>
        </p:txBody>
      </p:sp>
    </p:spTree>
    <p:extLst>
      <p:ext uri="{BB962C8B-B14F-4D97-AF65-F5344CB8AC3E}">
        <p14:creationId xmlns:p14="http://schemas.microsoft.com/office/powerpoint/2010/main" val="117250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r>
              <a:rPr lang="en-US" sz="4800" b="1" dirty="0"/>
              <a:t>Love so undeniable I can hardly speak</a:t>
            </a:r>
            <a:br>
              <a:rPr lang="en-US" sz="4800" b="1" dirty="0"/>
            </a:br>
            <a:r>
              <a:rPr lang="en-US" sz="4800" b="1" dirty="0"/>
              <a:t>Peace so unexplainable I can hardly think,</a:t>
            </a:r>
            <a:br>
              <a:rPr lang="en-US" sz="4800" b="1" dirty="0"/>
            </a:br>
            <a:r>
              <a:rPr lang="en-US" sz="4800" b="1" dirty="0"/>
              <a:t>As You call me deeper still,</a:t>
            </a:r>
            <a:br>
              <a:rPr lang="en-US" sz="4800" b="1" dirty="0"/>
            </a:br>
            <a:r>
              <a:rPr lang="en-US" sz="4800" b="1" dirty="0"/>
              <a:t>As You call me deeper still,</a:t>
            </a:r>
            <a:br>
              <a:rPr lang="en-US" sz="4800" b="1" dirty="0"/>
            </a:br>
            <a:r>
              <a:rPr lang="en-US" sz="4800" b="1" dirty="0"/>
              <a:t>As You call me deeper still,</a:t>
            </a:r>
            <a:br>
              <a:rPr lang="en-US" sz="4800" b="1" dirty="0"/>
            </a:br>
            <a:r>
              <a:rPr lang="en-US" sz="4800" b="1" dirty="0"/>
              <a:t>into love, love, love.</a:t>
            </a:r>
          </a:p>
        </p:txBody>
      </p:sp>
    </p:spTree>
    <p:extLst>
      <p:ext uri="{BB962C8B-B14F-4D97-AF65-F5344CB8AC3E}">
        <p14:creationId xmlns:p14="http://schemas.microsoft.com/office/powerpoint/2010/main" val="78850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r>
              <a:rPr lang="en-US" sz="5400" b="1" dirty="0"/>
              <a:t>You’re a good, good Father;</a:t>
            </a:r>
            <a:br>
              <a:rPr lang="en-US" sz="5400" b="1" dirty="0"/>
            </a:br>
            <a:r>
              <a:rPr lang="en-US" sz="5400" b="1" dirty="0"/>
              <a:t>It’s who You Are, it’s who You are,</a:t>
            </a:r>
            <a:br>
              <a:rPr lang="en-US" sz="5400" b="1" dirty="0"/>
            </a:br>
            <a:r>
              <a:rPr lang="en-US" sz="5400" b="1" dirty="0"/>
              <a:t>it’s who You are.</a:t>
            </a:r>
            <a:br>
              <a:rPr lang="en-US" sz="5400" b="1" dirty="0"/>
            </a:br>
            <a:r>
              <a:rPr lang="en-US" sz="5400" b="1" dirty="0"/>
              <a:t>And I’m loved by You;</a:t>
            </a:r>
            <a:br>
              <a:rPr lang="en-US" sz="5400" b="1" dirty="0"/>
            </a:br>
            <a:r>
              <a:rPr lang="en-US" sz="5400" b="1" dirty="0"/>
              <a:t>It’s who I am, it’s who I am,</a:t>
            </a:r>
            <a:br>
              <a:rPr lang="en-US" sz="5400" b="1" dirty="0"/>
            </a:br>
            <a:r>
              <a:rPr lang="en-US" sz="5400" b="1" dirty="0"/>
              <a:t>it’s who I am.</a:t>
            </a:r>
          </a:p>
        </p:txBody>
      </p:sp>
    </p:spTree>
    <p:extLst>
      <p:ext uri="{BB962C8B-B14F-4D97-AF65-F5344CB8AC3E}">
        <p14:creationId xmlns:p14="http://schemas.microsoft.com/office/powerpoint/2010/main" val="412267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02362"/>
          </a:xfrm>
        </p:spPr>
        <p:txBody>
          <a:bodyPr/>
          <a:lstStyle/>
          <a:p>
            <a:endParaRPr lang="en-US" dirty="0"/>
          </a:p>
        </p:txBody>
      </p:sp>
    </p:spTree>
    <p:extLst>
      <p:ext uri="{BB962C8B-B14F-4D97-AF65-F5344CB8AC3E}">
        <p14:creationId xmlns:p14="http://schemas.microsoft.com/office/powerpoint/2010/main" val="190187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9600" b="1" dirty="0">
                <a:latin typeface="Amasis MT Pro Black" panose="02040A04050005020304" pitchFamily="18" charset="0"/>
              </a:rPr>
              <a:t>Opening</a:t>
            </a:r>
            <a:br>
              <a:rPr lang="en-US" sz="9600" b="1" dirty="0">
                <a:latin typeface="Amasis MT Pro Black" panose="02040A04050005020304" pitchFamily="18" charset="0"/>
              </a:rPr>
            </a:br>
            <a:r>
              <a:rPr lang="en-US" sz="9600" b="1" dirty="0">
                <a:latin typeface="Amasis MT Pro Black" panose="02040A04050005020304" pitchFamily="18" charset="0"/>
              </a:rPr>
              <a:t>Prayer</a:t>
            </a: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107745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br>
              <a:rPr lang="en-US" sz="5400" b="1" dirty="0">
                <a:latin typeface="Amasis MT Pro Black" panose="02040A04050005020304" pitchFamily="18" charset="0"/>
              </a:rPr>
            </a:br>
            <a:r>
              <a:rPr lang="en-US" sz="5400" b="1" dirty="0">
                <a:latin typeface="Amasis MT Pro Black" panose="02040A04050005020304" pitchFamily="18" charset="0"/>
              </a:rPr>
              <a:t> (Isaiah 43:1-3, NIV)</a:t>
            </a:r>
            <a:br>
              <a:rPr lang="en-US" sz="5400" b="1" dirty="0">
                <a:latin typeface="Amasis MT Pro Black" panose="02040A04050005020304" pitchFamily="18" charset="0"/>
              </a:rPr>
            </a:br>
            <a:r>
              <a:rPr lang="en-US" sz="5400" b="1" dirty="0">
                <a:latin typeface="Amasis MT Pro Black" panose="02040A04050005020304" pitchFamily="18" charset="0"/>
              </a:rPr>
              <a:t>  </a:t>
            </a:r>
            <a:r>
              <a:rPr lang="en-US" sz="4800" dirty="0">
                <a:latin typeface="Amasis MT Pro Black" panose="02040A04050005020304" pitchFamily="18" charset="0"/>
              </a:rPr>
              <a:t>Pastor Dustin</a:t>
            </a:r>
            <a:br>
              <a:rPr lang="en-US" sz="4800" dirty="0">
                <a:latin typeface="Amasis MT Pro Black" panose="02040A04050005020304" pitchFamily="18" charset="0"/>
              </a:rPr>
            </a:br>
            <a:br>
              <a:rPr lang="en-US" sz="5400" b="1" dirty="0">
                <a:latin typeface="Amasis MT Pro Black" panose="02040A04050005020304" pitchFamily="18" charset="0"/>
              </a:rPr>
            </a:br>
            <a:r>
              <a:rPr lang="en-US" sz="5400" b="1" dirty="0">
                <a:latin typeface="Amasis MT Pro Black" panose="02040A04050005020304" pitchFamily="18" charset="0"/>
              </a:rPr>
              <a:t>Fear not, for I have redeemed you;</a:t>
            </a:r>
            <a:br>
              <a:rPr lang="en-US" sz="5400" b="1" dirty="0">
                <a:latin typeface="Amasis MT Pro Black" panose="02040A04050005020304" pitchFamily="18" charset="0"/>
              </a:rPr>
            </a:br>
            <a:r>
              <a:rPr lang="en-US" sz="5400" b="1" dirty="0">
                <a:latin typeface="Amasis MT Pro Black" panose="02040A04050005020304" pitchFamily="18" charset="0"/>
              </a:rPr>
              <a:t>I have summoned you by name; you are mine.</a:t>
            </a:r>
            <a:br>
              <a:rPr lang="en-US" sz="5400" b="1" dirty="0">
                <a:latin typeface="Amasis MT Pro Black" panose="02040A04050005020304" pitchFamily="18" charset="0"/>
              </a:rPr>
            </a:br>
            <a:br>
              <a:rPr lang="en-US" sz="5400" b="1" dirty="0">
                <a:latin typeface="Amasis MT Pro Black" panose="02040A04050005020304" pitchFamily="18" charset="0"/>
              </a:rPr>
            </a:br>
            <a:br>
              <a:rPr lang="en-US" sz="54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105652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5400" b="1" dirty="0">
                <a:latin typeface="Amasis MT Pro Black" panose="02040A04050005020304" pitchFamily="18" charset="0"/>
              </a:rPr>
              <a:t>When you pass through the waters, I will be with you;</a:t>
            </a:r>
            <a:br>
              <a:rPr lang="en-US" sz="5400" b="1" dirty="0">
                <a:latin typeface="Amasis MT Pro Black" panose="02040A04050005020304" pitchFamily="18" charset="0"/>
              </a:rPr>
            </a:br>
            <a:r>
              <a:rPr lang="en-US" sz="5400" b="1" dirty="0">
                <a:latin typeface="Amasis MT Pro Black" panose="02040A04050005020304" pitchFamily="18" charset="0"/>
              </a:rPr>
              <a:t>and when you pass through the rivers, they will not sweep over you. </a:t>
            </a:r>
            <a:br>
              <a:rPr lang="en-US" sz="4800" b="1" dirty="0">
                <a:latin typeface="Amasis MT Pro Black" panose="02040A04050005020304" pitchFamily="18" charset="0"/>
              </a:rPr>
            </a:br>
            <a:br>
              <a:rPr lang="en-US" sz="5400" b="1" dirty="0">
                <a:latin typeface="Amasis MT Pro Black" panose="02040A04050005020304" pitchFamily="18" charset="0"/>
              </a:rPr>
            </a:br>
            <a:br>
              <a:rPr lang="en-US" sz="54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212118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5400" b="1" dirty="0">
                <a:latin typeface="Amasis MT Pro Black" panose="02040A04050005020304" pitchFamily="18" charset="0"/>
              </a:rPr>
              <a:t>When you walk through the fire,</a:t>
            </a:r>
            <a:br>
              <a:rPr lang="en-US" sz="5400" b="1" dirty="0">
                <a:latin typeface="Amasis MT Pro Black" panose="02040A04050005020304" pitchFamily="18" charset="0"/>
              </a:rPr>
            </a:br>
            <a:r>
              <a:rPr lang="en-US" sz="5400" b="1" dirty="0">
                <a:latin typeface="Amasis MT Pro Black" panose="02040A04050005020304" pitchFamily="18" charset="0"/>
              </a:rPr>
              <a:t>you will not be burned;</a:t>
            </a:r>
            <a:br>
              <a:rPr lang="en-US" sz="5400" b="1" dirty="0">
                <a:latin typeface="Amasis MT Pro Black" panose="02040A04050005020304" pitchFamily="18" charset="0"/>
              </a:rPr>
            </a:br>
            <a:r>
              <a:rPr lang="en-US" sz="5400" b="1" dirty="0">
                <a:latin typeface="Amasis MT Pro Black" panose="02040A04050005020304" pitchFamily="18" charset="0"/>
              </a:rPr>
              <a:t>the flames will not set you ablaze. </a:t>
            </a:r>
            <a:br>
              <a:rPr lang="en-US" sz="4800" b="1" dirty="0">
                <a:latin typeface="Amasis MT Pro Black" panose="02040A04050005020304" pitchFamily="18" charset="0"/>
              </a:rPr>
            </a:br>
            <a:br>
              <a:rPr lang="en-US" sz="4800" b="1" dirty="0">
                <a:latin typeface="Amasis MT Pro Black" panose="02040A04050005020304" pitchFamily="18" charset="0"/>
              </a:rPr>
            </a:br>
            <a:br>
              <a:rPr lang="en-US" sz="5400" b="1" dirty="0">
                <a:latin typeface="Amasis MT Pro Black" panose="02040A04050005020304" pitchFamily="18" charset="0"/>
              </a:rPr>
            </a:br>
            <a:br>
              <a:rPr lang="en-US" sz="54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4547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5400" b="1" dirty="0">
                <a:latin typeface="Amasis MT Pro Black" panose="02040A04050005020304" pitchFamily="18" charset="0"/>
              </a:rPr>
              <a:t>For I am the LORD, your God,</a:t>
            </a:r>
            <a:br>
              <a:rPr lang="en-US" sz="5400" b="1" dirty="0">
                <a:latin typeface="Amasis MT Pro Black" panose="02040A04050005020304" pitchFamily="18" charset="0"/>
              </a:rPr>
            </a:br>
            <a:r>
              <a:rPr lang="en-US" sz="5400" b="1" dirty="0">
                <a:latin typeface="Amasis MT Pro Black" panose="02040A04050005020304" pitchFamily="18" charset="0"/>
              </a:rPr>
              <a:t>the Holy One of Israel,</a:t>
            </a:r>
            <a:br>
              <a:rPr lang="en-US" sz="5400" b="1" dirty="0">
                <a:latin typeface="Amasis MT Pro Black" panose="02040A04050005020304" pitchFamily="18" charset="0"/>
              </a:rPr>
            </a:br>
            <a:r>
              <a:rPr lang="en-US" sz="5400" b="1" dirty="0">
                <a:latin typeface="Amasis MT Pro Black" panose="02040A04050005020304" pitchFamily="18" charset="0"/>
              </a:rPr>
              <a:t> your Savior. </a:t>
            </a:r>
            <a:br>
              <a:rPr lang="en-US" sz="4800" b="1" dirty="0">
                <a:latin typeface="Amasis MT Pro Black" panose="02040A04050005020304" pitchFamily="18" charset="0"/>
              </a:rPr>
            </a:br>
            <a:br>
              <a:rPr lang="en-US" sz="4800" b="1" dirty="0">
                <a:latin typeface="Amasis MT Pro Black" panose="02040A04050005020304" pitchFamily="18" charset="0"/>
              </a:rPr>
            </a:br>
            <a:br>
              <a:rPr lang="en-US" sz="5400" b="1" dirty="0">
                <a:latin typeface="Amasis MT Pro Black" panose="02040A04050005020304" pitchFamily="18" charset="0"/>
              </a:rPr>
            </a:br>
            <a:br>
              <a:rPr lang="en-US" sz="54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265657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r>
              <a:rPr lang="en-US" sz="6000" b="1" dirty="0"/>
              <a:t>Elder Roy Palk, Liturgist</a:t>
            </a: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dirty="0"/>
              <a:t>Leader:</a:t>
            </a:r>
            <a:br>
              <a:rPr lang="en-US" sz="7200" b="1" dirty="0"/>
            </a:br>
            <a:r>
              <a:rPr lang="en-US" sz="7200" b="1" dirty="0"/>
              <a:t> In Christ, the God of heaven has made his home on earth. Christ dwells among us and is one with us.</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   He is the Highest of all creation, yet he lives among the least.</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7200" b="1" u="sng" dirty="0"/>
              <a:t>Leader:</a:t>
            </a:r>
            <a:br>
              <a:rPr lang="en-US" sz="7200" b="1" u="sng" dirty="0"/>
            </a:br>
            <a:r>
              <a:rPr lang="en-US" sz="7200" b="1" dirty="0"/>
              <a:t> He journeys with the rejected and welcomes the weary. Come now, all who thirst, and drink the water of life.</a:t>
            </a:r>
            <a:endParaRPr lang="en-US" sz="5400" b="1" dirty="0"/>
          </a:p>
        </p:txBody>
      </p:sp>
    </p:spTree>
    <p:extLst>
      <p:ext uri="{BB962C8B-B14F-4D97-AF65-F5344CB8AC3E}">
        <p14:creationId xmlns:p14="http://schemas.microsoft.com/office/powerpoint/2010/main" val="745751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C347-04E8-BEE3-D5F3-444F21918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64E9D-1F19-EBFD-F1B4-1479CFD2400B}"/>
              </a:ext>
            </a:extLst>
          </p:cNvPr>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Come now, all who hunger,</a:t>
            </a:r>
            <a:br>
              <a:rPr lang="en-US" sz="7200" b="1" dirty="0">
                <a:solidFill>
                  <a:srgbClr val="FF0000"/>
                </a:solidFill>
              </a:rPr>
            </a:br>
            <a:r>
              <a:rPr lang="en-US" sz="7200" b="1" dirty="0">
                <a:solidFill>
                  <a:srgbClr val="FF0000"/>
                </a:solidFill>
              </a:rPr>
              <a:t>and be filled with the goodness of God.</a:t>
            </a:r>
            <a:br>
              <a:rPr lang="en-US" sz="7200" b="1" dirty="0">
                <a:solidFill>
                  <a:srgbClr val="FF0000"/>
                </a:solidFill>
              </a:rPr>
            </a:br>
            <a:endParaRPr lang="en-US" sz="4800" b="1" dirty="0">
              <a:solidFill>
                <a:srgbClr val="FF0000"/>
              </a:solidFill>
            </a:endParaRPr>
          </a:p>
        </p:txBody>
      </p:sp>
    </p:spTree>
    <p:extLst>
      <p:ext uri="{BB962C8B-B14F-4D97-AF65-F5344CB8AC3E}">
        <p14:creationId xmlns:p14="http://schemas.microsoft.com/office/powerpoint/2010/main" val="282427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853440"/>
            <a:ext cx="11558016" cy="5730240"/>
          </a:xfrm>
        </p:spPr>
        <p:txBody>
          <a:bodyPr/>
          <a:lstStyle/>
          <a:p>
            <a:r>
              <a:rPr lang="en-US" sz="6000" b="1" u="sng" dirty="0">
                <a:latin typeface="Algerian" panose="04020705040A02060702" pitchFamily="82" charset="0"/>
              </a:rPr>
              <a:t>Prayer of confession</a:t>
            </a:r>
            <a:br>
              <a:rPr lang="en-US" sz="6000" b="1" u="sng" dirty="0">
                <a:latin typeface="Algerian" panose="04020705040A02060702" pitchFamily="82" charset="0"/>
              </a:rPr>
            </a:br>
            <a:br>
              <a:rPr lang="en-US" sz="5400" b="1" u="sng" dirty="0">
                <a:solidFill>
                  <a:srgbClr val="FF0000"/>
                </a:solidFill>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C9F-93DA-CCBD-EDB2-5E2880B51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A86-F372-24CA-758E-4FFF98AA659E}"/>
              </a:ext>
            </a:extLst>
          </p:cNvPr>
          <p:cNvSpPr>
            <a:spLocks noGrp="1"/>
          </p:cNvSpPr>
          <p:nvPr>
            <p:ph type="title"/>
          </p:nvPr>
        </p:nvSpPr>
        <p:spPr>
          <a:xfrm>
            <a:off x="335280" y="2"/>
            <a:ext cx="11478768" cy="6857998"/>
          </a:xfrm>
        </p:spPr>
        <p:txBody>
          <a:bodyPr/>
          <a:lstStyle/>
          <a:p>
            <a:r>
              <a:rPr lang="en-US" sz="4800" b="1" u="sng" dirty="0">
                <a:solidFill>
                  <a:srgbClr val="FF0000"/>
                </a:solidFill>
              </a:rPr>
              <a:t>All</a:t>
            </a:r>
            <a:br>
              <a:rPr lang="en-US" sz="4800" b="1" u="sng" dirty="0">
                <a:solidFill>
                  <a:srgbClr val="FF0000"/>
                </a:solidFill>
              </a:rPr>
            </a:br>
            <a:r>
              <a:rPr lang="en-US" sz="5400" b="1" dirty="0">
                <a:solidFill>
                  <a:srgbClr val="FF0000"/>
                </a:solidFill>
              </a:rPr>
              <a:t> Gracious God, our sins are too heavy to carry, too real to hide, and too deep 	to undo.</a:t>
            </a:r>
            <a:br>
              <a:rPr lang="en-US" sz="5400" b="1" dirty="0">
                <a:solidFill>
                  <a:srgbClr val="FF0000"/>
                </a:solidFill>
              </a:rPr>
            </a:br>
            <a:r>
              <a:rPr lang="en-US" sz="5400" b="1" dirty="0">
                <a:solidFill>
                  <a:srgbClr val="FF0000"/>
                </a:solidFill>
              </a:rPr>
              <a:t>Forgive what our lips tremble to name, and what our hearts can no longer bear, </a:t>
            </a:r>
            <a:endParaRPr lang="en-US" sz="3600" b="1" dirty="0">
              <a:solidFill>
                <a:srgbClr val="FF0000"/>
              </a:solidFill>
            </a:endParaRPr>
          </a:p>
        </p:txBody>
      </p:sp>
    </p:spTree>
    <p:extLst>
      <p:ext uri="{BB962C8B-B14F-4D97-AF65-F5344CB8AC3E}">
        <p14:creationId xmlns:p14="http://schemas.microsoft.com/office/powerpoint/2010/main" val="341008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9113-1889-A7D0-A5F0-D72C273CD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48B30-7B44-A6D4-11F6-3FB9D294D465}"/>
              </a:ext>
            </a:extLst>
          </p:cNvPr>
          <p:cNvSpPr>
            <a:spLocks noGrp="1"/>
          </p:cNvSpPr>
          <p:nvPr>
            <p:ph type="title"/>
          </p:nvPr>
        </p:nvSpPr>
        <p:spPr>
          <a:xfrm>
            <a:off x="256032" y="2"/>
            <a:ext cx="11558016" cy="6857998"/>
          </a:xfrm>
        </p:spPr>
        <p:txBody>
          <a:bodyPr/>
          <a:lstStyle/>
          <a:p>
            <a:r>
              <a:rPr lang="en-US" sz="6000" b="1" dirty="0">
                <a:solidFill>
                  <a:srgbClr val="FF0000"/>
                </a:solidFill>
              </a:rPr>
              <a:t>Set us free from a past that we cannot change;</a:t>
            </a:r>
            <a:br>
              <a:rPr lang="en-US" sz="6000" b="1" dirty="0">
                <a:solidFill>
                  <a:srgbClr val="FF0000"/>
                </a:solidFill>
              </a:rPr>
            </a:br>
            <a:r>
              <a:rPr lang="en-US" sz="6000" b="1" dirty="0">
                <a:solidFill>
                  <a:srgbClr val="FF0000"/>
                </a:solidFill>
              </a:rPr>
              <a:t>open to us a future in which we can be changed; </a:t>
            </a:r>
          </a:p>
        </p:txBody>
      </p:sp>
    </p:spTree>
    <p:extLst>
      <p:ext uri="{BB962C8B-B14F-4D97-AF65-F5344CB8AC3E}">
        <p14:creationId xmlns:p14="http://schemas.microsoft.com/office/powerpoint/2010/main" val="243220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8FC0-92C7-427F-60FD-E4FCF4E58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78326-2198-7FD4-ADFB-45464235E68D}"/>
              </a:ext>
            </a:extLst>
          </p:cNvPr>
          <p:cNvSpPr>
            <a:spLocks noGrp="1"/>
          </p:cNvSpPr>
          <p:nvPr>
            <p:ph type="title"/>
          </p:nvPr>
        </p:nvSpPr>
        <p:spPr>
          <a:xfrm>
            <a:off x="256032" y="2"/>
            <a:ext cx="11558016" cy="6857998"/>
          </a:xfrm>
        </p:spPr>
        <p:txBody>
          <a:bodyPr/>
          <a:lstStyle/>
          <a:p>
            <a:r>
              <a:rPr lang="en-US" sz="5400" b="1" dirty="0">
                <a:solidFill>
                  <a:srgbClr val="FF0000"/>
                </a:solidFill>
              </a:rPr>
              <a:t>and grant us grace to grow more and more in your likeness and image; </a:t>
            </a:r>
            <a:br>
              <a:rPr lang="en-US" sz="5400" b="1" dirty="0">
                <a:solidFill>
                  <a:srgbClr val="FF0000"/>
                </a:solidFill>
              </a:rPr>
            </a:br>
            <a:r>
              <a:rPr lang="en-US" sz="5400" b="1" dirty="0">
                <a:solidFill>
                  <a:srgbClr val="FF0000"/>
                </a:solidFill>
              </a:rPr>
              <a:t>through Jesus Christ, the light of the world.	</a:t>
            </a:r>
            <a:br>
              <a:rPr lang="en-US" sz="5400" b="1" dirty="0">
                <a:solidFill>
                  <a:srgbClr val="FF0000"/>
                </a:solidFill>
              </a:rPr>
            </a:br>
            <a:r>
              <a:rPr lang="en-US" sz="5400" b="1" dirty="0">
                <a:solidFill>
                  <a:srgbClr val="FF0000"/>
                </a:solidFill>
              </a:rPr>
              <a:t>Lord, hear our prayers.</a:t>
            </a:r>
          </a:p>
        </p:txBody>
      </p:sp>
    </p:spTree>
    <p:extLst>
      <p:ext uri="{BB962C8B-B14F-4D97-AF65-F5344CB8AC3E}">
        <p14:creationId xmlns:p14="http://schemas.microsoft.com/office/powerpoint/2010/main" val="3102803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2316480"/>
            <a:ext cx="11765280" cy="4206240"/>
          </a:xfrm>
        </p:spPr>
        <p:txBody>
          <a:bodyPr/>
          <a:lstStyle/>
          <a:p>
            <a:r>
              <a:rPr lang="en-US" sz="8000" b="1" dirty="0"/>
              <a:t>CHOIR</a:t>
            </a:r>
            <a:br>
              <a:rPr lang="en-US" sz="8000" b="1" dirty="0"/>
            </a:br>
            <a:br>
              <a:rPr lang="en-US" sz="8000" b="1" dirty="0"/>
            </a:br>
            <a:r>
              <a:rPr lang="en-US" sz="8800" b="1" dirty="0"/>
              <a:t>“Draw Me Close/</a:t>
            </a:r>
            <a:br>
              <a:rPr lang="en-US" sz="8800" b="1" dirty="0"/>
            </a:br>
            <a:r>
              <a:rPr lang="en-US" sz="8800" b="1" dirty="0"/>
              <a:t>Seek Ye First”</a:t>
            </a:r>
            <a:br>
              <a:rPr lang="en-US" sz="9600" b="1" dirty="0"/>
            </a:br>
            <a:br>
              <a:rPr lang="en-US" sz="9600" b="1" dirty="0"/>
            </a:br>
            <a:endParaRPr lang="en-US" sz="8000" b="1" dirty="0"/>
          </a:p>
        </p:txBody>
      </p:sp>
    </p:spTree>
    <p:extLst>
      <p:ext uri="{BB962C8B-B14F-4D97-AF65-F5344CB8AC3E}">
        <p14:creationId xmlns:p14="http://schemas.microsoft.com/office/powerpoint/2010/main" val="3170610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2316480"/>
            <a:ext cx="12192000" cy="454152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4800" dirty="0">
                <a:latin typeface="Aharoni" panose="02010803020104030203" pitchFamily="2" charset="-79"/>
                <a:cs typeface="Aharoni" panose="02010803020104030203" pitchFamily="2" charset="-79"/>
              </a:rPr>
              <a:t>Elder Sondra Jester, Liturgist</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	</a:t>
            </a:r>
            <a:br>
              <a:rPr lang="en-US" sz="4800"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(from Heidelberg Catechism, Q&amp;A’s 59-60)</a:t>
            </a:r>
            <a:br>
              <a:rPr lang="en-US" sz="48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6600" b="1" dirty="0"/>
              <a:t>By true faith in Jesus Christ,</a:t>
            </a:r>
            <a:br>
              <a:rPr lang="en-US" sz="6600" b="1" dirty="0"/>
            </a:br>
            <a:r>
              <a:rPr lang="en-US" sz="6600" b="1" dirty="0"/>
              <a:t>I am right with God and heir to life everlasting.</a:t>
            </a:r>
          </a:p>
        </p:txBody>
      </p:sp>
    </p:spTree>
    <p:extLst>
      <p:ext uri="{BB962C8B-B14F-4D97-AF65-F5344CB8AC3E}">
        <p14:creationId xmlns:p14="http://schemas.microsoft.com/office/powerpoint/2010/main" val="401151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6000" b="1" dirty="0"/>
              <a:t>Even though my conscience accuses me</a:t>
            </a:r>
            <a:br>
              <a:rPr lang="en-US" sz="6000" b="1" dirty="0"/>
            </a:br>
            <a:r>
              <a:rPr lang="en-US" sz="6000" b="1" dirty="0"/>
              <a:t>	of having grievously sinned against all God’s commandments</a:t>
            </a:r>
            <a:br>
              <a:rPr lang="en-US" sz="6000" b="1" dirty="0"/>
            </a:br>
            <a:r>
              <a:rPr lang="en-US" sz="6000" b="1" dirty="0"/>
              <a:t>	and of never having kept any of them,</a:t>
            </a:r>
          </a:p>
        </p:txBody>
      </p:sp>
    </p:spTree>
    <p:extLst>
      <p:ext uri="{BB962C8B-B14F-4D97-AF65-F5344CB8AC3E}">
        <p14:creationId xmlns:p14="http://schemas.microsoft.com/office/powerpoint/2010/main" val="4250018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213360"/>
            <a:ext cx="10972800" cy="6339840"/>
          </a:xfrm>
        </p:spPr>
        <p:txBody>
          <a:bodyPr/>
          <a:lstStyle/>
          <a:p>
            <a:r>
              <a:rPr lang="en-US" sz="6000" b="1" dirty="0"/>
              <a:t>and even though I am still inclined toward all evil, nevertheless, </a:t>
            </a:r>
            <a:br>
              <a:rPr lang="en-US" sz="6000" b="1" dirty="0"/>
            </a:br>
            <a:r>
              <a:rPr lang="en-US" sz="6000" b="1" dirty="0"/>
              <a:t>without my deserving it at all,</a:t>
            </a:r>
            <a:br>
              <a:rPr lang="en-US" sz="6000" b="1" dirty="0"/>
            </a:br>
            <a:r>
              <a:rPr lang="en-US" sz="6000" b="1" dirty="0"/>
              <a:t>out of sheer grace, God grants and credits to me</a:t>
            </a:r>
            <a:br>
              <a:rPr lang="en-US" sz="6000" b="1" dirty="0"/>
            </a:br>
            <a:r>
              <a:rPr lang="en-US" sz="6000" b="1" dirty="0"/>
              <a:t>the perfect satisfaction,</a:t>
            </a:r>
          </a:p>
        </p:txBody>
      </p:sp>
    </p:spTree>
    <p:extLst>
      <p:ext uri="{BB962C8B-B14F-4D97-AF65-F5344CB8AC3E}">
        <p14:creationId xmlns:p14="http://schemas.microsoft.com/office/powerpoint/2010/main" val="1459346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213360"/>
            <a:ext cx="10972800" cy="6339840"/>
          </a:xfrm>
        </p:spPr>
        <p:txBody>
          <a:bodyPr/>
          <a:lstStyle/>
          <a:p>
            <a:r>
              <a:rPr lang="en-US" sz="6000" b="1" dirty="0"/>
              <a:t>righteousness, and holiness of Christ,</a:t>
            </a:r>
            <a:br>
              <a:rPr lang="en-US" sz="6000" b="1" dirty="0"/>
            </a:br>
            <a:r>
              <a:rPr lang="en-US" sz="6000" b="1" dirty="0"/>
              <a:t>as if I had never sinned nor been a sinner, </a:t>
            </a:r>
            <a:br>
              <a:rPr lang="en-US" sz="6000" b="1" dirty="0"/>
            </a:br>
            <a:r>
              <a:rPr lang="en-US" sz="6000" b="1" dirty="0"/>
              <a:t>as if I had been as perfectly obedient as Christ was obedient for me.</a:t>
            </a:r>
          </a:p>
        </p:txBody>
      </p:sp>
    </p:spTree>
    <p:extLst>
      <p:ext uri="{BB962C8B-B14F-4D97-AF65-F5344CB8AC3E}">
        <p14:creationId xmlns:p14="http://schemas.microsoft.com/office/powerpoint/2010/main" val="2608913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213360"/>
            <a:ext cx="10972800" cy="6339840"/>
          </a:xfrm>
        </p:spPr>
        <p:txBody>
          <a:bodyPr/>
          <a:lstStyle/>
          <a:p>
            <a:r>
              <a:rPr lang="en-US" sz="6000" b="1" dirty="0"/>
              <a:t>All I need to do</a:t>
            </a:r>
            <a:br>
              <a:rPr lang="en-US" sz="6000" b="1" dirty="0"/>
            </a:br>
            <a:r>
              <a:rPr lang="en-US" sz="6000" b="1" dirty="0"/>
              <a:t>is to accept this gift of God with a believing heart.</a:t>
            </a:r>
          </a:p>
        </p:txBody>
      </p:sp>
    </p:spTree>
    <p:extLst>
      <p:ext uri="{BB962C8B-B14F-4D97-AF65-F5344CB8AC3E}">
        <p14:creationId xmlns:p14="http://schemas.microsoft.com/office/powerpoint/2010/main" val="49100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endParaRPr lang="en-US" sz="5400" b="1" dirty="0"/>
          </a:p>
        </p:txBody>
      </p:sp>
    </p:spTree>
    <p:extLst>
      <p:ext uri="{BB962C8B-B14F-4D97-AF65-F5344CB8AC3E}">
        <p14:creationId xmlns:p14="http://schemas.microsoft.com/office/powerpoint/2010/main" val="320332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37120DF-9823-434C-B517-A1678803C671}"/>
              </a:ext>
            </a:extLst>
          </p:cNvPr>
          <p:cNvSpPr>
            <a:spLocks noGrp="1" noChangeArrowheads="1"/>
          </p:cNvSpPr>
          <p:nvPr>
            <p:ph type="ctrTitle"/>
          </p:nvPr>
        </p:nvSpPr>
        <p:spPr>
          <a:xfrm>
            <a:off x="2209800" y="2286000"/>
            <a:ext cx="7772400" cy="1143000"/>
          </a:xfrm>
        </p:spPr>
        <p:txBody>
          <a:bodyPr/>
          <a:lstStyle/>
          <a:p>
            <a:pPr eaLnBrk="1" hangingPunct="1"/>
            <a:r>
              <a:rPr lang="en-US" altLang="en-US" sz="8000" b="1"/>
              <a:t>IN MY HEART THERE RINGS A MELODY</a:t>
            </a:r>
          </a:p>
        </p:txBody>
      </p:sp>
      <p:sp>
        <p:nvSpPr>
          <p:cNvPr id="2051" name="Rectangle 3">
            <a:extLst>
              <a:ext uri="{FF2B5EF4-FFF2-40B4-BE49-F238E27FC236}">
                <a16:creationId xmlns:a16="http://schemas.microsoft.com/office/drawing/2014/main" id="{A7D2351F-F0FF-A141-484C-307FA6BCC2DE}"/>
              </a:ext>
            </a:extLst>
          </p:cNvPr>
          <p:cNvSpPr>
            <a:spLocks noGrp="1" noChangeArrowheads="1"/>
          </p:cNvSpPr>
          <p:nvPr>
            <p:ph type="subTitle" idx="1"/>
          </p:nvPr>
        </p:nvSpPr>
        <p:spPr>
          <a:xfrm>
            <a:off x="2895600" y="5334000"/>
            <a:ext cx="6400800" cy="533400"/>
          </a:xfrm>
        </p:spPr>
        <p:txBody>
          <a:bodyPr/>
          <a:lstStyle/>
          <a:p>
            <a:pPr eaLnBrk="1" hangingPunct="1">
              <a:lnSpc>
                <a:spcPct val="90000"/>
              </a:lnSpc>
            </a:pPr>
            <a:r>
              <a:rPr lang="en-US" altLang="en-US" sz="4800" b="1"/>
              <a:t>Hymn 502</a:t>
            </a:r>
          </a:p>
        </p:txBody>
      </p:sp>
    </p:spTree>
    <p:extLst>
      <p:ext uri="{BB962C8B-B14F-4D97-AF65-F5344CB8AC3E}">
        <p14:creationId xmlns:p14="http://schemas.microsoft.com/office/powerpoint/2010/main" val="134642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EBF5B138-30DD-5D90-79F6-8D3676704FB5}"/>
              </a:ext>
            </a:extLst>
          </p:cNvPr>
          <p:cNvSpPr txBox="1">
            <a:spLocks noChangeArrowheads="1"/>
          </p:cNvSpPr>
          <p:nvPr/>
        </p:nvSpPr>
        <p:spPr bwMode="auto">
          <a:xfrm>
            <a:off x="1752600" y="457201"/>
            <a:ext cx="8686800" cy="735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50000"/>
              </a:spcBef>
              <a:spcAft>
                <a:spcPct val="0"/>
              </a:spcAft>
              <a:buNone/>
            </a:pPr>
            <a:r>
              <a:rPr lang="en-US" altLang="en-US" sz="5400" b="1">
                <a:solidFill>
                  <a:srgbClr val="000000"/>
                </a:solidFill>
                <a:latin typeface="Arial" panose="020B0604020202020204" pitchFamily="34" charset="0"/>
                <a:cs typeface="Arial" panose="020B0604020202020204" pitchFamily="34" charset="0"/>
              </a:rPr>
              <a:t>I have a song that Jesus gave me, </a:t>
            </a:r>
            <a:br>
              <a:rPr lang="en-US" altLang="en-US" sz="5400" b="1">
                <a:solidFill>
                  <a:srgbClr val="000000"/>
                </a:solidFill>
                <a:latin typeface="Arial" panose="020B0604020202020204" pitchFamily="34" charset="0"/>
                <a:cs typeface="Arial" panose="020B0604020202020204" pitchFamily="34" charset="0"/>
              </a:rPr>
            </a:br>
            <a:r>
              <a:rPr lang="en-US" altLang="en-US" sz="5400" b="1">
                <a:solidFill>
                  <a:srgbClr val="000000"/>
                </a:solidFill>
                <a:latin typeface="Arial" panose="020B0604020202020204" pitchFamily="34" charset="0"/>
                <a:cs typeface="Arial" panose="020B0604020202020204" pitchFamily="34" charset="0"/>
              </a:rPr>
              <a:t>It was sent from heaven above;</a:t>
            </a:r>
            <a:br>
              <a:rPr lang="en-US" altLang="en-US" sz="5400" b="1">
                <a:solidFill>
                  <a:srgbClr val="000000"/>
                </a:solidFill>
                <a:latin typeface="Arial" panose="020B0604020202020204" pitchFamily="34" charset="0"/>
                <a:cs typeface="Arial" panose="020B0604020202020204" pitchFamily="34" charset="0"/>
              </a:rPr>
            </a:br>
            <a:r>
              <a:rPr lang="en-US" altLang="en-US" sz="5400" b="1">
                <a:solidFill>
                  <a:srgbClr val="000000"/>
                </a:solidFill>
                <a:latin typeface="Arial" panose="020B0604020202020204" pitchFamily="34" charset="0"/>
                <a:cs typeface="Arial" panose="020B0604020202020204" pitchFamily="34" charset="0"/>
              </a:rPr>
              <a:t>There never was a sweeter melody, </a:t>
            </a:r>
            <a:br>
              <a:rPr lang="en-US" altLang="en-US" sz="5400" b="1">
                <a:solidFill>
                  <a:srgbClr val="000000"/>
                </a:solidFill>
                <a:latin typeface="Arial" panose="020B0604020202020204" pitchFamily="34" charset="0"/>
                <a:cs typeface="Arial" panose="020B0604020202020204" pitchFamily="34" charset="0"/>
              </a:rPr>
            </a:br>
            <a:r>
              <a:rPr lang="en-US" altLang="en-US" sz="5400" b="1">
                <a:solidFill>
                  <a:srgbClr val="000000"/>
                </a:solidFill>
                <a:latin typeface="Arial" panose="020B0604020202020204" pitchFamily="34" charset="0"/>
                <a:cs typeface="Arial" panose="020B0604020202020204" pitchFamily="34" charset="0"/>
              </a:rPr>
              <a:t>'Tis a melody of love.</a:t>
            </a:r>
            <a:br>
              <a:rPr lang="en-US" altLang="en-US" sz="5400">
                <a:solidFill>
                  <a:srgbClr val="000000"/>
                </a:solidFill>
                <a:latin typeface="Arial" panose="020B0604020202020204" pitchFamily="34" charset="0"/>
                <a:cs typeface="Arial" panose="020B0604020202020204" pitchFamily="34" charset="0"/>
              </a:rPr>
            </a:br>
            <a:br>
              <a:rPr lang="en-US" altLang="en-US" sz="5400">
                <a:solidFill>
                  <a:srgbClr val="000000"/>
                </a:solidFill>
                <a:latin typeface="Arial" panose="020B0604020202020204" pitchFamily="34" charset="0"/>
                <a:cs typeface="Arial" panose="020B0604020202020204" pitchFamily="34" charset="0"/>
              </a:rPr>
            </a:br>
            <a:endParaRPr lang="en-US" altLang="en-US" sz="4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34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37202D-DA54-170C-9713-7F0A9C0BBFD6}"/>
              </a:ext>
            </a:extLst>
          </p:cNvPr>
          <p:cNvSpPr>
            <a:spLocks noGrp="1" noChangeArrowheads="1"/>
          </p:cNvSpPr>
          <p:nvPr>
            <p:ph type="title"/>
          </p:nvPr>
        </p:nvSpPr>
        <p:spPr/>
        <p:txBody>
          <a:bodyPr/>
          <a:lstStyle/>
          <a:p>
            <a:pPr eaLnBrk="1" hangingPunct="1"/>
            <a:r>
              <a:rPr lang="en-US" altLang="en-US"/>
              <a:t>  </a:t>
            </a:r>
          </a:p>
        </p:txBody>
      </p:sp>
      <p:sp>
        <p:nvSpPr>
          <p:cNvPr id="4099" name="Rectangle 3">
            <a:extLst>
              <a:ext uri="{FF2B5EF4-FFF2-40B4-BE49-F238E27FC236}">
                <a16:creationId xmlns:a16="http://schemas.microsoft.com/office/drawing/2014/main" id="{650A7DBD-EC6D-F2CF-D597-04D5049902AF}"/>
              </a:ext>
            </a:extLst>
          </p:cNvPr>
          <p:cNvSpPr>
            <a:spLocks noGrp="1" noChangeArrowheads="1"/>
          </p:cNvSpPr>
          <p:nvPr>
            <p:ph type="body" idx="1"/>
          </p:nvPr>
        </p:nvSpPr>
        <p:spPr>
          <a:xfrm>
            <a:off x="1752600" y="457200"/>
            <a:ext cx="8686800" cy="6172200"/>
          </a:xfrm>
        </p:spPr>
        <p:txBody>
          <a:bodyPr/>
          <a:lstStyle/>
          <a:p>
            <a:pPr eaLnBrk="1" hangingPunct="1">
              <a:lnSpc>
                <a:spcPct val="90000"/>
              </a:lnSpc>
              <a:buFontTx/>
              <a:buNone/>
            </a:pPr>
            <a:r>
              <a:rPr lang="en-US" altLang="en-US" sz="5400" b="1"/>
              <a:t>In my heart there rings a melody,</a:t>
            </a:r>
          </a:p>
          <a:p>
            <a:pPr eaLnBrk="1" hangingPunct="1">
              <a:lnSpc>
                <a:spcPct val="90000"/>
              </a:lnSpc>
              <a:buFontTx/>
              <a:buNone/>
            </a:pPr>
            <a:r>
              <a:rPr lang="en-US" altLang="en-US" sz="5400" b="1"/>
              <a:t>There rings a melody with heaven’s harmony;</a:t>
            </a:r>
          </a:p>
          <a:p>
            <a:pPr eaLnBrk="1" hangingPunct="1">
              <a:lnSpc>
                <a:spcPct val="90000"/>
              </a:lnSpc>
              <a:buFontTx/>
              <a:buNone/>
            </a:pPr>
            <a:r>
              <a:rPr lang="en-US" altLang="en-US" sz="5400" b="1"/>
              <a:t>In my heart there rings a melody;</a:t>
            </a:r>
          </a:p>
          <a:p>
            <a:pPr eaLnBrk="1" hangingPunct="1">
              <a:lnSpc>
                <a:spcPct val="90000"/>
              </a:lnSpc>
              <a:buFontTx/>
              <a:buNone/>
            </a:pPr>
            <a:r>
              <a:rPr lang="en-US" altLang="en-US" sz="5400" b="1"/>
              <a:t>There rings a melody of love</a:t>
            </a:r>
          </a:p>
        </p:txBody>
      </p:sp>
    </p:spTree>
    <p:extLst>
      <p:ext uri="{BB962C8B-B14F-4D97-AF65-F5344CB8AC3E}">
        <p14:creationId xmlns:p14="http://schemas.microsoft.com/office/powerpoint/2010/main" val="1342544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4A5C521-ED96-D601-05E3-6662C14FC3F9}"/>
              </a:ext>
            </a:extLst>
          </p:cNvPr>
          <p:cNvSpPr txBox="1">
            <a:spLocks noChangeArrowheads="1"/>
          </p:cNvSpPr>
          <p:nvPr/>
        </p:nvSpPr>
        <p:spPr bwMode="auto">
          <a:xfrm>
            <a:off x="2057400" y="762001"/>
            <a:ext cx="8229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50000"/>
              </a:spcBef>
              <a:spcAft>
                <a:spcPct val="0"/>
              </a:spcAft>
              <a:buNone/>
            </a:pPr>
            <a:r>
              <a:rPr lang="en-US" altLang="en-US" sz="4800" b="1">
                <a:solidFill>
                  <a:srgbClr val="000000"/>
                </a:solidFill>
                <a:latin typeface="Arial" panose="020B0604020202020204" pitchFamily="34" charset="0"/>
                <a:cs typeface="Arial" panose="020B0604020202020204" pitchFamily="34" charset="0"/>
              </a:rPr>
              <a:t>I love the Christ who died on Calvary, </a:t>
            </a:r>
            <a:br>
              <a:rPr lang="en-US" altLang="en-US" sz="4800" b="1">
                <a:solidFill>
                  <a:srgbClr val="000000"/>
                </a:solidFill>
                <a:latin typeface="Arial" panose="020B0604020202020204" pitchFamily="34" charset="0"/>
                <a:cs typeface="Arial" panose="020B0604020202020204" pitchFamily="34" charset="0"/>
              </a:rPr>
            </a:br>
            <a:r>
              <a:rPr lang="en-US" altLang="en-US" sz="4800" b="1">
                <a:solidFill>
                  <a:srgbClr val="000000"/>
                </a:solidFill>
                <a:latin typeface="Arial" panose="020B0604020202020204" pitchFamily="34" charset="0"/>
                <a:cs typeface="Arial" panose="020B0604020202020204" pitchFamily="34" charset="0"/>
              </a:rPr>
              <a:t>For He washed my sins away;</a:t>
            </a:r>
            <a:br>
              <a:rPr lang="en-US" altLang="en-US" sz="4800" b="1">
                <a:solidFill>
                  <a:srgbClr val="000000"/>
                </a:solidFill>
                <a:latin typeface="Arial" panose="020B0604020202020204" pitchFamily="34" charset="0"/>
                <a:cs typeface="Arial" panose="020B0604020202020204" pitchFamily="34" charset="0"/>
              </a:rPr>
            </a:br>
            <a:r>
              <a:rPr lang="en-US" altLang="en-US" sz="4800" b="1">
                <a:solidFill>
                  <a:srgbClr val="000000"/>
                </a:solidFill>
                <a:latin typeface="Arial" panose="020B0604020202020204" pitchFamily="34" charset="0"/>
                <a:cs typeface="Arial" panose="020B0604020202020204" pitchFamily="34" charset="0"/>
              </a:rPr>
              <a:t>He put within my heart a melody, </a:t>
            </a:r>
            <a:br>
              <a:rPr lang="en-US" altLang="en-US" sz="4800" b="1">
                <a:solidFill>
                  <a:srgbClr val="000000"/>
                </a:solidFill>
                <a:latin typeface="Arial" panose="020B0604020202020204" pitchFamily="34" charset="0"/>
                <a:cs typeface="Arial" panose="020B0604020202020204" pitchFamily="34" charset="0"/>
              </a:rPr>
            </a:br>
            <a:r>
              <a:rPr lang="en-US" altLang="en-US" sz="4800" b="1">
                <a:solidFill>
                  <a:srgbClr val="000000"/>
                </a:solidFill>
                <a:latin typeface="Arial" panose="020B0604020202020204" pitchFamily="34" charset="0"/>
                <a:cs typeface="Arial" panose="020B0604020202020204" pitchFamily="34" charset="0"/>
              </a:rPr>
              <a:t>And I know it's there to stay.</a:t>
            </a:r>
            <a:br>
              <a:rPr lang="en-US" altLang="en-US" sz="4800">
                <a:solidFill>
                  <a:srgbClr val="000000"/>
                </a:solidFill>
                <a:latin typeface="Arial" panose="020B0604020202020204" pitchFamily="34" charset="0"/>
                <a:cs typeface="Arial" panose="020B0604020202020204" pitchFamily="34" charset="0"/>
              </a:rPr>
            </a:br>
            <a:endParaRPr lang="en-US" altLang="en-US" sz="4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199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4FE4D71-F831-3985-50F5-4FB81C319B98}"/>
              </a:ext>
            </a:extLst>
          </p:cNvPr>
          <p:cNvSpPr>
            <a:spLocks noGrp="1" noChangeArrowheads="1"/>
          </p:cNvSpPr>
          <p:nvPr>
            <p:ph type="title"/>
          </p:nvPr>
        </p:nvSpPr>
        <p:spPr/>
        <p:txBody>
          <a:bodyPr/>
          <a:lstStyle/>
          <a:p>
            <a:pPr eaLnBrk="1" hangingPunct="1"/>
            <a:r>
              <a:rPr lang="en-US" altLang="en-US"/>
              <a:t>  </a:t>
            </a:r>
          </a:p>
        </p:txBody>
      </p:sp>
      <p:sp>
        <p:nvSpPr>
          <p:cNvPr id="6147" name="Rectangle 3">
            <a:extLst>
              <a:ext uri="{FF2B5EF4-FFF2-40B4-BE49-F238E27FC236}">
                <a16:creationId xmlns:a16="http://schemas.microsoft.com/office/drawing/2014/main" id="{637BFD4E-9ACD-977D-194A-10B3F4D10223}"/>
              </a:ext>
            </a:extLst>
          </p:cNvPr>
          <p:cNvSpPr>
            <a:spLocks noGrp="1" noChangeArrowheads="1"/>
          </p:cNvSpPr>
          <p:nvPr>
            <p:ph type="body" idx="1"/>
          </p:nvPr>
        </p:nvSpPr>
        <p:spPr>
          <a:xfrm>
            <a:off x="1752600" y="457200"/>
            <a:ext cx="8686800" cy="6172200"/>
          </a:xfrm>
        </p:spPr>
        <p:txBody>
          <a:bodyPr/>
          <a:lstStyle/>
          <a:p>
            <a:pPr eaLnBrk="1" hangingPunct="1">
              <a:lnSpc>
                <a:spcPct val="90000"/>
              </a:lnSpc>
              <a:buFontTx/>
              <a:buNone/>
            </a:pPr>
            <a:r>
              <a:rPr lang="en-US" altLang="en-US" sz="5400" b="1"/>
              <a:t>In my heart there rings a melody,</a:t>
            </a:r>
          </a:p>
          <a:p>
            <a:pPr eaLnBrk="1" hangingPunct="1">
              <a:lnSpc>
                <a:spcPct val="90000"/>
              </a:lnSpc>
              <a:buFontTx/>
              <a:buNone/>
            </a:pPr>
            <a:r>
              <a:rPr lang="en-US" altLang="en-US" sz="5400" b="1"/>
              <a:t>There rings a melody with heaven’s harmony;</a:t>
            </a:r>
          </a:p>
          <a:p>
            <a:pPr eaLnBrk="1" hangingPunct="1">
              <a:lnSpc>
                <a:spcPct val="90000"/>
              </a:lnSpc>
              <a:buFontTx/>
              <a:buNone/>
            </a:pPr>
            <a:r>
              <a:rPr lang="en-US" altLang="en-US" sz="5400" b="1"/>
              <a:t>In my heart there rings a melody;</a:t>
            </a:r>
          </a:p>
          <a:p>
            <a:pPr eaLnBrk="1" hangingPunct="1">
              <a:lnSpc>
                <a:spcPct val="90000"/>
              </a:lnSpc>
              <a:buFontTx/>
              <a:buNone/>
            </a:pPr>
            <a:r>
              <a:rPr lang="en-US" altLang="en-US" sz="5400" b="1"/>
              <a:t>There rings a melody of love</a:t>
            </a:r>
          </a:p>
        </p:txBody>
      </p:sp>
    </p:spTree>
    <p:extLst>
      <p:ext uri="{BB962C8B-B14F-4D97-AF65-F5344CB8AC3E}">
        <p14:creationId xmlns:p14="http://schemas.microsoft.com/office/powerpoint/2010/main" val="4225686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220BEB8C-7DBC-83F8-330C-C0CB6FA9F30F}"/>
              </a:ext>
            </a:extLst>
          </p:cNvPr>
          <p:cNvSpPr txBox="1">
            <a:spLocks noChangeArrowheads="1"/>
          </p:cNvSpPr>
          <p:nvPr/>
        </p:nvSpPr>
        <p:spPr bwMode="auto">
          <a:xfrm>
            <a:off x="1905000" y="0"/>
            <a:ext cx="8229600" cy="840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50000"/>
              </a:spcBef>
              <a:spcAft>
                <a:spcPct val="0"/>
              </a:spcAft>
              <a:buNone/>
            </a:pPr>
            <a:r>
              <a:rPr lang="en-US" altLang="en-US" sz="5400" b="1">
                <a:solidFill>
                  <a:srgbClr val="000000"/>
                </a:solidFill>
                <a:latin typeface="Arial" panose="020B0604020202020204" pitchFamily="34" charset="0"/>
                <a:cs typeface="Arial" panose="020B0604020202020204" pitchFamily="34" charset="0"/>
              </a:rPr>
              <a:t>'Twill be my endless theme in glory, </a:t>
            </a:r>
            <a:br>
              <a:rPr lang="en-US" altLang="en-US" sz="5400" b="1">
                <a:solidFill>
                  <a:srgbClr val="000000"/>
                </a:solidFill>
                <a:latin typeface="Arial" panose="020B0604020202020204" pitchFamily="34" charset="0"/>
                <a:cs typeface="Arial" panose="020B0604020202020204" pitchFamily="34" charset="0"/>
              </a:rPr>
            </a:br>
            <a:r>
              <a:rPr lang="en-US" altLang="en-US" sz="5400" b="1">
                <a:solidFill>
                  <a:srgbClr val="000000"/>
                </a:solidFill>
                <a:latin typeface="Arial" panose="020B0604020202020204" pitchFamily="34" charset="0"/>
                <a:cs typeface="Arial" panose="020B0604020202020204" pitchFamily="34" charset="0"/>
              </a:rPr>
              <a:t>With the angels I will sing;</a:t>
            </a:r>
            <a:br>
              <a:rPr lang="en-US" altLang="en-US" sz="5400" b="1">
                <a:solidFill>
                  <a:srgbClr val="000000"/>
                </a:solidFill>
                <a:latin typeface="Arial" panose="020B0604020202020204" pitchFamily="34" charset="0"/>
                <a:cs typeface="Arial" panose="020B0604020202020204" pitchFamily="34" charset="0"/>
              </a:rPr>
            </a:br>
            <a:r>
              <a:rPr lang="en-US" altLang="en-US" sz="5400" b="1">
                <a:solidFill>
                  <a:srgbClr val="000000"/>
                </a:solidFill>
                <a:latin typeface="Arial" panose="020B0604020202020204" pitchFamily="34" charset="0"/>
                <a:cs typeface="Arial" panose="020B0604020202020204" pitchFamily="34" charset="0"/>
              </a:rPr>
              <a:t>'Twill be a song with glorious harmony, </a:t>
            </a:r>
            <a:br>
              <a:rPr lang="en-US" altLang="en-US" sz="5400" b="1">
                <a:solidFill>
                  <a:srgbClr val="000000"/>
                </a:solidFill>
                <a:latin typeface="Arial" panose="020B0604020202020204" pitchFamily="34" charset="0"/>
                <a:cs typeface="Arial" panose="020B0604020202020204" pitchFamily="34" charset="0"/>
              </a:rPr>
            </a:br>
            <a:r>
              <a:rPr lang="en-US" altLang="en-US" sz="5400" b="1">
                <a:solidFill>
                  <a:srgbClr val="000000"/>
                </a:solidFill>
                <a:latin typeface="Arial" panose="020B0604020202020204" pitchFamily="34" charset="0"/>
                <a:cs typeface="Arial" panose="020B0604020202020204" pitchFamily="34" charset="0"/>
              </a:rPr>
              <a:t>When the courts of heaven ring. </a:t>
            </a:r>
            <a:br>
              <a:rPr lang="en-US" altLang="en-US" sz="5400">
                <a:solidFill>
                  <a:srgbClr val="000000"/>
                </a:solidFill>
                <a:latin typeface="Arial" panose="020B0604020202020204" pitchFamily="34" charset="0"/>
                <a:cs typeface="Arial" panose="020B0604020202020204" pitchFamily="34" charset="0"/>
              </a:rPr>
            </a:br>
            <a:br>
              <a:rPr lang="en-US" altLang="en-US" sz="5400">
                <a:solidFill>
                  <a:srgbClr val="000000"/>
                </a:solidFill>
                <a:latin typeface="Arial" panose="020B0604020202020204" pitchFamily="34" charset="0"/>
                <a:cs typeface="Arial" panose="020B0604020202020204" pitchFamily="34" charset="0"/>
              </a:rPr>
            </a:br>
            <a:endParaRPr lang="en-US" altLang="en-US" sz="5400">
              <a:solidFill>
                <a:srgbClr val="000000"/>
              </a:solidFill>
              <a:latin typeface="Arial" panose="020B0604020202020204" pitchFamily="34" charset="0"/>
            </a:endParaRPr>
          </a:p>
        </p:txBody>
      </p:sp>
    </p:spTree>
    <p:extLst>
      <p:ext uri="{BB962C8B-B14F-4D97-AF65-F5344CB8AC3E}">
        <p14:creationId xmlns:p14="http://schemas.microsoft.com/office/powerpoint/2010/main" val="923141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7F638D-20EC-F7C8-E6D7-004647274CF9}"/>
              </a:ext>
            </a:extLst>
          </p:cNvPr>
          <p:cNvSpPr>
            <a:spLocks noGrp="1" noChangeArrowheads="1"/>
          </p:cNvSpPr>
          <p:nvPr>
            <p:ph type="title"/>
          </p:nvPr>
        </p:nvSpPr>
        <p:spPr/>
        <p:txBody>
          <a:bodyPr/>
          <a:lstStyle/>
          <a:p>
            <a:pPr eaLnBrk="1" hangingPunct="1"/>
            <a:r>
              <a:rPr lang="en-US" altLang="en-US"/>
              <a:t>  </a:t>
            </a:r>
          </a:p>
        </p:txBody>
      </p:sp>
      <p:sp>
        <p:nvSpPr>
          <p:cNvPr id="8195" name="Rectangle 3">
            <a:extLst>
              <a:ext uri="{FF2B5EF4-FFF2-40B4-BE49-F238E27FC236}">
                <a16:creationId xmlns:a16="http://schemas.microsoft.com/office/drawing/2014/main" id="{B2E78F41-737E-F164-3AA7-4E075A49D66E}"/>
              </a:ext>
            </a:extLst>
          </p:cNvPr>
          <p:cNvSpPr>
            <a:spLocks noGrp="1" noChangeArrowheads="1"/>
          </p:cNvSpPr>
          <p:nvPr>
            <p:ph type="body" idx="1"/>
          </p:nvPr>
        </p:nvSpPr>
        <p:spPr>
          <a:xfrm>
            <a:off x="1752600" y="533400"/>
            <a:ext cx="8686800" cy="6096000"/>
          </a:xfrm>
        </p:spPr>
        <p:txBody>
          <a:bodyPr/>
          <a:lstStyle/>
          <a:p>
            <a:pPr eaLnBrk="1" hangingPunct="1">
              <a:lnSpc>
                <a:spcPct val="90000"/>
              </a:lnSpc>
              <a:buFontTx/>
              <a:buNone/>
            </a:pPr>
            <a:r>
              <a:rPr lang="en-US" altLang="en-US" sz="5400" b="1"/>
              <a:t>In my heart there rings a melody,</a:t>
            </a:r>
          </a:p>
          <a:p>
            <a:pPr eaLnBrk="1" hangingPunct="1">
              <a:lnSpc>
                <a:spcPct val="90000"/>
              </a:lnSpc>
              <a:buFontTx/>
              <a:buNone/>
            </a:pPr>
            <a:r>
              <a:rPr lang="en-US" altLang="en-US" sz="5400" b="1"/>
              <a:t>There rings a melody with heaven’s harmony;</a:t>
            </a:r>
          </a:p>
          <a:p>
            <a:pPr eaLnBrk="1" hangingPunct="1">
              <a:lnSpc>
                <a:spcPct val="90000"/>
              </a:lnSpc>
              <a:buFontTx/>
              <a:buNone/>
            </a:pPr>
            <a:r>
              <a:rPr lang="en-US" altLang="en-US" sz="5400" b="1"/>
              <a:t>In my heart there rings a melody;</a:t>
            </a:r>
          </a:p>
          <a:p>
            <a:pPr eaLnBrk="1" hangingPunct="1">
              <a:lnSpc>
                <a:spcPct val="90000"/>
              </a:lnSpc>
              <a:buFontTx/>
              <a:buNone/>
            </a:pPr>
            <a:r>
              <a:rPr lang="en-US" altLang="en-US" sz="5400" b="1"/>
              <a:t>There rings a melody of love</a:t>
            </a:r>
          </a:p>
        </p:txBody>
      </p:sp>
    </p:spTree>
    <p:extLst>
      <p:ext uri="{BB962C8B-B14F-4D97-AF65-F5344CB8AC3E}">
        <p14:creationId xmlns:p14="http://schemas.microsoft.com/office/powerpoint/2010/main" val="1903874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0ADBC62-0028-6640-A0B8-EE93186D285E}"/>
              </a:ext>
            </a:extLst>
          </p:cNvPr>
          <p:cNvSpPr>
            <a:spLocks noGrp="1" noChangeArrowheads="1"/>
          </p:cNvSpPr>
          <p:nvPr>
            <p:ph type="title"/>
          </p:nvPr>
        </p:nvSpPr>
        <p:spPr/>
        <p:txBody>
          <a:bodyPr/>
          <a:lstStyle/>
          <a:p>
            <a:pPr eaLnBrk="1" hangingPunct="1"/>
            <a:r>
              <a:rPr lang="en-US" altLang="en-US"/>
              <a:t>  </a:t>
            </a:r>
          </a:p>
        </p:txBody>
      </p:sp>
      <p:sp>
        <p:nvSpPr>
          <p:cNvPr id="9219" name="Rectangle 3">
            <a:extLst>
              <a:ext uri="{FF2B5EF4-FFF2-40B4-BE49-F238E27FC236}">
                <a16:creationId xmlns:a16="http://schemas.microsoft.com/office/drawing/2014/main" id="{F13ECB0F-3DAE-8388-9100-509EF0686A1E}"/>
              </a:ext>
            </a:extLst>
          </p:cNvPr>
          <p:cNvSpPr>
            <a:spLocks noGrp="1" noChangeArrowheads="1"/>
          </p:cNvSpPr>
          <p:nvPr>
            <p:ph type="body" idx="1"/>
          </p:nvPr>
        </p:nvSpPr>
        <p:spPr/>
        <p:txBody>
          <a:bodyPr/>
          <a:lstStyle/>
          <a:p>
            <a:pPr eaLnBrk="1" hangingPunct="1">
              <a:buFontTx/>
              <a:buNone/>
            </a:pPr>
            <a:r>
              <a:rPr lang="en-US" altLang="en-US"/>
              <a:t>  </a:t>
            </a:r>
          </a:p>
        </p:txBody>
      </p:sp>
    </p:spTree>
    <p:extLst>
      <p:ext uri="{BB962C8B-B14F-4D97-AF65-F5344CB8AC3E}">
        <p14:creationId xmlns:p14="http://schemas.microsoft.com/office/powerpoint/2010/main" val="3912854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429000"/>
            <a:ext cx="12192000" cy="3429000"/>
          </a:xfrm>
        </p:spPr>
        <p:txBody>
          <a:bodyPr/>
          <a:lstStyle/>
          <a:p>
            <a:r>
              <a:rPr lang="en-US" sz="8000" u="sng" dirty="0"/>
              <a:t>Teaching Moment</a:t>
            </a:r>
            <a:br>
              <a:rPr lang="en-US" sz="8000" u="sng" dirty="0"/>
            </a:br>
            <a:br>
              <a:rPr lang="en-US" sz="6600" b="1" dirty="0"/>
            </a:br>
            <a:r>
              <a:rPr lang="en-US" sz="6600" b="1" dirty="0"/>
              <a:t>“From the Sermon on the Mount” </a:t>
            </a:r>
            <a:br>
              <a:rPr lang="en-US" sz="6600" b="1" dirty="0"/>
            </a:br>
            <a:r>
              <a:rPr lang="en-US" sz="6600" b="1" dirty="0"/>
              <a:t>Pastor Dustin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a:t>“ Good </a:t>
            </a:r>
            <a:r>
              <a:rPr lang="en-US" sz="6600" b="1" dirty="0" err="1"/>
              <a:t>Good</a:t>
            </a:r>
            <a:r>
              <a:rPr lang="en-US" sz="6600" b="1" dirty="0"/>
              <a:t> Father”</a:t>
            </a:r>
          </a:p>
        </p:txBody>
      </p:sp>
      <p:sp>
        <p:nvSpPr>
          <p:cNvPr id="3" name="Subtitle 2"/>
          <p:cNvSpPr>
            <a:spLocks noGrp="1"/>
          </p:cNvSpPr>
          <p:nvPr>
            <p:ph type="subTitle" idx="1"/>
          </p:nvPr>
        </p:nvSpPr>
        <p:spPr>
          <a:xfrm>
            <a:off x="2895600" y="4800600"/>
            <a:ext cx="6400800" cy="1676400"/>
          </a:xfrm>
        </p:spPr>
        <p:txBody>
          <a:bodyPr>
            <a:normAutofit/>
          </a:bodyPr>
          <a:lstStyle/>
          <a:p>
            <a:r>
              <a:rPr lang="en-US" sz="4400" b="1" dirty="0">
                <a:solidFill>
                  <a:schemeClr val="tx1"/>
                </a:solidFill>
              </a:rPr>
              <a:t>Anthony Brown</a:t>
            </a:r>
          </a:p>
          <a:p>
            <a:r>
              <a:rPr lang="en-US" sz="4400" b="1" dirty="0">
                <a:solidFill>
                  <a:schemeClr val="tx1"/>
                </a:solidFill>
              </a:rPr>
              <a:t>Pat Barrett</a:t>
            </a:r>
          </a:p>
        </p:txBody>
      </p:sp>
    </p:spTree>
    <p:extLst>
      <p:ext uri="{BB962C8B-B14F-4D97-AF65-F5344CB8AC3E}">
        <p14:creationId xmlns:p14="http://schemas.microsoft.com/office/powerpoint/2010/main" val="3515817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10942320" cy="6278562"/>
          </a:xfrm>
        </p:spPr>
        <p:txBody>
          <a:bodyPr/>
          <a:lstStyle/>
          <a:p>
            <a:br>
              <a:rPr lang="en-US" sz="7200" b="1" i="1" kern="0" dirty="0">
                <a:solidFill>
                  <a:srgbClr val="000000"/>
                </a:solidFill>
                <a:latin typeface="Arial Rounded MT Bold"/>
                <a:cs typeface="Arial"/>
              </a:rPr>
            </a:br>
            <a:r>
              <a:rPr lang="en-US" sz="9600" b="1" i="1" kern="0" dirty="0">
                <a:solidFill>
                  <a:srgbClr val="000000"/>
                </a:solidFill>
                <a:latin typeface="Arial Rounded MT Bold"/>
                <a:cs typeface="Arial"/>
              </a:rPr>
              <a:t>“The Church in the Wildwood” </a:t>
            </a:r>
            <a:br>
              <a:rPr lang="en-US" sz="7200" b="1" i="1" kern="0" dirty="0">
                <a:solidFill>
                  <a:srgbClr val="000000"/>
                </a:solidFill>
                <a:latin typeface="Arial Rounded MT Bold"/>
                <a:cs typeface="Arial"/>
              </a:rPr>
            </a:br>
            <a:r>
              <a:rPr lang="en-US" sz="7200" i="1" kern="0" dirty="0">
                <a:solidFill>
                  <a:srgbClr val="000000"/>
                </a:solidFill>
                <a:latin typeface="Arial Rounded MT Bold"/>
                <a:cs typeface="Arial"/>
              </a:rPr>
              <a:t>William Pitts  </a:t>
            </a:r>
            <a:br>
              <a:rPr lang="en-US" sz="7200" i="1" kern="0" dirty="0">
                <a:solidFill>
                  <a:srgbClr val="000000"/>
                </a:solidFill>
                <a:latin typeface="Arial Rounded MT Bold"/>
                <a:cs typeface="Arial"/>
              </a:rPr>
            </a:br>
            <a:r>
              <a:rPr lang="en-US" sz="7200" i="1" kern="0" dirty="0">
                <a:solidFill>
                  <a:srgbClr val="000000"/>
                </a:solidFill>
                <a:latin typeface="Arial Rounded MT Bold"/>
                <a:cs typeface="Arial"/>
              </a:rPr>
              <a:t>arr. 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D0F58EF-B6EF-F91B-ED3A-2C791EAD8EFC}"/>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1972571008"/>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51D88347-FD10-9286-CEC3-960E8EC7CF7B}"/>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1964581583"/>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611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8000" b="1" dirty="0">
                <a:latin typeface="Arial Black" pitchFamily="34" charset="0"/>
              </a:rPr>
              <a:t>In The Garden</a:t>
            </a:r>
            <a:br>
              <a:rPr lang="en-US" sz="8000" b="1" dirty="0">
                <a:latin typeface="Arial Black" pitchFamily="34" charset="0"/>
              </a:rPr>
            </a:br>
            <a:br>
              <a:rPr lang="en-US" b="1" dirty="0">
                <a:latin typeface="Arial Black" pitchFamily="34" charset="0"/>
              </a:rPr>
            </a:br>
            <a:br>
              <a:rPr lang="en-US" b="1" dirty="0">
                <a:latin typeface="Arial Black" pitchFamily="34" charset="0"/>
              </a:rPr>
            </a:br>
            <a:r>
              <a:rPr lang="en-US" b="1" dirty="0">
                <a:latin typeface="Arial Black" pitchFamily="34" charset="0"/>
              </a:rPr>
              <a:t>Hymn 635</a:t>
            </a:r>
          </a:p>
        </p:txBody>
      </p:sp>
    </p:spTree>
    <p:extLst>
      <p:ext uri="{BB962C8B-B14F-4D97-AF65-F5344CB8AC3E}">
        <p14:creationId xmlns:p14="http://schemas.microsoft.com/office/powerpoint/2010/main" val="4242334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915400" cy="6354762"/>
          </a:xfrm>
        </p:spPr>
        <p:txBody>
          <a:bodyPr/>
          <a:lstStyle/>
          <a:p>
            <a:pPr algn="l"/>
            <a:r>
              <a:rPr lang="en-US" sz="4800" b="1" dirty="0">
                <a:latin typeface="Arial Black" pitchFamily="34" charset="0"/>
              </a:rPr>
              <a:t>I come to the garden alone,</a:t>
            </a:r>
            <a:br>
              <a:rPr lang="en-US" sz="4800" b="1" dirty="0">
                <a:latin typeface="Arial Black" pitchFamily="34" charset="0"/>
              </a:rPr>
            </a:br>
            <a:r>
              <a:rPr lang="en-US" sz="4800" b="1" dirty="0">
                <a:latin typeface="Arial Black" pitchFamily="34" charset="0"/>
              </a:rPr>
              <a:t>While the dew is still on the roses;</a:t>
            </a:r>
            <a:br>
              <a:rPr lang="en-US" sz="4800" b="1" dirty="0">
                <a:latin typeface="Arial Black" pitchFamily="34" charset="0"/>
              </a:rPr>
            </a:br>
            <a:r>
              <a:rPr lang="en-US" sz="4800" b="1" dirty="0">
                <a:latin typeface="Arial Black" pitchFamily="34" charset="0"/>
              </a:rPr>
              <a:t>And the voice I hear,</a:t>
            </a:r>
            <a:br>
              <a:rPr lang="en-US" sz="4800" b="1" dirty="0">
                <a:latin typeface="Arial Black" pitchFamily="34" charset="0"/>
              </a:rPr>
            </a:br>
            <a:r>
              <a:rPr lang="en-US" sz="4800" b="1" dirty="0">
                <a:latin typeface="Arial Black" pitchFamily="34" charset="0"/>
              </a:rPr>
              <a:t>falling on my ear, </a:t>
            </a:r>
            <a:br>
              <a:rPr lang="en-US" sz="4800" b="1" dirty="0">
                <a:latin typeface="Arial Black" pitchFamily="34" charset="0"/>
              </a:rPr>
            </a:br>
            <a:r>
              <a:rPr lang="en-US" sz="4800" b="1" dirty="0">
                <a:latin typeface="Arial Black" pitchFamily="34" charset="0"/>
              </a:rPr>
              <a:t>The Son of God discloses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3256710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2910419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He speaks, and the sound of His voice</a:t>
            </a:r>
            <a:br>
              <a:rPr lang="en-US" b="1" dirty="0">
                <a:latin typeface="Arial Black" pitchFamily="34" charset="0"/>
              </a:rPr>
            </a:br>
            <a:r>
              <a:rPr lang="en-US" b="1" dirty="0">
                <a:latin typeface="Arial Black" pitchFamily="34" charset="0"/>
              </a:rPr>
              <a:t>Is so sweet the birds hush their singing;</a:t>
            </a:r>
            <a:br>
              <a:rPr lang="en-US" b="1" dirty="0">
                <a:latin typeface="Arial Black" pitchFamily="34" charset="0"/>
              </a:rPr>
            </a:br>
            <a:r>
              <a:rPr lang="en-US" b="1" dirty="0">
                <a:latin typeface="Arial Black" pitchFamily="34" charset="0"/>
              </a:rPr>
              <a:t>And the melody </a:t>
            </a:r>
            <a:br>
              <a:rPr lang="en-US" b="1" dirty="0">
                <a:latin typeface="Arial Black" pitchFamily="34" charset="0"/>
              </a:rPr>
            </a:br>
            <a:r>
              <a:rPr lang="en-US" b="1" dirty="0">
                <a:latin typeface="Arial Black" pitchFamily="34" charset="0"/>
              </a:rPr>
              <a:t>that He gave to me</a:t>
            </a:r>
            <a:br>
              <a:rPr lang="en-US" b="1" dirty="0">
                <a:latin typeface="Arial Black" pitchFamily="34" charset="0"/>
              </a:rPr>
            </a:br>
            <a:r>
              <a:rPr lang="en-US" b="1" dirty="0">
                <a:latin typeface="Arial Black" pitchFamily="34" charset="0"/>
              </a:rPr>
              <a:t>Within my heart is ringing.</a:t>
            </a:r>
          </a:p>
        </p:txBody>
      </p:sp>
    </p:spTree>
    <p:extLst>
      <p:ext uri="{BB962C8B-B14F-4D97-AF65-F5344CB8AC3E}">
        <p14:creationId xmlns:p14="http://schemas.microsoft.com/office/powerpoint/2010/main" val="204264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02362"/>
          </a:xfrm>
        </p:spPr>
        <p:txBody>
          <a:bodyPr>
            <a:normAutofit/>
          </a:bodyPr>
          <a:lstStyle/>
          <a:p>
            <a:r>
              <a:rPr lang="en-US" sz="5400" b="1" dirty="0"/>
              <a:t>I’ve heard a thousand stories</a:t>
            </a:r>
            <a:br>
              <a:rPr lang="en-US" sz="5400" b="1" dirty="0"/>
            </a:br>
            <a:r>
              <a:rPr lang="en-US" sz="5400" b="1" dirty="0"/>
              <a:t>of what they think you’re like</a:t>
            </a:r>
            <a:br>
              <a:rPr lang="en-US" sz="5400" b="1" dirty="0"/>
            </a:br>
            <a:r>
              <a:rPr lang="en-US" sz="5400" b="1" dirty="0"/>
              <a:t>But I’ve heard the tender whisper</a:t>
            </a:r>
            <a:br>
              <a:rPr lang="en-US" sz="5400" b="1" dirty="0"/>
            </a:br>
            <a:r>
              <a:rPr lang="en-US" sz="5400" b="1" dirty="0"/>
              <a:t>of love in the dead of night.</a:t>
            </a:r>
            <a:br>
              <a:rPr lang="en-US" sz="5400" b="1" dirty="0"/>
            </a:br>
            <a:r>
              <a:rPr lang="en-US" sz="5400" b="1" dirty="0"/>
              <a:t>You tell me that You’re pleased</a:t>
            </a:r>
            <a:br>
              <a:rPr lang="en-US" sz="5400" b="1" dirty="0"/>
            </a:br>
            <a:r>
              <a:rPr lang="en-US" sz="5400" b="1" dirty="0"/>
              <a:t>and that I’m never alone.</a:t>
            </a:r>
          </a:p>
        </p:txBody>
      </p:sp>
    </p:spTree>
    <p:extLst>
      <p:ext uri="{BB962C8B-B14F-4D97-AF65-F5344CB8AC3E}">
        <p14:creationId xmlns:p14="http://schemas.microsoft.com/office/powerpoint/2010/main" val="7384061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4168407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I’d stay in the garden with Him</a:t>
            </a:r>
            <a:br>
              <a:rPr lang="en-US" b="1" dirty="0">
                <a:latin typeface="Arial Black" pitchFamily="34" charset="0"/>
              </a:rPr>
            </a:br>
            <a:r>
              <a:rPr lang="en-US" b="1" dirty="0" err="1">
                <a:latin typeface="Arial Black" pitchFamily="34" charset="0"/>
              </a:rPr>
              <a:t>Tho</a:t>
            </a:r>
            <a:r>
              <a:rPr lang="en-US" b="1" dirty="0">
                <a:latin typeface="Arial Black" pitchFamily="34" charset="0"/>
              </a:rPr>
              <a:t>’ the night around me be falling;</a:t>
            </a:r>
            <a:br>
              <a:rPr lang="en-US" b="1" dirty="0">
                <a:latin typeface="Arial Black" pitchFamily="34" charset="0"/>
              </a:rPr>
            </a:br>
            <a:r>
              <a:rPr lang="en-US" b="1" dirty="0">
                <a:latin typeface="Arial Black" pitchFamily="34" charset="0"/>
              </a:rPr>
              <a:t>But he bids me go</a:t>
            </a:r>
            <a:br>
              <a:rPr lang="en-US" b="1" dirty="0">
                <a:latin typeface="Arial Black" pitchFamily="34" charset="0"/>
              </a:rPr>
            </a:br>
            <a:r>
              <a:rPr lang="en-US" b="1" dirty="0">
                <a:latin typeface="Arial Black" pitchFamily="34" charset="0"/>
              </a:rPr>
              <a:t>Through the voice of woe;</a:t>
            </a:r>
            <a:br>
              <a:rPr lang="en-US" b="1" dirty="0">
                <a:latin typeface="Arial Black" pitchFamily="34" charset="0"/>
              </a:rPr>
            </a:br>
            <a:r>
              <a:rPr lang="en-US" b="1" dirty="0">
                <a:latin typeface="Arial Black" pitchFamily="34" charset="0"/>
              </a:rPr>
              <a:t>His voice to me is calling.</a:t>
            </a:r>
          </a:p>
        </p:txBody>
      </p:sp>
    </p:spTree>
    <p:extLst>
      <p:ext uri="{BB962C8B-B14F-4D97-AF65-F5344CB8AC3E}">
        <p14:creationId xmlns:p14="http://schemas.microsoft.com/office/powerpoint/2010/main" val="3290180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1662931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48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r>
              <a:rPr lang="en-US" sz="5400" b="1" dirty="0"/>
              <a:t>You’re a good, good Father;</a:t>
            </a:r>
            <a:br>
              <a:rPr lang="en-US" sz="5400" b="1" dirty="0"/>
            </a:br>
            <a:r>
              <a:rPr lang="en-US" sz="5400" b="1" dirty="0"/>
              <a:t>It’s who You Are, it’s who You are,</a:t>
            </a:r>
            <a:br>
              <a:rPr lang="en-US" sz="5400" b="1" dirty="0"/>
            </a:br>
            <a:r>
              <a:rPr lang="en-US" sz="5400" b="1" dirty="0"/>
              <a:t>it’s who You are.</a:t>
            </a:r>
            <a:br>
              <a:rPr lang="en-US" sz="5400" b="1" dirty="0"/>
            </a:br>
            <a:r>
              <a:rPr lang="en-US" sz="5400" b="1" dirty="0"/>
              <a:t>And I’m loved by You;</a:t>
            </a:r>
            <a:br>
              <a:rPr lang="en-US" sz="5400" b="1" dirty="0"/>
            </a:br>
            <a:r>
              <a:rPr lang="en-US" sz="5400" b="1" dirty="0"/>
              <a:t>It’s who I am, it’s who I am,</a:t>
            </a:r>
            <a:br>
              <a:rPr lang="en-US" sz="5400" b="1" dirty="0"/>
            </a:br>
            <a:r>
              <a:rPr lang="en-US" sz="5400" b="1" dirty="0"/>
              <a:t>it’s who I am.</a:t>
            </a:r>
          </a:p>
        </p:txBody>
      </p:sp>
    </p:spTree>
    <p:extLst>
      <p:ext uri="{BB962C8B-B14F-4D97-AF65-F5344CB8AC3E}">
        <p14:creationId xmlns:p14="http://schemas.microsoft.com/office/powerpoint/2010/main" val="90707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02362"/>
          </a:xfrm>
        </p:spPr>
        <p:txBody>
          <a:bodyPr>
            <a:noAutofit/>
          </a:bodyPr>
          <a:lstStyle/>
          <a:p>
            <a:r>
              <a:rPr lang="en-US" sz="5400" b="1" dirty="0"/>
              <a:t>I’ve seen many searching for answers far and wide.</a:t>
            </a:r>
            <a:br>
              <a:rPr lang="en-US" sz="5400" b="1" dirty="0"/>
            </a:br>
            <a:r>
              <a:rPr lang="en-US" sz="5400" b="1" dirty="0"/>
              <a:t>But I know that we’re all searching for answers only you provide.</a:t>
            </a:r>
            <a:br>
              <a:rPr lang="en-US" sz="5400" b="1" dirty="0"/>
            </a:br>
            <a:r>
              <a:rPr lang="en-US" sz="5400" b="1" dirty="0"/>
              <a:t>Because You know just what we need before we say a word.</a:t>
            </a:r>
          </a:p>
        </p:txBody>
      </p:sp>
    </p:spTree>
    <p:extLst>
      <p:ext uri="{BB962C8B-B14F-4D97-AF65-F5344CB8AC3E}">
        <p14:creationId xmlns:p14="http://schemas.microsoft.com/office/powerpoint/2010/main" val="402216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r>
              <a:rPr lang="en-US" sz="5400" b="1" dirty="0"/>
              <a:t>You’re a good, good Father;</a:t>
            </a:r>
            <a:br>
              <a:rPr lang="en-US" sz="5400" b="1" dirty="0"/>
            </a:br>
            <a:r>
              <a:rPr lang="en-US" sz="5400" b="1" dirty="0"/>
              <a:t>It’s who You Are, it’s who You are,</a:t>
            </a:r>
            <a:br>
              <a:rPr lang="en-US" sz="5400" b="1" dirty="0"/>
            </a:br>
            <a:r>
              <a:rPr lang="en-US" sz="5400" b="1" dirty="0"/>
              <a:t>it’s who You are.</a:t>
            </a:r>
            <a:br>
              <a:rPr lang="en-US" sz="5400" b="1" dirty="0"/>
            </a:br>
            <a:r>
              <a:rPr lang="en-US" sz="5400" b="1" dirty="0"/>
              <a:t>And I’m loved by You;</a:t>
            </a:r>
            <a:br>
              <a:rPr lang="en-US" sz="5400" b="1" dirty="0"/>
            </a:br>
            <a:r>
              <a:rPr lang="en-US" sz="5400" b="1" dirty="0"/>
              <a:t>It’s who I am, it’s who I am,</a:t>
            </a:r>
            <a:br>
              <a:rPr lang="en-US" sz="5400" b="1" dirty="0"/>
            </a:br>
            <a:r>
              <a:rPr lang="en-US" sz="5400" b="1" dirty="0"/>
              <a:t>it’s who I am.</a:t>
            </a:r>
          </a:p>
        </p:txBody>
      </p:sp>
    </p:spTree>
    <p:extLst>
      <p:ext uri="{BB962C8B-B14F-4D97-AF65-F5344CB8AC3E}">
        <p14:creationId xmlns:p14="http://schemas.microsoft.com/office/powerpoint/2010/main" val="493840881"/>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5770</TotalTime>
  <Words>1635</Words>
  <Application>Microsoft Office PowerPoint</Application>
  <PresentationFormat>Widescreen</PresentationFormat>
  <Paragraphs>104</Paragraphs>
  <Slides>64</Slides>
  <Notes>2</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64</vt:i4>
      </vt:variant>
    </vt:vector>
  </HeadingPairs>
  <TitlesOfParts>
    <vt:vector size="88" baseType="lpstr">
      <vt:lpstr>MS PGothic</vt:lpstr>
      <vt:lpstr>Aharoni</vt:lpstr>
      <vt:lpstr>Algerian</vt:lpstr>
      <vt:lpstr>Amasis MT Pro Black</vt:lpstr>
      <vt:lpstr>Aptos</vt:lpstr>
      <vt:lpstr>Arial</vt:lpstr>
      <vt:lpstr>Arial Black</vt:lpstr>
      <vt:lpstr>Arial Rounded MT Bold</vt:lpstr>
      <vt:lpstr>Baguet Script</vt:lpstr>
      <vt:lpstr>Berlin Sans FB</vt:lpstr>
      <vt:lpstr>Broadway</vt:lpstr>
      <vt:lpstr>Calibri</vt:lpstr>
      <vt:lpstr>Calibri Light</vt:lpstr>
      <vt:lpstr>Times</vt:lpstr>
      <vt:lpstr>Times New Roman</vt:lpstr>
      <vt:lpstr>3_Office Theme</vt:lpstr>
      <vt:lpstr>4_Office Theme</vt:lpstr>
      <vt:lpstr>6_Office Theme</vt:lpstr>
      <vt:lpstr>7_Office Theme</vt:lpstr>
      <vt:lpstr>2_Office Theme</vt:lpstr>
      <vt:lpstr>5_Office Theme</vt:lpstr>
      <vt:lpstr>Default Design</vt:lpstr>
      <vt:lpstr>1_Default Design</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 Good Good Father”</vt:lpstr>
      <vt:lpstr>I’ve heard a thousand stories of what they think you’re like But I’ve heard the tender whisper of love in the dead of night. You tell me that You’re pleased and that I’m never alone.</vt:lpstr>
      <vt:lpstr>You’re a good, good Father; It’s who You Are, it’s who You are, it’s who You are. And I’m loved by You; It’s who I am, it’s who I am, it’s who I am.</vt:lpstr>
      <vt:lpstr>I’ve seen many searching for answers far and wide. But I know that we’re all searching for answers only you provide. Because You know just what we need before we say a word.</vt:lpstr>
      <vt:lpstr>You’re a good, good Father; It’s who You Are, it’s who You are, it’s who You are. And I’m loved by You; It’s who I am, it’s who I am, it’s who I am.</vt:lpstr>
      <vt:lpstr>You are perfect in all Your ways You are perfect in all Your ways You are perfect in all Your ways to us.</vt:lpstr>
      <vt:lpstr>You are perfect in all Your ways You are perfect in all Your ways You are perfect in all Your ways to us.</vt:lpstr>
      <vt:lpstr>Love so undeniable I can hardly speak Peace so unexplainable I can hardly think, As You call me deeper still, As You call me deeper still, As You call me deeper still, into love, love, love.</vt:lpstr>
      <vt:lpstr>You’re a good, good Father; It’s who You Are, it’s who You are, it’s who You are. And I’m loved by You; It’s who I am, it’s who I am, it’s who I am.</vt:lpstr>
      <vt:lpstr>PowerPoint Presentation</vt:lpstr>
      <vt:lpstr>WELCOME</vt:lpstr>
      <vt:lpstr>Opening Prayer     </vt:lpstr>
      <vt:lpstr>  (Isaiah 43:1-3, NIV)   Pastor Dustin  Fear not, for I have redeemed you; I have summoned you by name; you are mine.       </vt:lpstr>
      <vt:lpstr>When you pass through the waters, I will be with you; and when you pass through the rivers, they will not sweep over you.        </vt:lpstr>
      <vt:lpstr>When you walk through the fire, you will not be burned; the flames will not set you ablaze.         </vt:lpstr>
      <vt:lpstr>For I am the LORD, your God, the Holy One of Israel,  your Savior.         </vt:lpstr>
      <vt:lpstr>Call To Worship  Elder Roy Palk, Liturgist       </vt:lpstr>
      <vt:lpstr>Leader:  In Christ, the God of heaven has made his home on earth. Christ dwells among us and is one with us.</vt:lpstr>
      <vt:lpstr>People:    He is the Highest of all creation, yet he lives among the least.</vt:lpstr>
      <vt:lpstr>Leader:  He journeys with the rejected and welcomes the weary. Come now, all who thirst, and drink the water of life.</vt:lpstr>
      <vt:lpstr>People: Come now, all who hunger, and be filled with the goodness of God. </vt:lpstr>
      <vt:lpstr>PowerPoint Presentation</vt:lpstr>
      <vt:lpstr>Prayer of confession   </vt:lpstr>
      <vt:lpstr>All  Gracious God, our sins are too heavy to carry, too real to hide, and too deep  to undo. Forgive what our lips tremble to name, and what our hearts can no longer bear, </vt:lpstr>
      <vt:lpstr>Set us free from a past that we cannot change; open to us a future in which we can be changed; </vt:lpstr>
      <vt:lpstr>and grant us grace to grow more and more in your likeness and image;  through Jesus Christ, the light of the world.  Lord, hear our prayers.</vt:lpstr>
      <vt:lpstr>A Moment for Silent Confession</vt:lpstr>
      <vt:lpstr>CHOIR  “Draw Me Close/ Seek Ye First”  </vt:lpstr>
      <vt:lpstr>Words of Assurance and Pardon of the Gospel  Elder Sondra Jester, Liturgist   (from Heidelberg Catechism, Q&amp;A’s 59-60)   </vt:lpstr>
      <vt:lpstr>By true faith in Jesus Christ, I am right with God and heir to life everlasting.</vt:lpstr>
      <vt:lpstr>Even though my conscience accuses me  of having grievously sinned against all God’s commandments  and of never having kept any of them,</vt:lpstr>
      <vt:lpstr>and even though I am still inclined toward all evil, nevertheless,  without my deserving it at all, out of sheer grace, God grants and credits to me the perfect satisfaction,</vt:lpstr>
      <vt:lpstr>righteousness, and holiness of Christ, as if I had never sinned nor been a sinner,  as if I had been as perfectly obedient as Christ was obedient for me.</vt:lpstr>
      <vt:lpstr>All I need to do is to accept this gift of God with a believing heart.</vt:lpstr>
      <vt:lpstr>PowerPoint Presentation</vt:lpstr>
      <vt:lpstr>IN MY HEART THERE RINGS A MELODY</vt:lpstr>
      <vt:lpstr>PowerPoint Presentation</vt:lpstr>
      <vt:lpstr>  </vt:lpstr>
      <vt:lpstr>PowerPoint Presentation</vt:lpstr>
      <vt:lpstr>  </vt:lpstr>
      <vt:lpstr>PowerPoint Presentation</vt:lpstr>
      <vt:lpstr>  </vt:lpstr>
      <vt:lpstr>  </vt:lpstr>
      <vt:lpstr>Teaching Moment  “From the Sermon on the Mount”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“The Church in the Wildwood”  William Pitts   arr. Ken Gallo</vt:lpstr>
      <vt:lpstr>   Doxology</vt:lpstr>
      <vt:lpstr>PowerPoint Presentation</vt:lpstr>
      <vt:lpstr>PowerPoint Presentation</vt:lpstr>
      <vt:lpstr>In The Garden   Hymn 635</vt:lpstr>
      <vt:lpstr>I come to the garden alone, While the dew is still on the roses; And the voice I hear, falling on my ear,  The Son of God discloses </vt:lpstr>
      <vt:lpstr>And He walks with me, and He talks with me, And He tells me I am His own, And the joy we share as we tarry there None other has ever known.</vt:lpstr>
      <vt:lpstr>He speaks, and the sound of His voice Is so sweet the birds hush their singing; And the melody  that He gave to me Within my heart is ringing.</vt:lpstr>
      <vt:lpstr>And He walks with me, and He talks with me, And He tells me I am His own, And the joy we share as we tarry there None other has ever known.</vt:lpstr>
      <vt:lpstr>I’d stay in the garden with Him Tho’ the night around me be falling; But he bids me go Through the voice of woe; His voice to me is calling.</vt:lpstr>
      <vt:lpstr>And He walks with me, and He talks with me, And He tells me I am His own, And the joy we share as we tarry there None other has ever known.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277</cp:revision>
  <dcterms:created xsi:type="dcterms:W3CDTF">2021-03-31T13:56:44Z</dcterms:created>
  <dcterms:modified xsi:type="dcterms:W3CDTF">2024-03-17T12:42:15Z</dcterms:modified>
</cp:coreProperties>
</file>