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599" r:id="rId6"/>
    <p:sldMasterId id="2147484602" r:id="rId7"/>
    <p:sldMasterId id="2147484605" r:id="rId8"/>
    <p:sldMasterId id="2147484608" r:id="rId9"/>
  </p:sldMasterIdLst>
  <p:notesMasterIdLst>
    <p:notesMasterId r:id="rId72"/>
  </p:notesMasterIdLst>
  <p:sldIdLst>
    <p:sldId id="2920" r:id="rId10"/>
    <p:sldId id="610" r:id="rId11"/>
    <p:sldId id="469" r:id="rId12"/>
    <p:sldId id="470" r:id="rId13"/>
    <p:sldId id="3317" r:id="rId14"/>
    <p:sldId id="3318" r:id="rId15"/>
    <p:sldId id="3319" r:id="rId16"/>
    <p:sldId id="3320" r:id="rId17"/>
    <p:sldId id="3321" r:id="rId18"/>
    <p:sldId id="264" r:id="rId19"/>
    <p:sldId id="261" r:id="rId20"/>
    <p:sldId id="265" r:id="rId21"/>
    <p:sldId id="262" r:id="rId22"/>
    <p:sldId id="266" r:id="rId23"/>
    <p:sldId id="1986" r:id="rId24"/>
    <p:sldId id="3322" r:id="rId25"/>
    <p:sldId id="3323" r:id="rId26"/>
    <p:sldId id="3324" r:id="rId27"/>
    <p:sldId id="3325" r:id="rId28"/>
    <p:sldId id="3326" r:id="rId29"/>
    <p:sldId id="3327" r:id="rId30"/>
    <p:sldId id="3328" r:id="rId31"/>
    <p:sldId id="3329" r:id="rId32"/>
    <p:sldId id="3330" r:id="rId33"/>
    <p:sldId id="427" r:id="rId34"/>
    <p:sldId id="639" r:id="rId35"/>
    <p:sldId id="2778" r:id="rId36"/>
    <p:sldId id="3331" r:id="rId37"/>
    <p:sldId id="3332" r:id="rId38"/>
    <p:sldId id="3306" r:id="rId39"/>
    <p:sldId id="3307" r:id="rId40"/>
    <p:sldId id="3100" r:id="rId41"/>
    <p:sldId id="3249" r:id="rId42"/>
    <p:sldId id="3335" r:id="rId43"/>
    <p:sldId id="3334" r:id="rId44"/>
    <p:sldId id="3337" r:id="rId45"/>
    <p:sldId id="3336" r:id="rId46"/>
    <p:sldId id="2693" r:id="rId47"/>
    <p:sldId id="3269" r:id="rId48"/>
    <p:sldId id="3270" r:id="rId49"/>
    <p:sldId id="256" r:id="rId50"/>
    <p:sldId id="257" r:id="rId51"/>
    <p:sldId id="258" r:id="rId52"/>
    <p:sldId id="259" r:id="rId53"/>
    <p:sldId id="260" r:id="rId54"/>
    <p:sldId id="3338" r:id="rId55"/>
    <p:sldId id="3271" r:id="rId56"/>
    <p:sldId id="454" r:id="rId57"/>
    <p:sldId id="455" r:id="rId58"/>
    <p:sldId id="1001" r:id="rId59"/>
    <p:sldId id="1943" r:id="rId60"/>
    <p:sldId id="3207" r:id="rId61"/>
    <p:sldId id="3178" r:id="rId62"/>
    <p:sldId id="3339" r:id="rId63"/>
    <p:sldId id="3340" r:id="rId64"/>
    <p:sldId id="3341" r:id="rId65"/>
    <p:sldId id="3342" r:id="rId66"/>
    <p:sldId id="3343" r:id="rId67"/>
    <p:sldId id="3344" r:id="rId68"/>
    <p:sldId id="263" r:id="rId69"/>
    <p:sldId id="3345" r:id="rId70"/>
    <p:sldId id="46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62</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3/3/2024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EBE3-1EC5-C0E1-9843-16F8401A0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29F08-B59A-D9BE-6C31-D49DAA2BA29B}"/>
              </a:ext>
            </a:extLst>
          </p:cNvPr>
          <p:cNvSpPr>
            <a:spLocks noGrp="1"/>
          </p:cNvSpPr>
          <p:nvPr>
            <p:ph type="dt" sz="half" idx="10"/>
          </p:nvPr>
        </p:nvSpPr>
        <p:spPr/>
        <p:txBody>
          <a:bodyPr/>
          <a:lstStyle/>
          <a:p>
            <a:pPr defTabSz="914400"/>
            <a:fld id="{4BB07C37-AB4C-44BE-B780-2102B08AD412}" type="datetimeFigureOut">
              <a:rPr lang="en-US" smtClean="0">
                <a:solidFill>
                  <a:prstClr val="black">
                    <a:tint val="75000"/>
                  </a:prstClr>
                </a:solidFill>
              </a:rPr>
              <a:pPr defTabSz="914400"/>
              <a:t>3/3/2024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649BA78-5D63-D724-9FD0-B8050A5AD0C0}"/>
              </a:ext>
            </a:extLst>
          </p:cNvPr>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86E7414-57D2-86FD-8FF7-C189BB2DED97}"/>
              </a:ext>
            </a:extLst>
          </p:cNvPr>
          <p:cNvSpPr>
            <a:spLocks noGrp="1"/>
          </p:cNvSpPr>
          <p:nvPr>
            <p:ph type="sldNum" sz="quarter" idx="12"/>
          </p:nvPr>
        </p:nvSpPr>
        <p:spPr/>
        <p:txBody>
          <a:bodyPr/>
          <a:lstStyle/>
          <a:p>
            <a:pPr defTabSz="914400"/>
            <a:fld id="{A6406388-326A-4150-B236-747A99AA264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0020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F8BB6-4CF9-CC13-12EF-4FDC98F7A6F1}"/>
              </a:ext>
            </a:extLst>
          </p:cNvPr>
          <p:cNvSpPr>
            <a:spLocks noGrp="1"/>
          </p:cNvSpPr>
          <p:nvPr>
            <p:ph type="dt" sz="half" idx="10"/>
          </p:nvPr>
        </p:nvSpPr>
        <p:spPr/>
        <p:txBody>
          <a:bodyPr/>
          <a:lstStyle/>
          <a:p>
            <a:pPr defTabSz="914400"/>
            <a:fld id="{4BB07C37-AB4C-44BE-B780-2102B08AD412}" type="datetimeFigureOut">
              <a:rPr lang="en-US" smtClean="0">
                <a:solidFill>
                  <a:prstClr val="black">
                    <a:tint val="75000"/>
                  </a:prstClr>
                </a:solidFill>
              </a:rPr>
              <a:pPr defTabSz="914400"/>
              <a:t>3/3/2024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1514668-BAAF-B801-0D36-EA4A0FB628FF}"/>
              </a:ext>
            </a:extLst>
          </p:cNvPr>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61416C0-4E41-ED10-D374-EABF392133A1}"/>
              </a:ext>
            </a:extLst>
          </p:cNvPr>
          <p:cNvSpPr>
            <a:spLocks noGrp="1"/>
          </p:cNvSpPr>
          <p:nvPr>
            <p:ph type="sldNum" sz="quarter" idx="12"/>
          </p:nvPr>
        </p:nvSpPr>
        <p:spPr/>
        <p:txBody>
          <a:bodyPr/>
          <a:lstStyle/>
          <a:p>
            <a:pPr defTabSz="914400"/>
            <a:fld id="{A6406388-326A-4150-B236-747A99AA264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4881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FC6BB65D-5976-44B8-91A9-8000E1DB3FDC}" type="datetimeFigureOut">
              <a:rPr lang="en-US" smtClean="0">
                <a:solidFill>
                  <a:prstClr val="black">
                    <a:tint val="75000"/>
                  </a:prstClr>
                </a:solidFill>
              </a:rPr>
              <a:pPr defTabSz="914400"/>
              <a:t>3/3/2024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9B5BCE35-8E7E-4829-8C34-C9800E4DB08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5472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3/3/2024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FC6BB65D-5976-44B8-91A9-8000E1DB3FDC}" type="datetimeFigureOut">
              <a:rPr lang="en-US" smtClean="0">
                <a:solidFill>
                  <a:prstClr val="black">
                    <a:tint val="75000"/>
                  </a:prstClr>
                </a:solidFill>
              </a:rPr>
              <a:pPr defTabSz="914400"/>
              <a:t>3/3/2024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9B5BCE35-8E7E-4829-8C34-C9800E4DB08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29524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C191BEE-C540-831C-AB6F-272C23E49C43}"/>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044FB9B2-0087-F0E3-F90A-85F0A607E062}"/>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49468DFC-05EF-11D3-A058-A86735857DD8}"/>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129F5527-B1D1-4113-B2D2-29CAA7B1E5D1}"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721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8588E8-0312-3C22-99BD-EBFBE2054AB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3EFA7922-09AD-243F-F9B3-70FDBE1D46F0}"/>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DF47AC37-ED28-7910-49B9-76956F556973}"/>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D4EB071-3725-411A-ADC7-8410694E00C1}"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93020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D9294E-BB3E-4BF8-B4A2-9A74FF932B2E}"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3/3/2024</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86C39C-4930-49DC-B055-0F9F6A9D3B2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32950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3/3/2024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3/3/2024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3/3/2024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3/3/2024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3/3/2024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3/3/2024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alpha val="3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BF14A-4793-38B5-8A13-66E2B3C41C8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83E43-56E3-46FE-E38D-337043F3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2268A-CED2-2938-00C3-EF39F3F5742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07C37-AB4C-44BE-B780-2102B08AD412}" type="datetimeFigureOut">
              <a:rPr lang="en-US" smtClean="0"/>
              <a:t>3/3/2024</a:t>
            </a:fld>
            <a:endParaRPr lang="en-US"/>
          </a:p>
        </p:txBody>
      </p:sp>
      <p:sp>
        <p:nvSpPr>
          <p:cNvPr id="5" name="Footer Placeholder 4">
            <a:extLst>
              <a:ext uri="{FF2B5EF4-FFF2-40B4-BE49-F238E27FC236}">
                <a16:creationId xmlns:a16="http://schemas.microsoft.com/office/drawing/2014/main" id="{96CDC032-C8D2-1EBC-3888-5A53E18DA4D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254AA6-A7F2-30EC-78A0-BECB5E5F190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406388-326A-4150-B236-747A99AA2642}" type="slidenum">
              <a:rPr lang="en-US" smtClean="0"/>
              <a:t>‹#›</a:t>
            </a:fld>
            <a:endParaRPr lang="en-US"/>
          </a:p>
        </p:txBody>
      </p:sp>
    </p:spTree>
    <p:extLst>
      <p:ext uri="{BB962C8B-B14F-4D97-AF65-F5344CB8AC3E}">
        <p14:creationId xmlns:p14="http://schemas.microsoft.com/office/powerpoint/2010/main" val="1626086705"/>
      </p:ext>
    </p:extLst>
  </p:cSld>
  <p:clrMap bg1="lt1" tx1="dk1" bg2="lt2" tx2="dk2" accent1="accent1" accent2="accent2" accent3="accent3" accent4="accent4" accent5="accent5" accent6="accent6" hlink="hlink" folHlink="folHlink"/>
  <p:sldLayoutIdLst>
    <p:sldLayoutId id="2147484600" r:id="rId1"/>
    <p:sldLayoutId id="214748460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BB65D-5976-44B8-91A9-8000E1DB3FDC}" type="datetimeFigureOut">
              <a:rPr lang="en-US" smtClean="0"/>
              <a:pPr/>
              <a:t>3/3/2024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BCE35-8E7E-4829-8C34-C9800E4DB089}" type="slidenum">
              <a:rPr lang="en-US" smtClean="0"/>
              <a:pPr/>
              <a:t>‹#›</a:t>
            </a:fld>
            <a:endParaRPr lang="en-US"/>
          </a:p>
        </p:txBody>
      </p:sp>
    </p:spTree>
    <p:extLst>
      <p:ext uri="{BB962C8B-B14F-4D97-AF65-F5344CB8AC3E}">
        <p14:creationId xmlns:p14="http://schemas.microsoft.com/office/powerpoint/2010/main" val="1631087655"/>
      </p:ext>
    </p:extLst>
  </p:cSld>
  <p:clrMap bg1="lt1" tx1="dk1" bg2="lt2" tx2="dk2" accent1="accent1" accent2="accent2" accent3="accent3" accent4="accent4" accent5="accent5" accent6="accent6" hlink="hlink" folHlink="folHlink"/>
  <p:sldLayoutIdLst>
    <p:sldLayoutId id="2147484603" r:id="rId1"/>
    <p:sldLayoutId id="21474846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E7077C-E97C-A0FA-7AE3-C2C099CEC30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EB07AA-5566-869F-D7A5-93B96FA6E02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B4D620E-D2DF-2415-E8FB-6AECEC950933}"/>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cs typeface="Arial" charset="0"/>
              </a:defRPr>
            </a:lvl1pPr>
          </a:lstStyle>
          <a:p>
            <a:pPr>
              <a:defRPr/>
            </a:pPr>
            <a:endParaRPr lang="en-US"/>
          </a:p>
        </p:txBody>
      </p:sp>
      <p:sp>
        <p:nvSpPr>
          <p:cNvPr id="1029" name="Rectangle 5">
            <a:extLst>
              <a:ext uri="{FF2B5EF4-FFF2-40B4-BE49-F238E27FC236}">
                <a16:creationId xmlns:a16="http://schemas.microsoft.com/office/drawing/2014/main" id="{15FE4992-05DD-B632-18AA-66AC9368E92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a:defRPr/>
            </a:pPr>
            <a:endParaRPr lang="en-US"/>
          </a:p>
        </p:txBody>
      </p:sp>
      <p:sp>
        <p:nvSpPr>
          <p:cNvPr id="1030" name="Rectangle 6">
            <a:extLst>
              <a:ext uri="{FF2B5EF4-FFF2-40B4-BE49-F238E27FC236}">
                <a16:creationId xmlns:a16="http://schemas.microsoft.com/office/drawing/2014/main" id="{824EB2DE-4FA8-1561-63B0-6B40A4D753A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609A385C-70E3-4AC6-AD1A-594F4FB04CA0}" type="slidenum">
              <a:rPr lang="en-US" altLang="en-US"/>
              <a:pPr/>
              <a:t>‹#›</a:t>
            </a:fld>
            <a:endParaRPr lang="en-US" altLang="en-US"/>
          </a:p>
        </p:txBody>
      </p:sp>
    </p:spTree>
    <p:extLst>
      <p:ext uri="{BB962C8B-B14F-4D97-AF65-F5344CB8AC3E}">
        <p14:creationId xmlns:p14="http://schemas.microsoft.com/office/powerpoint/2010/main" val="1811997516"/>
      </p:ext>
    </p:extLst>
  </p:cSld>
  <p:clrMap bg1="lt1" tx1="dk1" bg2="lt2" tx2="dk2" accent1="accent1" accent2="accent2" accent3="accent3" accent4="accent4" accent5="accent5" accent6="accent6" hlink="hlink" folHlink="folHlink"/>
  <p:sldLayoutIdLst>
    <p:sldLayoutId id="2147484606" r:id="rId1"/>
    <p:sldLayoutId id="2147484607"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3/3/2024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9746313"/>
      </p:ext>
    </p:extLst>
  </p:cSld>
  <p:clrMap bg1="lt1" tx1="dk1" bg2="lt2" tx2="dk2" accent1="accent1" accent2="accent2" accent3="accent3" accent4="accent4" accent5="accent5" accent6="accent6" hlink="hlink" folHlink="folHlink"/>
  <p:sldLayoutIdLst>
    <p:sldLayoutId id="21474846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09F1-4DF9-B033-B040-995B7BE80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28C29-3FD9-4A13-3890-6A3675CEFBBD}"/>
              </a:ext>
            </a:extLst>
          </p:cNvPr>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My sin O, the bliss of this glorious thought;</a:t>
            </a:r>
            <a:br>
              <a:rPr lang="en-US" sz="4000" b="1" dirty="0">
                <a:latin typeface="Arial Black" pitchFamily="34" charset="0"/>
              </a:rPr>
            </a:br>
            <a:r>
              <a:rPr lang="en-US" sz="4000" b="1" dirty="0">
                <a:latin typeface="Arial Black" pitchFamily="34" charset="0"/>
              </a:rPr>
              <a:t>My sin not in part but the whole;</a:t>
            </a:r>
            <a:br>
              <a:rPr lang="en-US" sz="4000" b="1" dirty="0">
                <a:latin typeface="Arial Black" pitchFamily="34" charset="0"/>
              </a:rPr>
            </a:br>
            <a:r>
              <a:rPr lang="en-US" sz="4000" b="1" dirty="0">
                <a:latin typeface="Arial Black" pitchFamily="34" charset="0"/>
              </a:rPr>
              <a:t>Is nailed to the cross and I bear it no more;</a:t>
            </a:r>
            <a:br>
              <a:rPr lang="en-US" sz="4000" b="1" dirty="0">
                <a:latin typeface="Arial Black" pitchFamily="34" charset="0"/>
              </a:rPr>
            </a:br>
            <a:r>
              <a:rPr lang="en-US" sz="4000" b="1" dirty="0">
                <a:latin typeface="Arial Black" pitchFamily="34" charset="0"/>
              </a:rPr>
              <a:t>Praise the Lord, praise the Lord, O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16192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7B1E3-D56C-5884-B8E6-40DD941EA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70687-E917-1586-D603-4F6E4134DD18}"/>
              </a:ext>
            </a:extLst>
          </p:cNvPr>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74199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7C34-79D4-4E41-CE7B-626BD7591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067AF-8280-03A1-8018-4EB8917E468B}"/>
              </a:ext>
            </a:extLst>
          </p:cNvPr>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And Lord, haste the day when the faith shall be sight;</a:t>
            </a:r>
            <a:br>
              <a:rPr lang="en-US" sz="4000" b="1" dirty="0">
                <a:latin typeface="Arial Black" pitchFamily="34" charset="0"/>
              </a:rPr>
            </a:br>
            <a:r>
              <a:rPr lang="en-US" sz="4000" b="1" dirty="0">
                <a:latin typeface="Arial Black" pitchFamily="34" charset="0"/>
              </a:rPr>
              <a:t>The clouds be rolled back as a scroll; </a:t>
            </a:r>
            <a:br>
              <a:rPr lang="en-US" sz="4000" b="1" dirty="0">
                <a:latin typeface="Arial Black" pitchFamily="34" charset="0"/>
              </a:rPr>
            </a:br>
            <a:r>
              <a:rPr lang="en-US" sz="4000" b="1" dirty="0">
                <a:latin typeface="Arial Black" pitchFamily="34" charset="0"/>
              </a:rPr>
              <a:t>The trump shall resound and the Lord shall descend;</a:t>
            </a:r>
            <a:br>
              <a:rPr lang="en-US" sz="4000" b="1" dirty="0">
                <a:latin typeface="Arial Black" pitchFamily="34" charset="0"/>
              </a:rPr>
            </a:br>
            <a:r>
              <a:rPr lang="en-US" sz="4000" b="1" dirty="0">
                <a:latin typeface="Arial Black" pitchFamily="34" charset="0"/>
              </a:rPr>
              <a:t>Even so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354624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E1259-63DC-1643-649B-BBA7EA892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1CE08-0925-23C9-0F71-FD3662CEC32F}"/>
              </a:ext>
            </a:extLst>
          </p:cNvPr>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4575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7614-43B8-7B04-5CC0-52AF7A4A3CC3}"/>
            </a:ext>
          </a:extLst>
        </p:cNvPr>
        <p:cNvGrpSpPr/>
        <p:nvPr/>
      </p:nvGrpSpPr>
      <p:grpSpPr>
        <a:xfrm>
          <a:off x="0" y="0"/>
          <a:ext cx="0" cy="0"/>
          <a:chOff x="0" y="0"/>
          <a:chExt cx="0" cy="0"/>
        </a:xfrm>
      </p:grpSpPr>
    </p:spTree>
    <p:extLst>
      <p:ext uri="{BB962C8B-B14F-4D97-AF65-F5344CB8AC3E}">
        <p14:creationId xmlns:p14="http://schemas.microsoft.com/office/powerpoint/2010/main" val="396518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0724-EA86-3FF7-522A-AF833C8CF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F40A9-1165-A421-09CE-46BD0EDB5C29}"/>
              </a:ext>
            </a:extLst>
          </p:cNvPr>
          <p:cNvSpPr>
            <a:spLocks noGrp="1"/>
          </p:cNvSpPr>
          <p:nvPr>
            <p:ph type="title"/>
          </p:nvPr>
        </p:nvSpPr>
        <p:spPr>
          <a:xfrm>
            <a:off x="1981200" y="274638"/>
            <a:ext cx="8229600" cy="6202362"/>
          </a:xfrm>
        </p:spPr>
        <p:txBody>
          <a:bodyPr/>
          <a:lstStyle/>
          <a:p>
            <a:r>
              <a:rPr lang="en-US" sz="6600" dirty="0">
                <a:latin typeface="Arial Black" pitchFamily="34" charset="0"/>
              </a:rPr>
              <a:t>Leaning on the Everlasting Arms</a:t>
            </a:r>
            <a:br>
              <a:rPr lang="en-US" sz="6600" dirty="0">
                <a:latin typeface="Arial Black" pitchFamily="34" charset="0"/>
              </a:rPr>
            </a:br>
            <a:br>
              <a:rPr lang="en-US" sz="660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256774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D982-025B-E148-B78B-7FDA98716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DACAF-2F17-79F1-71A9-FBF48D6AC5BA}"/>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2178755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79F6-E107-A95C-F0BC-0B9E97E18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A62C8-6B77-6EB2-D6D4-B9F216600C08}"/>
              </a:ext>
            </a:extLst>
          </p:cNvPr>
          <p:cNvSpPr>
            <a:spLocks noGrp="1"/>
          </p:cNvSpPr>
          <p:nvPr>
            <p:ph type="title"/>
          </p:nvPr>
        </p:nvSpPr>
        <p:spPr>
          <a:xfrm>
            <a:off x="1981200" y="274638"/>
            <a:ext cx="8229600" cy="6278562"/>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22047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20B2-CA3E-DD7B-F069-5C97DBE11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39B0F-1D58-7BE4-47AC-14D154BE1642}"/>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341868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205DF-DFE2-25B8-2749-B77C526A5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B2BCD-60F6-5ABC-A26E-8B71B52933EF}"/>
              </a:ext>
            </a:extLst>
          </p:cNvPr>
          <p:cNvSpPr>
            <a:spLocks noGrp="1"/>
          </p:cNvSpPr>
          <p:nvPr>
            <p:ph type="title"/>
          </p:nvPr>
        </p:nvSpPr>
        <p:spPr>
          <a:xfrm>
            <a:off x="1981200" y="274638"/>
            <a:ext cx="8229600" cy="6202362"/>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24283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550F-A9AA-C940-F9F4-C436FF274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707EA-713B-75AF-BF08-A16E8EA2CBA8}"/>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237199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AFAFB-F665-07E0-6C23-A61DB7A2D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95029-F76C-C305-5EE4-E155B47A2FFE}"/>
              </a:ext>
            </a:extLst>
          </p:cNvPr>
          <p:cNvSpPr>
            <a:spLocks noGrp="1"/>
          </p:cNvSpPr>
          <p:nvPr>
            <p:ph type="title"/>
          </p:nvPr>
        </p:nvSpPr>
        <p:spPr>
          <a:xfrm>
            <a:off x="1981200" y="274638"/>
            <a:ext cx="8229600" cy="6202362"/>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106551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EC53-32D9-3B49-6C5F-188461CFA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FE694-3BE2-D10E-B7E1-42DF0D3CB401}"/>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406254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BCC5-0B31-FB64-40C4-FBC685F29BDD}"/>
            </a:ext>
          </a:extLst>
        </p:cNvPr>
        <p:cNvGrpSpPr/>
        <p:nvPr/>
      </p:nvGrpSpPr>
      <p:grpSpPr>
        <a:xfrm>
          <a:off x="0" y="0"/>
          <a:ext cx="0" cy="0"/>
          <a:chOff x="0" y="0"/>
          <a:chExt cx="0" cy="0"/>
        </a:xfrm>
      </p:grpSpPr>
    </p:spTree>
    <p:extLst>
      <p:ext uri="{BB962C8B-B14F-4D97-AF65-F5344CB8AC3E}">
        <p14:creationId xmlns:p14="http://schemas.microsoft.com/office/powerpoint/2010/main" val="231728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r>
              <a:rPr lang="en-US" sz="7200" b="1" dirty="0"/>
              <a:t>(Psalm 100)  </a:t>
            </a:r>
            <a:br>
              <a:rPr lang="en-US" sz="7200" b="1" dirty="0"/>
            </a:br>
            <a:r>
              <a:rPr lang="en-US" sz="7200" b="1" dirty="0"/>
              <a:t>Jeanie Smith,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Shout for joy to the LORD, all the earth. </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Worship the LORD with gladness;</a:t>
            </a:r>
            <a:br>
              <a:rPr lang="en-US" sz="7200" b="1" dirty="0">
                <a:solidFill>
                  <a:srgbClr val="FF0000"/>
                </a:solidFill>
              </a:rPr>
            </a:br>
            <a:r>
              <a:rPr lang="en-US" sz="7200" b="1" dirty="0">
                <a:solidFill>
                  <a:srgbClr val="FF0000"/>
                </a:solidFill>
              </a:rPr>
              <a:t> come before him with joyful songs.</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Know that the LORD is God. It is he who made us and we are his; we are his people, the sheep of his pasture.</a:t>
            </a: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Enter his gates with thanksgiving and his courts with praise;</a:t>
            </a: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AA6F-B9DC-8CC7-A787-40B221DAB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0BA01-934D-37FB-EBC1-2A6C6EF302C1}"/>
              </a:ext>
            </a:extLst>
          </p:cNvPr>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give thanks to him and praise his name.</a:t>
            </a:r>
            <a:endParaRPr lang="en-US" sz="5400" b="1" dirty="0"/>
          </a:p>
        </p:txBody>
      </p:sp>
    </p:spTree>
    <p:extLst>
      <p:ext uri="{BB962C8B-B14F-4D97-AF65-F5344CB8AC3E}">
        <p14:creationId xmlns:p14="http://schemas.microsoft.com/office/powerpoint/2010/main" val="2331671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2893-5489-9766-019E-3E84FCEAF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A2FD6-77E1-0C31-DF71-108DF1269C7A}"/>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For the LORD is good and his love endures forever;</a:t>
            </a:r>
            <a:br>
              <a:rPr lang="en-US" sz="7200" b="1" dirty="0">
                <a:solidFill>
                  <a:srgbClr val="FF0000"/>
                </a:solidFill>
              </a:rPr>
            </a:br>
            <a:r>
              <a:rPr lang="en-US" sz="7200" b="1" dirty="0">
                <a:solidFill>
                  <a:srgbClr val="FF0000"/>
                </a:solidFill>
              </a:rPr>
              <a:t>his faithfulness continues through all generations.</a:t>
            </a:r>
            <a:endParaRPr lang="en-US" sz="4800" b="1" dirty="0">
              <a:solidFill>
                <a:srgbClr val="FF0000"/>
              </a:solidFill>
            </a:endParaRPr>
          </a:p>
        </p:txBody>
      </p:sp>
    </p:spTree>
    <p:extLst>
      <p:ext uri="{BB962C8B-B14F-4D97-AF65-F5344CB8AC3E}">
        <p14:creationId xmlns:p14="http://schemas.microsoft.com/office/powerpoint/2010/main" val="319594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853440"/>
            <a:ext cx="11558016" cy="5730240"/>
          </a:xfrm>
        </p:spPr>
        <p:txBody>
          <a:bodyPr/>
          <a:lstStyle/>
          <a:p>
            <a:r>
              <a:rPr lang="en-US" sz="5400" b="1" u="sng" dirty="0">
                <a:latin typeface="Algerian" panose="04020705040A02060702" pitchFamily="82" charset="0"/>
              </a:rPr>
              <a:t>Prayer of confession</a:t>
            </a:r>
            <a:br>
              <a:rPr lang="en-US" sz="5400" b="1" u="sng" dirty="0">
                <a:latin typeface="Algerian" panose="04020705040A02060702" pitchFamily="82" charset="0"/>
              </a:rPr>
            </a:br>
            <a:br>
              <a:rPr lang="en-US" sz="5400" b="1" u="sng" dirty="0">
                <a:solidFill>
                  <a:srgbClr val="FF0000"/>
                </a:solidFill>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335280" y="2"/>
            <a:ext cx="11478768" cy="6857998"/>
          </a:xfrm>
        </p:spPr>
        <p:txBody>
          <a:bodyPr/>
          <a:lstStyle/>
          <a:p>
            <a:r>
              <a:rPr lang="en-US" sz="5400" b="1" u="sng" dirty="0">
                <a:solidFill>
                  <a:srgbClr val="FF0000"/>
                </a:solidFill>
              </a:rPr>
              <a:t>All</a:t>
            </a:r>
            <a:br>
              <a:rPr lang="en-US" sz="5400" b="1" u="sng" dirty="0">
                <a:solidFill>
                  <a:srgbClr val="FF0000"/>
                </a:solidFill>
              </a:rPr>
            </a:br>
            <a:r>
              <a:rPr lang="en-US" sz="6000" b="1" dirty="0">
                <a:solidFill>
                  <a:srgbClr val="FF0000"/>
                </a:solidFill>
              </a:rPr>
              <a:t>  Eternal God, you do not change.</a:t>
            </a:r>
            <a:br>
              <a:rPr lang="en-US" sz="6000" b="1" dirty="0">
                <a:solidFill>
                  <a:srgbClr val="FF0000"/>
                </a:solidFill>
              </a:rPr>
            </a:br>
            <a:r>
              <a:rPr lang="en-US" sz="6000" b="1" dirty="0">
                <a:solidFill>
                  <a:srgbClr val="FF0000"/>
                </a:solidFill>
              </a:rPr>
              <a:t>You have revealed yourself to us in your Word.</a:t>
            </a:r>
            <a:br>
              <a:rPr lang="en-US" sz="6000" b="1" dirty="0">
                <a:solidFill>
                  <a:srgbClr val="FF0000"/>
                </a:solidFill>
              </a:rPr>
            </a:br>
            <a:r>
              <a:rPr lang="en-US" sz="6000" b="1" dirty="0">
                <a:solidFill>
                  <a:srgbClr val="FF0000"/>
                </a:solidFill>
              </a:rPr>
              <a:t>You call us to worship you in spirit and in truth.</a:t>
            </a:r>
            <a:br>
              <a:rPr lang="en-US" sz="6000" b="1" dirty="0">
                <a:solidFill>
                  <a:srgbClr val="FF0000"/>
                </a:solidFill>
              </a:rPr>
            </a:br>
            <a:endParaRPr lang="en-US" sz="4000" b="1" dirty="0">
              <a:solidFill>
                <a:srgbClr val="FF0000"/>
              </a:solidFill>
            </a:endParaRPr>
          </a:p>
        </p:txBody>
      </p:sp>
    </p:spTree>
    <p:extLst>
      <p:ext uri="{BB962C8B-B14F-4D97-AF65-F5344CB8AC3E}">
        <p14:creationId xmlns:p14="http://schemas.microsoft.com/office/powerpoint/2010/main" val="341008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9113-1889-A7D0-A5F0-D72C273CD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48B30-7B44-A6D4-11F6-3FB9D294D465}"/>
              </a:ext>
            </a:extLst>
          </p:cNvPr>
          <p:cNvSpPr>
            <a:spLocks noGrp="1"/>
          </p:cNvSpPr>
          <p:nvPr>
            <p:ph type="title"/>
          </p:nvPr>
        </p:nvSpPr>
        <p:spPr>
          <a:xfrm>
            <a:off x="256032" y="2"/>
            <a:ext cx="11558016" cy="6857998"/>
          </a:xfrm>
        </p:spPr>
        <p:txBody>
          <a:bodyPr/>
          <a:lstStyle/>
          <a:p>
            <a:r>
              <a:rPr lang="en-US" sz="5400" b="1" dirty="0">
                <a:solidFill>
                  <a:srgbClr val="FF0000"/>
                </a:solidFill>
              </a:rPr>
              <a:t>But we confess that we often worship</a:t>
            </a:r>
            <a:br>
              <a:rPr lang="en-US" sz="5400" b="1" dirty="0">
                <a:solidFill>
                  <a:srgbClr val="FF0000"/>
                </a:solidFill>
              </a:rPr>
            </a:br>
            <a:r>
              <a:rPr lang="en-US" sz="5400" b="1" dirty="0">
                <a:solidFill>
                  <a:srgbClr val="FF0000"/>
                </a:solidFill>
              </a:rPr>
              <a:t>not your true self but who we wish you to be.</a:t>
            </a:r>
            <a:br>
              <a:rPr lang="en-US" sz="5400" b="1" dirty="0">
                <a:solidFill>
                  <a:srgbClr val="FF0000"/>
                </a:solidFill>
              </a:rPr>
            </a:br>
            <a:r>
              <a:rPr lang="en-US" sz="5400" b="1" dirty="0">
                <a:solidFill>
                  <a:srgbClr val="FF0000"/>
                </a:solidFill>
              </a:rPr>
              <a:t>We too often ask you to bless what we do</a:t>
            </a:r>
            <a:br>
              <a:rPr lang="en-US" sz="5400" b="1" dirty="0">
                <a:solidFill>
                  <a:srgbClr val="FF0000"/>
                </a:solidFill>
              </a:rPr>
            </a:br>
            <a:r>
              <a:rPr lang="en-US" sz="5400" b="1" dirty="0">
                <a:solidFill>
                  <a:srgbClr val="FF0000"/>
                </a:solidFill>
              </a:rPr>
              <a:t>rather than seeking to do what you bless.</a:t>
            </a:r>
          </a:p>
        </p:txBody>
      </p:sp>
    </p:spTree>
    <p:extLst>
      <p:ext uri="{BB962C8B-B14F-4D97-AF65-F5344CB8AC3E}">
        <p14:creationId xmlns:p14="http://schemas.microsoft.com/office/powerpoint/2010/main" val="243220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5400" b="1" dirty="0">
                <a:solidFill>
                  <a:srgbClr val="FF0000"/>
                </a:solidFill>
              </a:rPr>
              <a:t>Forgive us for seeking concessions</a:t>
            </a:r>
            <a:br>
              <a:rPr lang="en-US" sz="5400" b="1" dirty="0">
                <a:solidFill>
                  <a:srgbClr val="FF0000"/>
                </a:solidFill>
              </a:rPr>
            </a:br>
            <a:r>
              <a:rPr lang="en-US" sz="5400" b="1" dirty="0">
                <a:solidFill>
                  <a:srgbClr val="FF0000"/>
                </a:solidFill>
              </a:rPr>
              <a:t>	when we should be seeking guidance.</a:t>
            </a:r>
            <a:br>
              <a:rPr lang="en-US" sz="5400" b="1" dirty="0">
                <a:solidFill>
                  <a:srgbClr val="FF0000"/>
                </a:solidFill>
              </a:rPr>
            </a:br>
            <a:r>
              <a:rPr lang="en-US" sz="5400" b="1" dirty="0">
                <a:solidFill>
                  <a:srgbClr val="FF0000"/>
                </a:solidFill>
              </a:rPr>
              <a:t>Forgive us when our worship shapes you into what we want </a:t>
            </a:r>
            <a:br>
              <a:rPr lang="en-US" sz="5400" b="1" dirty="0">
                <a:solidFill>
                  <a:srgbClr val="FF0000"/>
                </a:solidFill>
              </a:rPr>
            </a:br>
            <a:r>
              <a:rPr lang="en-US" sz="5400" b="1" dirty="0">
                <a:solidFill>
                  <a:srgbClr val="FF0000"/>
                </a:solidFill>
              </a:rPr>
              <a:t>instead of shaping us into what you want.</a:t>
            </a:r>
          </a:p>
        </p:txBody>
      </p:sp>
    </p:spTree>
    <p:extLst>
      <p:ext uri="{BB962C8B-B14F-4D97-AF65-F5344CB8AC3E}">
        <p14:creationId xmlns:p14="http://schemas.microsoft.com/office/powerpoint/2010/main" val="3102803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6941D-AE7E-A73D-9497-847A84B50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9E287-9D6B-42BF-0EB2-22663B8C7E70}"/>
              </a:ext>
            </a:extLst>
          </p:cNvPr>
          <p:cNvSpPr>
            <a:spLocks noGrp="1"/>
          </p:cNvSpPr>
          <p:nvPr>
            <p:ph type="title"/>
          </p:nvPr>
        </p:nvSpPr>
        <p:spPr>
          <a:xfrm>
            <a:off x="256032" y="2"/>
            <a:ext cx="11558016" cy="6857998"/>
          </a:xfrm>
        </p:spPr>
        <p:txBody>
          <a:bodyPr/>
          <a:lstStyle/>
          <a:p>
            <a:r>
              <a:rPr lang="en-US" sz="5400" b="1" dirty="0">
                <a:solidFill>
                  <a:srgbClr val="FF0000"/>
                </a:solidFill>
              </a:rPr>
              <a:t>Help us to meet you here,</a:t>
            </a:r>
            <a:br>
              <a:rPr lang="en-US" sz="5400" b="1" dirty="0">
                <a:solidFill>
                  <a:srgbClr val="FF0000"/>
                </a:solidFill>
              </a:rPr>
            </a:br>
            <a:r>
              <a:rPr lang="en-US" sz="5400" b="1" dirty="0">
                <a:solidFill>
                  <a:srgbClr val="FF0000"/>
                </a:solidFill>
              </a:rPr>
              <a:t> that we might bow</a:t>
            </a:r>
            <a:br>
              <a:rPr lang="en-US" sz="5400" b="1" dirty="0">
                <a:solidFill>
                  <a:srgbClr val="FF0000"/>
                </a:solidFill>
              </a:rPr>
            </a:br>
            <a:r>
              <a:rPr lang="en-US" sz="5400" b="1" dirty="0">
                <a:solidFill>
                  <a:srgbClr val="FF0000"/>
                </a:solidFill>
              </a:rPr>
              <a:t>before your unspeakable majesty</a:t>
            </a:r>
            <a:br>
              <a:rPr lang="en-US" sz="5400" b="1" dirty="0">
                <a:solidFill>
                  <a:srgbClr val="FF0000"/>
                </a:solidFill>
              </a:rPr>
            </a:br>
            <a:r>
              <a:rPr lang="en-US" sz="5400" b="1" dirty="0">
                <a:solidFill>
                  <a:srgbClr val="FF0000"/>
                </a:solidFill>
              </a:rPr>
              <a:t>and so live for you now and ever, in Christ.</a:t>
            </a:r>
            <a:br>
              <a:rPr lang="en-US" sz="5400" b="1" dirty="0">
                <a:solidFill>
                  <a:srgbClr val="FF0000"/>
                </a:solidFill>
              </a:rPr>
            </a:br>
            <a:r>
              <a:rPr lang="en-US" sz="5400" b="1" dirty="0">
                <a:solidFill>
                  <a:srgbClr val="FF0000"/>
                </a:solidFill>
              </a:rPr>
              <a:t>Lord, hear our prayers.</a:t>
            </a:r>
          </a:p>
        </p:txBody>
      </p:sp>
    </p:spTree>
    <p:extLst>
      <p:ext uri="{BB962C8B-B14F-4D97-AF65-F5344CB8AC3E}">
        <p14:creationId xmlns:p14="http://schemas.microsoft.com/office/powerpoint/2010/main" val="82750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316480"/>
            <a:ext cx="12192000" cy="45415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4800" dirty="0">
                <a:latin typeface="Aharoni" panose="02010803020104030203" pitchFamily="2" charset="-79"/>
                <a:cs typeface="Aharoni" panose="02010803020104030203" pitchFamily="2" charset="-79"/>
              </a:rPr>
              <a:t>(Psalm 14:13-14, NRSV)</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                                                                                                       Eileen Herring, Liturgist</a:t>
            </a: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5400" b="1" dirty="0"/>
              <a:t>The LORD is faithful in all his words, and gracious in all his deeds.</a:t>
            </a:r>
            <a:br>
              <a:rPr lang="en-US" sz="5400" b="1" dirty="0"/>
            </a:br>
            <a:r>
              <a:rPr lang="en-US" sz="5400" b="1" dirty="0"/>
              <a:t>The LORD upholds all who are falling, and raises up all who are bowed down.</a:t>
            </a:r>
          </a:p>
        </p:txBody>
      </p:sp>
    </p:spTree>
    <p:extLst>
      <p:ext uri="{BB962C8B-B14F-4D97-AF65-F5344CB8AC3E}">
        <p14:creationId xmlns:p14="http://schemas.microsoft.com/office/powerpoint/2010/main" val="401151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136F3-7590-E52C-ADEB-3D4DA1AB046C}"/>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1B4CFE3-34C5-110B-D0A0-CB6515C18F18}"/>
              </a:ext>
            </a:extLst>
          </p:cNvPr>
          <p:cNvSpPr>
            <a:spLocks noGrp="1" noChangeArrowheads="1"/>
          </p:cNvSpPr>
          <p:nvPr>
            <p:ph type="ctrTitle"/>
          </p:nvPr>
        </p:nvSpPr>
        <p:spPr>
          <a:xfrm>
            <a:off x="2209800" y="533400"/>
            <a:ext cx="7772400" cy="5867400"/>
          </a:xfrm>
        </p:spPr>
        <p:txBody>
          <a:bodyPr/>
          <a:lstStyle/>
          <a:p>
            <a:pPr eaLnBrk="1" hangingPunct="1"/>
            <a:r>
              <a:rPr lang="en-US" altLang="en-US" sz="6600" b="1">
                <a:solidFill>
                  <a:schemeClr val="tx1"/>
                </a:solidFill>
              </a:rPr>
              <a:t>When I Survey The Wondrous Cross</a:t>
            </a:r>
          </a:p>
        </p:txBody>
      </p:sp>
      <p:sp>
        <p:nvSpPr>
          <p:cNvPr id="2051" name="Rectangle 3">
            <a:extLst>
              <a:ext uri="{FF2B5EF4-FFF2-40B4-BE49-F238E27FC236}">
                <a16:creationId xmlns:a16="http://schemas.microsoft.com/office/drawing/2014/main" id="{BAB3B826-72C6-ADBD-AB1E-2311B0D7ADAF}"/>
              </a:ext>
            </a:extLst>
          </p:cNvPr>
          <p:cNvSpPr>
            <a:spLocks noGrp="1" noChangeArrowheads="1"/>
          </p:cNvSpPr>
          <p:nvPr>
            <p:ph type="subTitle" idx="1"/>
          </p:nvPr>
        </p:nvSpPr>
        <p:spPr/>
        <p:txBody>
          <a:bodyPr/>
          <a:lstStyle/>
          <a:p>
            <a:pPr eaLnBrk="1" hangingPunct="1"/>
            <a:r>
              <a:rPr lang="en-US" altLang="en-US"/>
              <a:t>  </a:t>
            </a:r>
          </a:p>
        </p:txBody>
      </p:sp>
    </p:spTree>
    <p:extLst>
      <p:ext uri="{BB962C8B-B14F-4D97-AF65-F5344CB8AC3E}">
        <p14:creationId xmlns:p14="http://schemas.microsoft.com/office/powerpoint/2010/main" val="953198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4B7C5-A68E-BEC5-AEFA-F947B06468BD}"/>
            </a:ext>
          </a:extLst>
        </p:cNvPr>
        <p:cNvGrpSpPr/>
        <p:nvPr/>
      </p:nvGrpSpPr>
      <p:grpSpPr>
        <a:xfrm>
          <a:off x="0" y="0"/>
          <a:ext cx="0" cy="0"/>
          <a:chOff x="0" y="0"/>
          <a:chExt cx="0" cy="0"/>
        </a:xfrm>
      </p:grpSpPr>
      <p:sp>
        <p:nvSpPr>
          <p:cNvPr id="3074" name="Rectangle 4">
            <a:extLst>
              <a:ext uri="{FF2B5EF4-FFF2-40B4-BE49-F238E27FC236}">
                <a16:creationId xmlns:a16="http://schemas.microsoft.com/office/drawing/2014/main" id="{14904D9D-625B-FEEC-DAEB-F09FE893BA85}"/>
              </a:ext>
            </a:extLst>
          </p:cNvPr>
          <p:cNvSpPr>
            <a:spLocks noGrp="1" noChangeArrowheads="1"/>
          </p:cNvSpPr>
          <p:nvPr>
            <p:ph type="ctrTitle"/>
          </p:nvPr>
        </p:nvSpPr>
        <p:spPr/>
        <p:txBody>
          <a:bodyPr/>
          <a:lstStyle/>
          <a:p>
            <a:pPr eaLnBrk="1" hangingPunct="1"/>
            <a:r>
              <a:rPr lang="en-US" altLang="en-US"/>
              <a:t> </a:t>
            </a:r>
          </a:p>
        </p:txBody>
      </p:sp>
      <p:sp>
        <p:nvSpPr>
          <p:cNvPr id="3075" name="Rectangle 5">
            <a:extLst>
              <a:ext uri="{FF2B5EF4-FFF2-40B4-BE49-F238E27FC236}">
                <a16:creationId xmlns:a16="http://schemas.microsoft.com/office/drawing/2014/main" id="{2B9A067F-4249-ABF0-DE70-813D48637749}"/>
              </a:ext>
            </a:extLst>
          </p:cNvPr>
          <p:cNvSpPr>
            <a:spLocks noGrp="1" noChangeArrowheads="1"/>
          </p:cNvSpPr>
          <p:nvPr>
            <p:ph type="subTitle" idx="1"/>
          </p:nvPr>
        </p:nvSpPr>
        <p:spPr>
          <a:xfrm>
            <a:off x="2209800" y="533400"/>
            <a:ext cx="7696200" cy="5943600"/>
          </a:xfrm>
        </p:spPr>
        <p:txBody>
          <a:bodyPr/>
          <a:lstStyle/>
          <a:p>
            <a:pPr eaLnBrk="1" hangingPunct="1">
              <a:lnSpc>
                <a:spcPct val="90000"/>
              </a:lnSpc>
            </a:pPr>
            <a:r>
              <a:rPr lang="en-US" altLang="en-US" sz="4800" b="1"/>
              <a:t>When I survey the wondrous cross, </a:t>
            </a:r>
          </a:p>
          <a:p>
            <a:pPr eaLnBrk="1" hangingPunct="1">
              <a:lnSpc>
                <a:spcPct val="90000"/>
              </a:lnSpc>
            </a:pPr>
            <a:r>
              <a:rPr lang="en-US" altLang="en-US" sz="4800" b="1"/>
              <a:t>On which the Prince of Glory died,</a:t>
            </a:r>
          </a:p>
          <a:p>
            <a:pPr eaLnBrk="1" hangingPunct="1">
              <a:lnSpc>
                <a:spcPct val="90000"/>
              </a:lnSpc>
            </a:pPr>
            <a:r>
              <a:rPr lang="en-US" altLang="en-US" sz="4800" b="1"/>
              <a:t>My richest gain I count but loss,</a:t>
            </a:r>
          </a:p>
          <a:p>
            <a:pPr eaLnBrk="1" hangingPunct="1">
              <a:lnSpc>
                <a:spcPct val="90000"/>
              </a:lnSpc>
            </a:pPr>
            <a:r>
              <a:rPr lang="en-US" altLang="en-US" sz="4800" b="1"/>
              <a:t>And pour contempt on all my pride.</a:t>
            </a:r>
          </a:p>
          <a:p>
            <a:pPr eaLnBrk="1" hangingPunct="1">
              <a:lnSpc>
                <a:spcPct val="90000"/>
              </a:lnSpc>
            </a:pPr>
            <a:endParaRPr lang="en-US" altLang="en-US" sz="2400">
              <a:solidFill>
                <a:schemeClr val="bg1"/>
              </a:solidFill>
            </a:endParaRPr>
          </a:p>
        </p:txBody>
      </p:sp>
    </p:spTree>
    <p:extLst>
      <p:ext uri="{BB962C8B-B14F-4D97-AF65-F5344CB8AC3E}">
        <p14:creationId xmlns:p14="http://schemas.microsoft.com/office/powerpoint/2010/main" val="62277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1045-A4CD-87D4-0F65-AA5348C1DD56}"/>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277B6F69-9E68-7671-0A40-777BE3C8DB98}"/>
              </a:ext>
            </a:extLst>
          </p:cNvPr>
          <p:cNvSpPr>
            <a:spLocks noGrp="1" noChangeArrowheads="1"/>
          </p:cNvSpPr>
          <p:nvPr>
            <p:ph type="ctrTitle"/>
          </p:nvPr>
        </p:nvSpPr>
        <p:spPr/>
        <p:txBody>
          <a:bodyPr/>
          <a:lstStyle/>
          <a:p>
            <a:pPr eaLnBrk="1" hangingPunct="1"/>
            <a:r>
              <a:rPr lang="en-US" altLang="en-US"/>
              <a:t>  </a:t>
            </a:r>
          </a:p>
        </p:txBody>
      </p:sp>
      <p:sp>
        <p:nvSpPr>
          <p:cNvPr id="4099" name="Rectangle 5">
            <a:extLst>
              <a:ext uri="{FF2B5EF4-FFF2-40B4-BE49-F238E27FC236}">
                <a16:creationId xmlns:a16="http://schemas.microsoft.com/office/drawing/2014/main" id="{6101AC4F-B91A-4B68-FC64-1F5656E77D01}"/>
              </a:ext>
            </a:extLst>
          </p:cNvPr>
          <p:cNvSpPr>
            <a:spLocks noGrp="1" noChangeArrowheads="1"/>
          </p:cNvSpPr>
          <p:nvPr>
            <p:ph type="subTitle" idx="1"/>
          </p:nvPr>
        </p:nvSpPr>
        <p:spPr>
          <a:xfrm>
            <a:off x="2057400" y="457200"/>
            <a:ext cx="7924800" cy="5943600"/>
          </a:xfrm>
        </p:spPr>
        <p:txBody>
          <a:bodyPr/>
          <a:lstStyle/>
          <a:p>
            <a:pPr eaLnBrk="1" hangingPunct="1">
              <a:lnSpc>
                <a:spcPct val="80000"/>
              </a:lnSpc>
            </a:pPr>
            <a:r>
              <a:rPr lang="en-US" altLang="en-US" sz="5400" b="1"/>
              <a:t>Forbid it, Lord, that I should boast,</a:t>
            </a:r>
          </a:p>
          <a:p>
            <a:pPr eaLnBrk="1" hangingPunct="1">
              <a:lnSpc>
                <a:spcPct val="80000"/>
              </a:lnSpc>
            </a:pPr>
            <a:r>
              <a:rPr lang="en-US" altLang="en-US" sz="5400" b="1"/>
              <a:t>Save in the death of Christ, my God;</a:t>
            </a:r>
          </a:p>
          <a:p>
            <a:pPr eaLnBrk="1" hangingPunct="1">
              <a:lnSpc>
                <a:spcPct val="80000"/>
              </a:lnSpc>
            </a:pPr>
            <a:r>
              <a:rPr lang="en-US" altLang="en-US" sz="5400" b="1"/>
              <a:t>All the vain things that charm me most,</a:t>
            </a:r>
          </a:p>
          <a:p>
            <a:pPr eaLnBrk="1" hangingPunct="1">
              <a:lnSpc>
                <a:spcPct val="80000"/>
              </a:lnSpc>
            </a:pPr>
            <a:r>
              <a:rPr lang="en-US" altLang="en-US" sz="5400" b="1"/>
              <a:t>I sacrifice them to His blood.</a:t>
            </a:r>
          </a:p>
        </p:txBody>
      </p:sp>
    </p:spTree>
    <p:extLst>
      <p:ext uri="{BB962C8B-B14F-4D97-AF65-F5344CB8AC3E}">
        <p14:creationId xmlns:p14="http://schemas.microsoft.com/office/powerpoint/2010/main" val="342841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D7F5-C515-F981-5C8F-C7E80E209577}"/>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1F78423F-56E3-18E9-547A-FC64BF9BD232}"/>
              </a:ext>
            </a:extLst>
          </p:cNvPr>
          <p:cNvSpPr>
            <a:spLocks noGrp="1" noChangeArrowheads="1"/>
          </p:cNvSpPr>
          <p:nvPr>
            <p:ph type="ctrTitle"/>
          </p:nvPr>
        </p:nvSpPr>
        <p:spPr/>
        <p:txBody>
          <a:bodyPr/>
          <a:lstStyle/>
          <a:p>
            <a:pPr eaLnBrk="1" hangingPunct="1"/>
            <a:r>
              <a:rPr lang="en-US" altLang="en-US"/>
              <a:t> </a:t>
            </a:r>
          </a:p>
        </p:txBody>
      </p:sp>
      <p:sp>
        <p:nvSpPr>
          <p:cNvPr id="5123" name="Rectangle 4">
            <a:extLst>
              <a:ext uri="{FF2B5EF4-FFF2-40B4-BE49-F238E27FC236}">
                <a16:creationId xmlns:a16="http://schemas.microsoft.com/office/drawing/2014/main" id="{528FE913-32B0-6E29-DCC4-D0E0BD121DAD}"/>
              </a:ext>
            </a:extLst>
          </p:cNvPr>
          <p:cNvSpPr>
            <a:spLocks noGrp="1" noChangeArrowheads="1"/>
          </p:cNvSpPr>
          <p:nvPr>
            <p:ph type="subTitle" idx="1"/>
          </p:nvPr>
        </p:nvSpPr>
        <p:spPr>
          <a:xfrm>
            <a:off x="1981200" y="533400"/>
            <a:ext cx="8305800" cy="5943600"/>
          </a:xfrm>
        </p:spPr>
        <p:txBody>
          <a:bodyPr/>
          <a:lstStyle/>
          <a:p>
            <a:pPr eaLnBrk="1" hangingPunct="1">
              <a:lnSpc>
                <a:spcPct val="80000"/>
              </a:lnSpc>
            </a:pPr>
            <a:r>
              <a:rPr lang="en-US" altLang="en-US" sz="5400" b="1"/>
              <a:t>See, from His head, His hands, His feet,</a:t>
            </a:r>
          </a:p>
          <a:p>
            <a:pPr eaLnBrk="1" hangingPunct="1">
              <a:lnSpc>
                <a:spcPct val="80000"/>
              </a:lnSpc>
            </a:pPr>
            <a:r>
              <a:rPr lang="en-US" altLang="en-US" sz="5400" b="1"/>
              <a:t>Sorrow and love flow mingled down;</a:t>
            </a:r>
          </a:p>
          <a:p>
            <a:pPr eaLnBrk="1" hangingPunct="1">
              <a:lnSpc>
                <a:spcPct val="80000"/>
              </a:lnSpc>
            </a:pPr>
            <a:r>
              <a:rPr lang="en-US" altLang="en-US" sz="5400" b="1"/>
              <a:t>Did e’er such love and sorrow meet,</a:t>
            </a:r>
          </a:p>
          <a:p>
            <a:pPr eaLnBrk="1" hangingPunct="1">
              <a:lnSpc>
                <a:spcPct val="80000"/>
              </a:lnSpc>
            </a:pPr>
            <a:r>
              <a:rPr lang="en-US" altLang="en-US" sz="5400" b="1"/>
              <a:t>Or thorns compose so rich a crown?</a:t>
            </a:r>
          </a:p>
          <a:p>
            <a:pPr eaLnBrk="1" hangingPunct="1">
              <a:lnSpc>
                <a:spcPct val="80000"/>
              </a:lnSpc>
            </a:pPr>
            <a:endParaRPr lang="en-US" altLang="en-US" sz="5400">
              <a:solidFill>
                <a:schemeClr val="bg1"/>
              </a:solidFill>
            </a:endParaRPr>
          </a:p>
        </p:txBody>
      </p:sp>
    </p:spTree>
    <p:extLst>
      <p:ext uri="{BB962C8B-B14F-4D97-AF65-F5344CB8AC3E}">
        <p14:creationId xmlns:p14="http://schemas.microsoft.com/office/powerpoint/2010/main" val="402484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A3E7-BE98-52FD-A970-654425622521}"/>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14FF3915-0D63-C738-61A5-72277D13BCF6}"/>
              </a:ext>
            </a:extLst>
          </p:cNvPr>
          <p:cNvSpPr>
            <a:spLocks noGrp="1" noChangeArrowheads="1"/>
          </p:cNvSpPr>
          <p:nvPr>
            <p:ph type="ctrTitle"/>
          </p:nvPr>
        </p:nvSpPr>
        <p:spPr/>
        <p:txBody>
          <a:bodyPr/>
          <a:lstStyle/>
          <a:p>
            <a:pPr eaLnBrk="1" hangingPunct="1"/>
            <a:r>
              <a:rPr lang="en-US" altLang="en-US"/>
              <a:t> </a:t>
            </a:r>
          </a:p>
        </p:txBody>
      </p:sp>
      <p:sp>
        <p:nvSpPr>
          <p:cNvPr id="6147" name="Rectangle 5">
            <a:extLst>
              <a:ext uri="{FF2B5EF4-FFF2-40B4-BE49-F238E27FC236}">
                <a16:creationId xmlns:a16="http://schemas.microsoft.com/office/drawing/2014/main" id="{E14B686D-C314-CE00-E895-50A9183C71F3}"/>
              </a:ext>
            </a:extLst>
          </p:cNvPr>
          <p:cNvSpPr>
            <a:spLocks noGrp="1" noChangeArrowheads="1"/>
          </p:cNvSpPr>
          <p:nvPr>
            <p:ph type="subTitle" idx="1"/>
          </p:nvPr>
        </p:nvSpPr>
        <p:spPr>
          <a:xfrm>
            <a:off x="1981200" y="457200"/>
            <a:ext cx="8077200" cy="5867400"/>
          </a:xfrm>
        </p:spPr>
        <p:txBody>
          <a:bodyPr/>
          <a:lstStyle/>
          <a:p>
            <a:pPr eaLnBrk="1" hangingPunct="1">
              <a:lnSpc>
                <a:spcPct val="80000"/>
              </a:lnSpc>
            </a:pPr>
            <a:r>
              <a:rPr lang="en-US" altLang="en-US" sz="5400" b="1"/>
              <a:t>Were the whole realm of nature mine,</a:t>
            </a:r>
          </a:p>
          <a:p>
            <a:pPr eaLnBrk="1" hangingPunct="1">
              <a:lnSpc>
                <a:spcPct val="80000"/>
              </a:lnSpc>
            </a:pPr>
            <a:r>
              <a:rPr lang="en-US" altLang="en-US" sz="5400" b="1"/>
              <a:t>That were a present far too small;</a:t>
            </a:r>
          </a:p>
          <a:p>
            <a:pPr eaLnBrk="1" hangingPunct="1">
              <a:lnSpc>
                <a:spcPct val="80000"/>
              </a:lnSpc>
            </a:pPr>
            <a:r>
              <a:rPr lang="en-US" altLang="en-US" sz="5400" b="1"/>
              <a:t>Love so amazing, so divine,</a:t>
            </a:r>
          </a:p>
          <a:p>
            <a:pPr eaLnBrk="1" hangingPunct="1">
              <a:lnSpc>
                <a:spcPct val="80000"/>
              </a:lnSpc>
            </a:pPr>
            <a:r>
              <a:rPr lang="en-US" altLang="en-US" sz="5400" b="1"/>
              <a:t>Demands my soul, my life, my all.</a:t>
            </a:r>
          </a:p>
        </p:txBody>
      </p:sp>
    </p:spTree>
    <p:extLst>
      <p:ext uri="{BB962C8B-B14F-4D97-AF65-F5344CB8AC3E}">
        <p14:creationId xmlns:p14="http://schemas.microsoft.com/office/powerpoint/2010/main" val="389253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8012-3ED5-B4DB-3EE3-C8A15FFA75B4}"/>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72EE484-3806-2993-6A4A-E8FB990F3F84}"/>
              </a:ext>
            </a:extLst>
          </p:cNvPr>
          <p:cNvSpPr>
            <a:spLocks noGrp="1" noChangeArrowheads="1"/>
          </p:cNvSpPr>
          <p:nvPr>
            <p:ph type="title"/>
          </p:nvPr>
        </p:nvSpPr>
        <p:spPr/>
        <p:txBody>
          <a:bodyPr/>
          <a:lstStyle/>
          <a:p>
            <a:pPr eaLnBrk="1" hangingPunct="1"/>
            <a:endParaRPr lang="en-US" altLang="en-US"/>
          </a:p>
        </p:txBody>
      </p:sp>
      <p:sp>
        <p:nvSpPr>
          <p:cNvPr id="7171" name="Rectangle 3">
            <a:extLst>
              <a:ext uri="{FF2B5EF4-FFF2-40B4-BE49-F238E27FC236}">
                <a16:creationId xmlns:a16="http://schemas.microsoft.com/office/drawing/2014/main" id="{3F976DA7-B29F-AD28-432E-649F104DBC69}"/>
              </a:ext>
            </a:extLst>
          </p:cNvPr>
          <p:cNvSpPr>
            <a:spLocks noGrp="1" noChangeArrowheads="1"/>
          </p:cNvSpPr>
          <p:nvPr>
            <p:ph type="body" idx="1"/>
          </p:nvPr>
        </p:nvSpPr>
        <p:spPr/>
        <p:txBody>
          <a:bodyPr/>
          <a:lstStyle/>
          <a:p>
            <a:pPr eaLnBrk="1" hangingPunct="1"/>
            <a:endParaRPr lang="en-US" altLang="en-US"/>
          </a:p>
        </p:txBody>
      </p:sp>
    </p:spTree>
    <p:extLst>
      <p:ext uri="{BB962C8B-B14F-4D97-AF65-F5344CB8AC3E}">
        <p14:creationId xmlns:p14="http://schemas.microsoft.com/office/powerpoint/2010/main" val="589711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09600" y="792480"/>
            <a:ext cx="10972800" cy="5760720"/>
          </a:xfrm>
        </p:spPr>
        <p:txBody>
          <a:bodyPr/>
          <a:lstStyle/>
          <a:p>
            <a:endParaRPr lang="en-US" sz="5400" b="1" dirty="0"/>
          </a:p>
        </p:txBody>
      </p:sp>
    </p:spTree>
    <p:extLst>
      <p:ext uri="{BB962C8B-B14F-4D97-AF65-F5344CB8AC3E}">
        <p14:creationId xmlns:p14="http://schemas.microsoft.com/office/powerpoint/2010/main" val="58808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r>
              <a:rPr lang="en-US" sz="6600" b="1" dirty="0"/>
              <a:t>“On Being Born Again”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9C59-741B-058D-AD54-0CF5617A3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A0303-1804-04AC-72A2-89E6546AB5FC}"/>
              </a:ext>
            </a:extLst>
          </p:cNvPr>
          <p:cNvSpPr>
            <a:spLocks noGrp="1"/>
          </p:cNvSpPr>
          <p:nvPr>
            <p:ph type="title"/>
          </p:nvPr>
        </p:nvSpPr>
        <p:spPr>
          <a:xfrm>
            <a:off x="1981200" y="274638"/>
            <a:ext cx="8229600" cy="6354762"/>
          </a:xfrm>
        </p:spPr>
        <p:txBody>
          <a:bodyPr/>
          <a:lstStyle/>
          <a:p>
            <a:r>
              <a:rPr lang="en-US" sz="8800" b="1" kern="0" dirty="0">
                <a:latin typeface="Arial Black" pitchFamily="34" charset="0"/>
                <a:cs typeface="Arial"/>
              </a:rPr>
              <a:t>It Is Well With My Soul</a:t>
            </a:r>
            <a:br>
              <a:rPr lang="en-US" sz="6600" b="1" kern="0" dirty="0">
                <a:latin typeface="Arial Black" pitchFamily="34" charset="0"/>
                <a:cs typeface="Arial"/>
              </a:rPr>
            </a:br>
            <a:br>
              <a:rPr lang="en-US" sz="6600" b="1" kern="0" dirty="0">
                <a:latin typeface="Arial Black" pitchFamily="34" charset="0"/>
                <a:cs typeface="Arial"/>
              </a:rPr>
            </a:br>
            <a:r>
              <a:rPr lang="en-US" sz="6600" b="1" kern="0" dirty="0">
                <a:latin typeface="Arial Black" pitchFamily="34" charset="0"/>
                <a:cs typeface="Arial"/>
              </a:rPr>
              <a:t>Hymn # 705</a:t>
            </a:r>
            <a:endParaRPr lang="en-US" dirty="0"/>
          </a:p>
        </p:txBody>
      </p:sp>
    </p:spTree>
    <p:extLst>
      <p:ext uri="{BB962C8B-B14F-4D97-AF65-F5344CB8AC3E}">
        <p14:creationId xmlns:p14="http://schemas.microsoft.com/office/powerpoint/2010/main" val="410800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r>
              <a:rPr lang="en-US" sz="7200" b="1" i="1" kern="0" dirty="0">
                <a:solidFill>
                  <a:srgbClr val="000000"/>
                </a:solidFill>
                <a:latin typeface="Arial Rounded MT Bold"/>
                <a:cs typeface="Arial"/>
              </a:rPr>
              <a:t>“Glory to the Lamb”</a:t>
            </a:r>
            <a:br>
              <a:rPr lang="en-US" sz="7200" b="1" i="1" kern="0" dirty="0">
                <a:solidFill>
                  <a:srgbClr val="000000"/>
                </a:solidFill>
                <a:latin typeface="Arial Rounded MT Bold"/>
                <a:cs typeface="Arial"/>
              </a:rPr>
            </a:b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DE2DE849-EBF3-8560-12F0-E023F5393B76}"/>
            </a:ext>
          </a:extLst>
        </p:cNvPr>
        <p:cNvGrpSpPr/>
        <p:nvPr/>
      </p:nvGrpSpPr>
      <p:grpSpPr>
        <a:xfrm>
          <a:off x="0" y="0"/>
          <a:ext cx="0" cy="0"/>
          <a:chOff x="0" y="0"/>
          <a:chExt cx="0" cy="0"/>
        </a:xfrm>
      </p:grpSpPr>
      <p:sp>
        <p:nvSpPr>
          <p:cNvPr id="80898" name="Title 1">
            <a:extLst>
              <a:ext uri="{FF2B5EF4-FFF2-40B4-BE49-F238E27FC236}">
                <a16:creationId xmlns:a16="http://schemas.microsoft.com/office/drawing/2014/main" id="{5558DE38-329B-9FE7-C8F2-FE2FD76D399F}"/>
              </a:ext>
            </a:extLst>
          </p:cNvPr>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1478912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5A21-216D-869C-42CA-4834E9288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85C69-4069-724C-1166-1B2DB16C8C64}"/>
              </a:ext>
            </a:extLst>
          </p:cNvPr>
          <p:cNvSpPr>
            <a:spLocks noGrp="1"/>
          </p:cNvSpPr>
          <p:nvPr>
            <p:ph type="title"/>
          </p:nvPr>
        </p:nvSpPr>
        <p:spPr>
          <a:xfrm>
            <a:off x="1981200" y="274638"/>
            <a:ext cx="8229600" cy="6354762"/>
          </a:xfrm>
        </p:spPr>
        <p:txBody>
          <a:bodyPr/>
          <a:lstStyle/>
          <a:p>
            <a:r>
              <a:rPr lang="en-US" sz="7200" b="1" dirty="0">
                <a:latin typeface="Arial Black" pitchFamily="34" charset="0"/>
              </a:rPr>
              <a:t>Take My Life and</a:t>
            </a:r>
            <a:br>
              <a:rPr lang="en-US" sz="7200" b="1" dirty="0">
                <a:latin typeface="Arial Black" pitchFamily="34" charset="0"/>
              </a:rPr>
            </a:br>
            <a:r>
              <a:rPr lang="en-US" sz="7200" b="1" dirty="0">
                <a:latin typeface="Arial Black" pitchFamily="34" charset="0"/>
              </a:rPr>
              <a:t>Let it Be</a:t>
            </a:r>
            <a:br>
              <a:rPr lang="en-US" sz="7200" b="1" dirty="0">
                <a:latin typeface="Arial Black" pitchFamily="34" charset="0"/>
              </a:rPr>
            </a:br>
            <a:r>
              <a:rPr lang="en-US" sz="7200" b="1" dirty="0">
                <a:latin typeface="Arial Black" pitchFamily="34" charset="0"/>
              </a:rPr>
              <a:t>Consecrated</a:t>
            </a:r>
            <a:br>
              <a:rPr lang="en-US" b="1" dirty="0">
                <a:latin typeface="Arial Black" pitchFamily="34" charset="0"/>
              </a:rPr>
            </a:br>
            <a:br>
              <a:rPr lang="en-US" b="1" dirty="0">
                <a:latin typeface="Arial Black" pitchFamily="34" charset="0"/>
              </a:rPr>
            </a:br>
            <a:r>
              <a:rPr lang="en-US" b="1" dirty="0">
                <a:latin typeface="Arial Black" pitchFamily="34" charset="0"/>
              </a:rPr>
              <a:t>Hymn # 597</a:t>
            </a:r>
          </a:p>
        </p:txBody>
      </p:sp>
    </p:spTree>
    <p:extLst>
      <p:ext uri="{BB962C8B-B14F-4D97-AF65-F5344CB8AC3E}">
        <p14:creationId xmlns:p14="http://schemas.microsoft.com/office/powerpoint/2010/main" val="337180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8DD1-792B-8B53-3547-F54EE7E34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E554F-002E-3BF0-A0AC-CAD23F661A35}"/>
              </a:ext>
            </a:extLst>
          </p:cNvPr>
          <p:cNvSpPr>
            <a:spLocks noGrp="1"/>
          </p:cNvSpPr>
          <p:nvPr>
            <p:ph type="title"/>
          </p:nvPr>
        </p:nvSpPr>
        <p:spPr>
          <a:xfrm>
            <a:off x="1752600" y="1219200"/>
            <a:ext cx="8763000" cy="5486400"/>
          </a:xfrm>
        </p:spPr>
        <p:txBody>
          <a:bodyPr>
            <a:normAutofit fontScale="90000"/>
          </a:bodyPr>
          <a:lstStyle/>
          <a:p>
            <a:r>
              <a:rPr lang="en-US" sz="5300" b="1" dirty="0">
                <a:latin typeface="Arial Black" pitchFamily="34" charset="0"/>
              </a:rPr>
              <a:t>Take my life and let it be</a:t>
            </a:r>
            <a:br>
              <a:rPr lang="en-US" sz="5300" b="1" dirty="0">
                <a:latin typeface="Arial Black" pitchFamily="34" charset="0"/>
              </a:rPr>
            </a:br>
            <a:r>
              <a:rPr lang="en-US" sz="5300" b="1" dirty="0">
                <a:latin typeface="Arial Black" pitchFamily="34" charset="0"/>
              </a:rPr>
              <a:t>Consecrated, Lord to Thee;</a:t>
            </a:r>
            <a:br>
              <a:rPr lang="en-US" sz="5300" b="1" dirty="0">
                <a:latin typeface="Arial Black" pitchFamily="34" charset="0"/>
              </a:rPr>
            </a:br>
            <a:r>
              <a:rPr lang="en-US" sz="5300" b="1" dirty="0">
                <a:latin typeface="Arial Black" pitchFamily="34" charset="0"/>
              </a:rPr>
              <a:t>Take my moments and my days—</a:t>
            </a:r>
            <a:br>
              <a:rPr lang="en-US" sz="5300" b="1" dirty="0">
                <a:latin typeface="Arial Black" pitchFamily="34" charset="0"/>
              </a:rPr>
            </a:br>
            <a:r>
              <a:rPr lang="en-US" sz="5300" b="1" dirty="0">
                <a:latin typeface="Arial Black" pitchFamily="34" charset="0"/>
              </a:rPr>
              <a:t>let them flow in ceaseless praise,</a:t>
            </a:r>
            <a:br>
              <a:rPr lang="en-US" sz="5300" b="1" dirty="0">
                <a:latin typeface="Arial Black" pitchFamily="34" charset="0"/>
              </a:rPr>
            </a:br>
            <a:r>
              <a:rPr lang="en-US" sz="5300" b="1" dirty="0">
                <a:latin typeface="Arial Black" pitchFamily="34" charset="0"/>
              </a:rPr>
              <a:t>let them flow in ceaseless praise.</a:t>
            </a:r>
            <a:br>
              <a:rPr lang="en-US" sz="5300" b="1" dirty="0">
                <a:latin typeface="Arial Black" pitchFamily="34" charset="0"/>
              </a:rPr>
            </a:b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1861499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7358-9BDB-86B3-00F7-35B186924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9B7D5-A544-7702-05B0-07ECEB8BD2FE}"/>
              </a:ext>
            </a:extLst>
          </p:cNvPr>
          <p:cNvSpPr>
            <a:spLocks noGrp="1"/>
          </p:cNvSpPr>
          <p:nvPr>
            <p:ph type="title"/>
          </p:nvPr>
        </p:nvSpPr>
        <p:spPr>
          <a:xfrm>
            <a:off x="1676400" y="274638"/>
            <a:ext cx="8839200" cy="6430962"/>
          </a:xfrm>
        </p:spPr>
        <p:txBody>
          <a:bodyPr/>
          <a:lstStyle/>
          <a:p>
            <a:r>
              <a:rPr lang="en-US" b="1" dirty="0">
                <a:latin typeface="Arial Black" pitchFamily="34" charset="0"/>
              </a:rPr>
              <a:t>Take my hands and let them move</a:t>
            </a:r>
            <a:br>
              <a:rPr lang="en-US" b="1" dirty="0">
                <a:latin typeface="Arial Black" pitchFamily="34" charset="0"/>
              </a:rPr>
            </a:br>
            <a:r>
              <a:rPr lang="en-US" b="1" dirty="0">
                <a:latin typeface="Arial Black" pitchFamily="34" charset="0"/>
              </a:rPr>
              <a:t>At the impulse of Thy love;</a:t>
            </a:r>
            <a:br>
              <a:rPr lang="en-US" b="1" dirty="0">
                <a:latin typeface="Arial Black" pitchFamily="34" charset="0"/>
              </a:rPr>
            </a:br>
            <a:r>
              <a:rPr lang="en-US" b="1" dirty="0">
                <a:latin typeface="Arial Black" pitchFamily="34" charset="0"/>
              </a:rPr>
              <a:t>Take my feet and let them be</a:t>
            </a:r>
            <a:br>
              <a:rPr lang="en-US" b="1" dirty="0">
                <a:latin typeface="Arial Black" pitchFamily="34" charset="0"/>
              </a:rPr>
            </a:br>
            <a:r>
              <a:rPr lang="en-US" b="1" dirty="0">
                <a:latin typeface="Arial Black" pitchFamily="34" charset="0"/>
              </a:rPr>
              <a:t>Swift and beautiful for Thee,</a:t>
            </a:r>
            <a:br>
              <a:rPr lang="en-US" b="1" dirty="0">
                <a:latin typeface="Arial Black" pitchFamily="34" charset="0"/>
              </a:rPr>
            </a:br>
            <a:r>
              <a:rPr lang="en-US" b="1" dirty="0">
                <a:latin typeface="Arial Black" pitchFamily="34" charset="0"/>
              </a:rPr>
              <a:t> Swift and beautiful for Thee.</a:t>
            </a:r>
          </a:p>
        </p:txBody>
      </p:sp>
    </p:spTree>
    <p:extLst>
      <p:ext uri="{BB962C8B-B14F-4D97-AF65-F5344CB8AC3E}">
        <p14:creationId xmlns:p14="http://schemas.microsoft.com/office/powerpoint/2010/main" val="11246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2181F-BB4D-092F-5808-81F404A10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5FB51-29E0-E10A-99C0-E4817EC11605}"/>
              </a:ext>
            </a:extLst>
          </p:cNvPr>
          <p:cNvSpPr>
            <a:spLocks noGrp="1"/>
          </p:cNvSpPr>
          <p:nvPr>
            <p:ph type="title"/>
          </p:nvPr>
        </p:nvSpPr>
        <p:spPr>
          <a:xfrm>
            <a:off x="1676400" y="274638"/>
            <a:ext cx="8839200" cy="6430962"/>
          </a:xfrm>
        </p:spPr>
        <p:txBody>
          <a:bodyPr/>
          <a:lstStyle/>
          <a:p>
            <a:r>
              <a:rPr lang="en-US" b="1" dirty="0">
                <a:latin typeface="Arial Black" pitchFamily="34" charset="0"/>
              </a:rPr>
              <a:t>Take my voice and let me sing</a:t>
            </a:r>
            <a:br>
              <a:rPr lang="en-US" b="1" dirty="0">
                <a:latin typeface="Arial Black" pitchFamily="34" charset="0"/>
              </a:rPr>
            </a:br>
            <a:r>
              <a:rPr lang="en-US" b="1" dirty="0">
                <a:latin typeface="Arial Black" pitchFamily="34" charset="0"/>
              </a:rPr>
              <a:t>Always, only, for my King;</a:t>
            </a:r>
            <a:br>
              <a:rPr lang="en-US" b="1" dirty="0">
                <a:latin typeface="Arial Black" pitchFamily="34" charset="0"/>
              </a:rPr>
            </a:br>
            <a:r>
              <a:rPr lang="en-US" b="1" dirty="0">
                <a:latin typeface="Arial Black" pitchFamily="34" charset="0"/>
              </a:rPr>
              <a:t>Take my lips and let them be</a:t>
            </a:r>
            <a:br>
              <a:rPr lang="en-US" b="1" dirty="0">
                <a:latin typeface="Arial Black" pitchFamily="34" charset="0"/>
              </a:rPr>
            </a:br>
            <a:r>
              <a:rPr lang="en-US" b="1" dirty="0">
                <a:latin typeface="Arial Black" pitchFamily="34" charset="0"/>
              </a:rPr>
              <a:t>Filled with messages from Thee,</a:t>
            </a:r>
            <a:br>
              <a:rPr lang="en-US" b="1" dirty="0">
                <a:latin typeface="Arial Black" pitchFamily="34" charset="0"/>
              </a:rPr>
            </a:br>
            <a:r>
              <a:rPr lang="en-US" b="1" dirty="0">
                <a:latin typeface="Arial Black" pitchFamily="34" charset="0"/>
              </a:rPr>
              <a:t> Filled with messages from Thee.</a:t>
            </a:r>
          </a:p>
        </p:txBody>
      </p:sp>
    </p:spTree>
    <p:extLst>
      <p:ext uri="{BB962C8B-B14F-4D97-AF65-F5344CB8AC3E}">
        <p14:creationId xmlns:p14="http://schemas.microsoft.com/office/powerpoint/2010/main" val="1035160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1601-A96A-6048-D801-EFC9B3CF9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9B439-1BE2-C8E7-C147-BEFCEF59B9A4}"/>
              </a:ext>
            </a:extLst>
          </p:cNvPr>
          <p:cNvSpPr>
            <a:spLocks noGrp="1"/>
          </p:cNvSpPr>
          <p:nvPr>
            <p:ph type="title"/>
          </p:nvPr>
        </p:nvSpPr>
        <p:spPr>
          <a:xfrm>
            <a:off x="1676400" y="274638"/>
            <a:ext cx="8839200" cy="6430962"/>
          </a:xfrm>
        </p:spPr>
        <p:txBody>
          <a:bodyPr/>
          <a:lstStyle/>
          <a:p>
            <a:r>
              <a:rPr lang="en-US" b="1" dirty="0">
                <a:latin typeface="Arial Black" pitchFamily="34" charset="0"/>
              </a:rPr>
              <a:t>Take my silver and my gold-</a:t>
            </a:r>
            <a:br>
              <a:rPr lang="en-US" b="1" dirty="0">
                <a:latin typeface="Arial Black" pitchFamily="34" charset="0"/>
              </a:rPr>
            </a:br>
            <a:r>
              <a:rPr lang="en-US" b="1" dirty="0">
                <a:latin typeface="Arial Black" pitchFamily="34" charset="0"/>
              </a:rPr>
              <a:t>Not a mite would I withhold;</a:t>
            </a:r>
            <a:br>
              <a:rPr lang="en-US" b="1" dirty="0">
                <a:latin typeface="Arial Black" pitchFamily="34" charset="0"/>
              </a:rPr>
            </a:br>
            <a:r>
              <a:rPr lang="en-US" b="1" dirty="0">
                <a:latin typeface="Arial Black" pitchFamily="34" charset="0"/>
              </a:rPr>
              <a:t>Take my intellect and use</a:t>
            </a:r>
            <a:br>
              <a:rPr lang="en-US" b="1" dirty="0">
                <a:latin typeface="Arial Black" pitchFamily="34" charset="0"/>
              </a:rPr>
            </a:br>
            <a:r>
              <a:rPr lang="en-US" b="1" dirty="0">
                <a:latin typeface="Arial Black" pitchFamily="34" charset="0"/>
              </a:rPr>
              <a:t>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br>
              <a:rPr lang="en-US" b="1" dirty="0">
                <a:latin typeface="Arial Black" pitchFamily="34" charset="0"/>
              </a:rPr>
            </a:br>
            <a:r>
              <a:rPr lang="en-US" b="1" dirty="0">
                <a:latin typeface="Arial Black" pitchFamily="34" charset="0"/>
              </a:rPr>
              <a:t> 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p>
        </p:txBody>
      </p:sp>
    </p:spTree>
    <p:extLst>
      <p:ext uri="{BB962C8B-B14F-4D97-AF65-F5344CB8AC3E}">
        <p14:creationId xmlns:p14="http://schemas.microsoft.com/office/powerpoint/2010/main" val="1470563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1AF8-8335-C710-96E4-C100967A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57780-7D97-2F14-6ADF-A35B4AB0D7BC}"/>
              </a:ext>
            </a:extLst>
          </p:cNvPr>
          <p:cNvSpPr>
            <a:spLocks noGrp="1"/>
          </p:cNvSpPr>
          <p:nvPr>
            <p:ph type="title"/>
          </p:nvPr>
        </p:nvSpPr>
        <p:spPr>
          <a:xfrm>
            <a:off x="1676400" y="274638"/>
            <a:ext cx="8839200" cy="6354762"/>
          </a:xfrm>
        </p:spPr>
        <p:txBody>
          <a:bodyPr>
            <a:normAutofit/>
          </a:bodyPr>
          <a:lstStyle/>
          <a:p>
            <a:r>
              <a:rPr lang="en-US" sz="4800" b="1" dirty="0">
                <a:latin typeface="Arial Black" pitchFamily="34" charset="0"/>
              </a:rPr>
              <a:t>Take my love– my Lord, I pour</a:t>
            </a:r>
            <a:br>
              <a:rPr lang="en-US" sz="4800" b="1" dirty="0">
                <a:latin typeface="Arial Black" pitchFamily="34" charset="0"/>
              </a:rPr>
            </a:br>
            <a:r>
              <a:rPr lang="en-US" sz="4800" b="1" dirty="0">
                <a:latin typeface="Arial Black" pitchFamily="34" charset="0"/>
              </a:rPr>
              <a:t>At thy feet it’s treasure store;</a:t>
            </a:r>
            <a:br>
              <a:rPr lang="en-US" sz="4800" b="1" dirty="0">
                <a:latin typeface="Arial Black" pitchFamily="34" charset="0"/>
              </a:rPr>
            </a:br>
            <a:r>
              <a:rPr lang="en-US" sz="4800" b="1" dirty="0">
                <a:latin typeface="Arial Black" pitchFamily="34" charset="0"/>
              </a:rPr>
              <a:t>Take myself and I will be</a:t>
            </a:r>
            <a:br>
              <a:rPr lang="en-US" sz="4800" b="1" dirty="0">
                <a:latin typeface="Arial Black" pitchFamily="34" charset="0"/>
              </a:rPr>
            </a:br>
            <a:r>
              <a:rPr lang="en-US" sz="4800" b="1" dirty="0">
                <a:latin typeface="Arial Black" pitchFamily="34" charset="0"/>
              </a:rPr>
              <a:t>Ever, only, all for Thee,</a:t>
            </a:r>
            <a:br>
              <a:rPr lang="en-US" sz="4800" b="1" dirty="0">
                <a:latin typeface="Arial Black" pitchFamily="34" charset="0"/>
              </a:rPr>
            </a:br>
            <a:r>
              <a:rPr lang="en-US" sz="4800" b="1" dirty="0">
                <a:latin typeface="Arial Black" pitchFamily="34" charset="0"/>
              </a:rPr>
              <a:t>Ever, only, all for Thee.</a:t>
            </a:r>
          </a:p>
        </p:txBody>
      </p:sp>
    </p:spTree>
    <p:extLst>
      <p:ext uri="{BB962C8B-B14F-4D97-AF65-F5344CB8AC3E}">
        <p14:creationId xmlns:p14="http://schemas.microsoft.com/office/powerpoint/2010/main" val="37642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835D-41F0-3405-DA3B-024C571AF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79E50-89B1-E820-52D3-357DFA79ECBB}"/>
              </a:ext>
            </a:extLst>
          </p:cNvPr>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When peace like</a:t>
            </a:r>
            <a:br>
              <a:rPr lang="en-US" sz="4000" b="1" dirty="0">
                <a:latin typeface="Arial Black" pitchFamily="34" charset="0"/>
              </a:rPr>
            </a:br>
            <a:r>
              <a:rPr lang="en-US" sz="4000" b="1" dirty="0">
                <a:latin typeface="Arial Black" pitchFamily="34" charset="0"/>
              </a:rPr>
              <a:t> a river </a:t>
            </a:r>
            <a:r>
              <a:rPr lang="en-US" sz="4000" b="1" dirty="0" err="1">
                <a:latin typeface="Arial Black" pitchFamily="34" charset="0"/>
              </a:rPr>
              <a:t>attendeth</a:t>
            </a:r>
            <a:r>
              <a:rPr lang="en-US" sz="4000" b="1" dirty="0">
                <a:latin typeface="Arial Black" pitchFamily="34" charset="0"/>
              </a:rPr>
              <a:t> my way;</a:t>
            </a:r>
            <a:br>
              <a:rPr lang="en-US" sz="4000" b="1" dirty="0">
                <a:latin typeface="Arial Black" pitchFamily="34" charset="0"/>
              </a:rPr>
            </a:br>
            <a:r>
              <a:rPr lang="en-US" sz="4000" b="1" dirty="0">
                <a:latin typeface="Arial Black" pitchFamily="34" charset="0"/>
              </a:rPr>
              <a:t>When sorrows like </a:t>
            </a:r>
            <a:r>
              <a:rPr lang="en-US" sz="4000" b="1" dirty="0" err="1">
                <a:latin typeface="Arial Black" pitchFamily="34" charset="0"/>
              </a:rPr>
              <a:t>seabillows</a:t>
            </a:r>
            <a:r>
              <a:rPr lang="en-US" sz="4000" b="1" dirty="0">
                <a:latin typeface="Arial Black" pitchFamily="34" charset="0"/>
              </a:rPr>
              <a:t> roll;</a:t>
            </a:r>
            <a:br>
              <a:rPr lang="en-US" sz="4000" b="1" dirty="0">
                <a:latin typeface="Arial Black" pitchFamily="34" charset="0"/>
              </a:rPr>
            </a:br>
            <a:r>
              <a:rPr lang="en-US" sz="4000" b="1" dirty="0">
                <a:latin typeface="Arial Black" pitchFamily="34" charset="0"/>
              </a:rPr>
              <a:t>Whatever my lot, thou hast taught me to say;</a:t>
            </a:r>
            <a:br>
              <a:rPr lang="en-US" sz="4000" b="1" dirty="0">
                <a:latin typeface="Arial Black" pitchFamily="34" charset="0"/>
              </a:rPr>
            </a:br>
            <a:r>
              <a:rPr lang="en-US" sz="4000" b="1" dirty="0">
                <a:latin typeface="Arial Black" pitchFamily="34" charset="0"/>
              </a:rPr>
              <a:t>“it is well,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3325334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A2C41-0E96-9544-4E22-93C74FACA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59F4E-AD7F-EC8E-EACD-AB14EFD3353C}"/>
              </a:ext>
            </a:extLst>
          </p:cNvPr>
          <p:cNvSpPr>
            <a:spLocks noGrp="1"/>
          </p:cNvSpPr>
          <p:nvPr>
            <p:ph type="title"/>
          </p:nvPr>
        </p:nvSpPr>
        <p:spPr>
          <a:xfrm>
            <a:off x="1676400" y="274638"/>
            <a:ext cx="8839200" cy="6354762"/>
          </a:xfrm>
        </p:spPr>
        <p:txBody>
          <a:bodyPr>
            <a:noAutofit/>
          </a:bodyPr>
          <a:lstStyle/>
          <a:p>
            <a:r>
              <a:rPr lang="en-US" sz="4600" b="1" dirty="0">
                <a:latin typeface="Arial Black" pitchFamily="34" charset="0"/>
              </a:rPr>
              <a:t>Take my will and make it </a:t>
            </a:r>
            <a:r>
              <a:rPr lang="en-US" sz="4600" b="1" dirty="0" err="1">
                <a:latin typeface="Arial Black" pitchFamily="34" charset="0"/>
              </a:rPr>
              <a:t>Thine</a:t>
            </a:r>
            <a:r>
              <a:rPr lang="en-US" sz="4600" b="1" dirty="0">
                <a:latin typeface="Arial Black" pitchFamily="34" charset="0"/>
              </a:rPr>
              <a:t>—</a:t>
            </a:r>
            <a:br>
              <a:rPr lang="en-US" sz="4600" b="1" dirty="0">
                <a:latin typeface="Arial Black" pitchFamily="34" charset="0"/>
              </a:rPr>
            </a:br>
            <a:r>
              <a:rPr lang="en-US" sz="4600" b="1" dirty="0">
                <a:latin typeface="Arial Black" pitchFamily="34" charset="0"/>
              </a:rPr>
              <a:t>It shall be no longer mine;</a:t>
            </a:r>
            <a:br>
              <a:rPr lang="en-US" sz="4600" b="1" dirty="0">
                <a:latin typeface="Arial Black" pitchFamily="34" charset="0"/>
              </a:rPr>
            </a:br>
            <a:r>
              <a:rPr lang="en-US" sz="4600" b="1" dirty="0">
                <a:latin typeface="Arial Black" pitchFamily="34" charset="0"/>
              </a:rPr>
              <a:t>Take my heart– It is </a:t>
            </a:r>
            <a:r>
              <a:rPr lang="en-US" sz="4600" b="1" dirty="0" err="1">
                <a:latin typeface="Arial Black" pitchFamily="34" charset="0"/>
              </a:rPr>
              <a:t>Thine</a:t>
            </a:r>
            <a:r>
              <a:rPr lang="en-US" sz="4600" b="1" dirty="0">
                <a:latin typeface="Arial Black" pitchFamily="34" charset="0"/>
              </a:rPr>
              <a:t> own</a:t>
            </a:r>
            <a:br>
              <a:rPr lang="en-US" sz="4600" b="1" dirty="0">
                <a:latin typeface="Arial Black" pitchFamily="34" charset="0"/>
              </a:rPr>
            </a:br>
            <a:r>
              <a:rPr lang="en-US" sz="4600" b="1" dirty="0">
                <a:latin typeface="Arial Black" pitchFamily="34" charset="0"/>
              </a:rPr>
              <a:t>It shall be thy royal throne,</a:t>
            </a:r>
            <a:br>
              <a:rPr lang="en-US" sz="4600" b="1" dirty="0">
                <a:latin typeface="Arial Black" pitchFamily="34" charset="0"/>
              </a:rPr>
            </a:br>
            <a:r>
              <a:rPr lang="en-US" sz="4600" b="1" dirty="0">
                <a:latin typeface="Arial Black" pitchFamily="34" charset="0"/>
              </a:rPr>
              <a:t>It shall be thy royal throne.</a:t>
            </a:r>
          </a:p>
        </p:txBody>
      </p:sp>
    </p:spTree>
    <p:extLst>
      <p:ext uri="{BB962C8B-B14F-4D97-AF65-F5344CB8AC3E}">
        <p14:creationId xmlns:p14="http://schemas.microsoft.com/office/powerpoint/2010/main" val="1551762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3D1CC-6C20-1B4F-E940-A8895577397B}"/>
            </a:ext>
          </a:extLst>
        </p:cNvPr>
        <p:cNvGrpSpPr/>
        <p:nvPr/>
      </p:nvGrpSpPr>
      <p:grpSpPr>
        <a:xfrm>
          <a:off x="0" y="0"/>
          <a:ext cx="0" cy="0"/>
          <a:chOff x="0" y="0"/>
          <a:chExt cx="0" cy="0"/>
        </a:xfrm>
      </p:grpSpPr>
    </p:spTree>
    <p:extLst>
      <p:ext uri="{BB962C8B-B14F-4D97-AF65-F5344CB8AC3E}">
        <p14:creationId xmlns:p14="http://schemas.microsoft.com/office/powerpoint/2010/main" val="206475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6AA1-218C-9A41-CF48-B53E63142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2C3B5-4CC2-D9F7-838E-6F27116CDAA6}"/>
              </a:ext>
            </a:extLst>
          </p:cNvPr>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296716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F9A04-6845-F6C9-91FE-D2459B0D5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99787-2DEC-5D37-BB70-981CA4BAF188}"/>
              </a:ext>
            </a:extLst>
          </p:cNvPr>
          <p:cNvSpPr>
            <a:spLocks noGrp="1"/>
          </p:cNvSpPr>
          <p:nvPr>
            <p:ph type="title"/>
          </p:nvPr>
        </p:nvSpPr>
        <p:spPr>
          <a:xfrm>
            <a:off x="1981200" y="274638"/>
            <a:ext cx="8229600" cy="6202362"/>
          </a:xfrm>
        </p:spPr>
        <p:txBody>
          <a:bodyPr>
            <a:normAutofit/>
          </a:bodyPr>
          <a:lstStyle/>
          <a:p>
            <a:pPr>
              <a:spcBef>
                <a:spcPct val="50000"/>
              </a:spcBef>
            </a:pPr>
            <a:r>
              <a:rPr lang="en-US" sz="4000" b="1" dirty="0">
                <a:latin typeface="Arial Black" pitchFamily="34" charset="0"/>
              </a:rPr>
              <a:t>Though Satan should buffet, </a:t>
            </a:r>
            <a:r>
              <a:rPr lang="en-US" sz="4000" b="1" dirty="0" err="1">
                <a:latin typeface="Arial Black" pitchFamily="34" charset="0"/>
              </a:rPr>
              <a:t>tho</a:t>
            </a:r>
            <a:r>
              <a:rPr lang="en-US" sz="4000" b="1" dirty="0">
                <a:latin typeface="Arial Black" pitchFamily="34" charset="0"/>
              </a:rPr>
              <a:t>’ trials should come;</a:t>
            </a:r>
            <a:br>
              <a:rPr lang="en-US" sz="4000" b="1" dirty="0">
                <a:latin typeface="Arial Black" pitchFamily="34" charset="0"/>
              </a:rPr>
            </a:br>
            <a:r>
              <a:rPr lang="en-US" sz="4000" b="1" dirty="0">
                <a:latin typeface="Arial Black" pitchFamily="34" charset="0"/>
              </a:rPr>
              <a:t>Let this blest assurance control;</a:t>
            </a:r>
            <a:br>
              <a:rPr lang="en-US" sz="4000" b="1" dirty="0">
                <a:latin typeface="Arial Black" pitchFamily="34" charset="0"/>
              </a:rPr>
            </a:br>
            <a:r>
              <a:rPr lang="en-US" sz="4000" b="1" dirty="0">
                <a:latin typeface="Arial Black" pitchFamily="34" charset="0"/>
              </a:rPr>
              <a:t>That Christ has regarded my helpless estate;</a:t>
            </a:r>
            <a:br>
              <a:rPr lang="en-US" sz="4000" b="1" dirty="0">
                <a:latin typeface="Arial Black" pitchFamily="34" charset="0"/>
              </a:rPr>
            </a:br>
            <a:r>
              <a:rPr lang="en-US" sz="4000" b="1" dirty="0">
                <a:latin typeface="Arial Black" pitchFamily="34" charset="0"/>
              </a:rPr>
              <a:t>And hath shed His own blood for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325461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2D41-899E-1AEF-2096-D1F470B3E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05FB9-8FDA-AA54-6995-9ACB3AD49558}"/>
              </a:ext>
            </a:extLst>
          </p:cNvPr>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882870104"/>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5714</TotalTime>
  <Words>1523</Words>
  <Application>Microsoft Office PowerPoint</Application>
  <PresentationFormat>Widescreen</PresentationFormat>
  <Paragraphs>95</Paragraphs>
  <Slides>62</Slides>
  <Notes>2</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62</vt:i4>
      </vt:variant>
    </vt:vector>
  </HeadingPairs>
  <TitlesOfParts>
    <vt:vector size="84" baseType="lpstr">
      <vt:lpstr>MS PGothic</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Times New Roman</vt:lpstr>
      <vt:lpstr>3_Office Theme</vt:lpstr>
      <vt:lpstr>4_Office Theme</vt:lpstr>
      <vt:lpstr>6_Office Theme</vt:lpstr>
      <vt:lpstr>7_Office Theme</vt:lpstr>
      <vt:lpstr>2_Office Theme</vt:lpstr>
      <vt:lpstr>Office Theme</vt:lpstr>
      <vt:lpstr>5_Office Theme</vt:lpstr>
      <vt:lpstr>1_Default Design</vt:lpstr>
      <vt:lpstr>9_Office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It Is Well With My Soul  Hymn # 705</vt:lpstr>
      <vt:lpstr>When peace like  a river attendeth my way; When sorrows like seabillows roll; Whatever my lot, thou hast taught me to say; “it is well, it is well with my soul” </vt:lpstr>
      <vt:lpstr>It is well (it is well)  with my soul (with my soul); It is well, it is well with my soul </vt:lpstr>
      <vt:lpstr>Though Satan should buffet, tho’ trials should come; Let this blest assurance control; That Christ has regarded my helpless estate; And hath shed His own blood for my soul; </vt:lpstr>
      <vt:lpstr>It is well (it is well)  with my soul (with my soul); It is well, it is well with my soul </vt:lpstr>
      <vt:lpstr>My sin O, the bliss of this glorious thought; My sin not in part but the whole; Is nailed to the cross and I bear it no more; Praise the Lord, praise the Lord, O my soul; </vt:lpstr>
      <vt:lpstr>It is well (it is well)  with my soul (with my soul); It is well, it is well with my soul </vt:lpstr>
      <vt:lpstr>And Lord, haste the day when the faith shall be sight; The clouds be rolled back as a scroll;  The trump shall resound and the Lord shall descend; Even so it is well with my soul; </vt:lpstr>
      <vt:lpstr>It is well (it is well)  with my soul (with my soul); It is well, it is well with my soul </vt:lpstr>
      <vt:lpstr>PowerPoint Presentation</vt:lpstr>
      <vt:lpstr>WELCOME</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Call To Worship  (Psalm 100)   Jeanie Smith, Liturgist       </vt:lpstr>
      <vt:lpstr>Reader:  Shout for joy to the LORD, all the earth. </vt:lpstr>
      <vt:lpstr>People: Worship the LORD with gladness;  come before him with joyful songs.</vt:lpstr>
      <vt:lpstr>Reader:  Know that the LORD is God. It is he who made us and we are his; we are his people, the sheep of his pasture.</vt:lpstr>
      <vt:lpstr>People: Enter his gates with thanksgiving and his courts with praise;</vt:lpstr>
      <vt:lpstr>Reader:  give thanks to him and praise his name.</vt:lpstr>
      <vt:lpstr>People: For the LORD is good and his love endures forever; his faithfulness continues through all generations.</vt:lpstr>
      <vt:lpstr>PowerPoint Presentation</vt:lpstr>
      <vt:lpstr>Prayer of confession   </vt:lpstr>
      <vt:lpstr>All   Eternal God, you do not change. You have revealed yourself to us in your Word. You call us to worship you in spirit and in truth. </vt:lpstr>
      <vt:lpstr>But we confess that we often worship not your true self but who we wish you to be. We too often ask you to bless what we do rather than seeking to do what you bless.</vt:lpstr>
      <vt:lpstr>Forgive us for seeking concessions  when we should be seeking guidance. Forgive us when our worship shapes you into what we want  instead of shaping us into what you want.</vt:lpstr>
      <vt:lpstr>Help us to meet you here,  that we might bow before your unspeakable majesty and so live for you now and ever, in Christ. Lord, hear our prayers.</vt:lpstr>
      <vt:lpstr>A Moment for Silent Confession</vt:lpstr>
      <vt:lpstr>Words of Assurance and Pardon of the Gospel  (Psalm 14:13-14, NRSV)                                                                                                        Eileen Herring, Liturgist   </vt:lpstr>
      <vt:lpstr>The LORD is faithful in all his words, and gracious in all his deeds. The LORD upholds all who are falling, and raises up all who are bowed down.</vt:lpstr>
      <vt:lpstr>When I Survey The Wondrous Cross</vt:lpstr>
      <vt:lpstr> </vt:lpstr>
      <vt:lpstr>  </vt:lpstr>
      <vt:lpstr> </vt:lpstr>
      <vt:lpstr> </vt:lpstr>
      <vt:lpstr>PowerPoint Presentation</vt:lpstr>
      <vt:lpstr>PowerPoint Presentation</vt:lpstr>
      <vt:lpstr>Teaching Moment  “On Being Born Again”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“Glory to the Lamb”  Ken Gallo</vt:lpstr>
      <vt:lpstr>Holy Communion</vt:lpstr>
      <vt:lpstr>Take My Life and Let it Be Consecrated  Hymn # 597</vt:lpstr>
      <vt:lpstr>Take my life and let it be Consecrated, Lord to Thee; Take my moments and my days— let them flow in ceaseless praise, let them flow in ceaseless praise.  </vt:lpstr>
      <vt:lpstr>Take my hands and let them move At the impulse of Thy love; Take my feet and let them be Swift and beautiful for Thee,  Swift and beautiful for Thee.</vt:lpstr>
      <vt:lpstr>Take my voice and let me sing Always, only, for my King; Take my lips and let them be Filled with messages from Thee,  Filled with messages from Thee.</vt:lpstr>
      <vt:lpstr>Take my silver and my gold- Not a mite would I withhold; Take my intellect and use Every pow’r as Thou shalt choose,  Every pow’r as Thou shalt choose.</vt:lpstr>
      <vt:lpstr>Take my love– my Lord, I pour At thy feet it’s treasure store; Take myself and I will be Ever, only, all for Thee, Ever, only, all for Thee.</vt:lpstr>
      <vt:lpstr>Take my will and make it Thine— It shall be no longer mine; Take my heart– It is Thine own It shall be thy royal throne, It shall be thy royal throne.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275</cp:revision>
  <dcterms:created xsi:type="dcterms:W3CDTF">2021-03-31T13:56:44Z</dcterms:created>
  <dcterms:modified xsi:type="dcterms:W3CDTF">2024-03-03T13:59:44Z</dcterms:modified>
</cp:coreProperties>
</file>