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684" r:id="rId3"/>
    <p:sldMasterId id="2147484718" r:id="rId4"/>
    <p:sldMasterId id="2147484793" r:id="rId5"/>
    <p:sldMasterId id="2147484795" r:id="rId6"/>
  </p:sldMasterIdLst>
  <p:notesMasterIdLst>
    <p:notesMasterId r:id="rId76"/>
  </p:notesMasterIdLst>
  <p:handoutMasterIdLst>
    <p:handoutMasterId r:id="rId77"/>
  </p:handoutMasterIdLst>
  <p:sldIdLst>
    <p:sldId id="1735" r:id="rId7"/>
    <p:sldId id="610" r:id="rId8"/>
    <p:sldId id="783" r:id="rId9"/>
    <p:sldId id="469" r:id="rId10"/>
    <p:sldId id="470" r:id="rId11"/>
    <p:sldId id="257" r:id="rId12"/>
    <p:sldId id="258" r:id="rId13"/>
    <p:sldId id="1917" r:id="rId14"/>
    <p:sldId id="263" r:id="rId15"/>
    <p:sldId id="260" r:id="rId16"/>
    <p:sldId id="264" r:id="rId17"/>
    <p:sldId id="261" r:id="rId18"/>
    <p:sldId id="265" r:id="rId19"/>
    <p:sldId id="1918" r:id="rId20"/>
    <p:sldId id="1919" r:id="rId21"/>
    <p:sldId id="418" r:id="rId22"/>
    <p:sldId id="427" r:id="rId23"/>
    <p:sldId id="873" r:id="rId24"/>
    <p:sldId id="973" r:id="rId25"/>
    <p:sldId id="1857" r:id="rId26"/>
    <p:sldId id="1819" r:id="rId27"/>
    <p:sldId id="1920" r:id="rId28"/>
    <p:sldId id="1921" r:id="rId29"/>
    <p:sldId id="270" r:id="rId30"/>
    <p:sldId id="1922" r:id="rId31"/>
    <p:sldId id="1923" r:id="rId32"/>
    <p:sldId id="1924" r:id="rId33"/>
    <p:sldId id="1925" r:id="rId34"/>
    <p:sldId id="1926" r:id="rId35"/>
    <p:sldId id="1927" r:id="rId36"/>
    <p:sldId id="1928" r:id="rId37"/>
    <p:sldId id="1929" r:id="rId38"/>
    <p:sldId id="1930" r:id="rId39"/>
    <p:sldId id="1825" r:id="rId40"/>
    <p:sldId id="1799" r:id="rId41"/>
    <p:sldId id="1866" r:id="rId42"/>
    <p:sldId id="1867" r:id="rId43"/>
    <p:sldId id="1896" r:id="rId44"/>
    <p:sldId id="455" r:id="rId45"/>
    <p:sldId id="268" r:id="rId46"/>
    <p:sldId id="298" r:id="rId47"/>
    <p:sldId id="299" r:id="rId48"/>
    <p:sldId id="300" r:id="rId49"/>
    <p:sldId id="1931" r:id="rId50"/>
    <p:sldId id="1932" r:id="rId51"/>
    <p:sldId id="259" r:id="rId52"/>
    <p:sldId id="1933" r:id="rId53"/>
    <p:sldId id="1934" r:id="rId54"/>
    <p:sldId id="1935" r:id="rId55"/>
    <p:sldId id="1936" r:id="rId56"/>
    <p:sldId id="1937" r:id="rId57"/>
    <p:sldId id="262" r:id="rId58"/>
    <p:sldId id="266" r:id="rId59"/>
    <p:sldId id="1947" r:id="rId60"/>
    <p:sldId id="1948" r:id="rId61"/>
    <p:sldId id="1916" r:id="rId62"/>
    <p:sldId id="1949" r:id="rId63"/>
    <p:sldId id="1950" r:id="rId64"/>
    <p:sldId id="1951" r:id="rId65"/>
    <p:sldId id="1952" r:id="rId66"/>
    <p:sldId id="1953" r:id="rId67"/>
    <p:sldId id="1954" r:id="rId68"/>
    <p:sldId id="1955" r:id="rId69"/>
    <p:sldId id="1956" r:id="rId70"/>
    <p:sldId id="1957" r:id="rId71"/>
    <p:sldId id="1958" r:id="rId72"/>
    <p:sldId id="1396" r:id="rId73"/>
    <p:sldId id="1846" r:id="rId74"/>
    <p:sldId id="466" r:id="rId75"/>
  </p:sldIdLst>
  <p:sldSz cx="21674138" cy="12192000"/>
  <p:notesSz cx="6858000" cy="9144000"/>
  <p:defaultTextStyle>
    <a:defPPr>
      <a:defRPr lang="en-US"/>
    </a:defPPr>
    <a:lvl1pPr marL="0" algn="l" defTabSz="153375" rtl="0" eaLnBrk="1" latinLnBrk="0" hangingPunct="1">
      <a:defRPr sz="703" kern="1200">
        <a:solidFill>
          <a:schemeClr val="tx1"/>
        </a:solidFill>
        <a:latin typeface="+mn-lt"/>
        <a:ea typeface="+mn-ea"/>
        <a:cs typeface="+mn-cs"/>
      </a:defRPr>
    </a:lvl1pPr>
    <a:lvl2pPr marL="153375" algn="l" defTabSz="153375" rtl="0" eaLnBrk="1" latinLnBrk="0" hangingPunct="1">
      <a:defRPr sz="703" kern="1200">
        <a:solidFill>
          <a:schemeClr val="tx1"/>
        </a:solidFill>
        <a:latin typeface="+mn-lt"/>
        <a:ea typeface="+mn-ea"/>
        <a:cs typeface="+mn-cs"/>
      </a:defRPr>
    </a:lvl2pPr>
    <a:lvl3pPr marL="306779" algn="l" defTabSz="153375" rtl="0" eaLnBrk="1" latinLnBrk="0" hangingPunct="1">
      <a:defRPr sz="703" kern="1200">
        <a:solidFill>
          <a:schemeClr val="tx1"/>
        </a:solidFill>
        <a:latin typeface="+mn-lt"/>
        <a:ea typeface="+mn-ea"/>
        <a:cs typeface="+mn-cs"/>
      </a:defRPr>
    </a:lvl3pPr>
    <a:lvl4pPr marL="460164" algn="l" defTabSz="153375" rtl="0" eaLnBrk="1" latinLnBrk="0" hangingPunct="1">
      <a:defRPr sz="703" kern="1200">
        <a:solidFill>
          <a:schemeClr val="tx1"/>
        </a:solidFill>
        <a:latin typeface="+mn-lt"/>
        <a:ea typeface="+mn-ea"/>
        <a:cs typeface="+mn-cs"/>
      </a:defRPr>
    </a:lvl4pPr>
    <a:lvl5pPr marL="613549" algn="l" defTabSz="153375" rtl="0" eaLnBrk="1" latinLnBrk="0" hangingPunct="1">
      <a:defRPr sz="703" kern="1200">
        <a:solidFill>
          <a:schemeClr val="tx1"/>
        </a:solidFill>
        <a:latin typeface="+mn-lt"/>
        <a:ea typeface="+mn-ea"/>
        <a:cs typeface="+mn-cs"/>
      </a:defRPr>
    </a:lvl5pPr>
    <a:lvl6pPr marL="766938" algn="l" defTabSz="153375" rtl="0" eaLnBrk="1" latinLnBrk="0" hangingPunct="1">
      <a:defRPr sz="703" kern="1200">
        <a:solidFill>
          <a:schemeClr val="tx1"/>
        </a:solidFill>
        <a:latin typeface="+mn-lt"/>
        <a:ea typeface="+mn-ea"/>
        <a:cs typeface="+mn-cs"/>
      </a:defRPr>
    </a:lvl6pPr>
    <a:lvl7pPr marL="920323" algn="l" defTabSz="153375" rtl="0" eaLnBrk="1" latinLnBrk="0" hangingPunct="1">
      <a:defRPr sz="703" kern="1200">
        <a:solidFill>
          <a:schemeClr val="tx1"/>
        </a:solidFill>
        <a:latin typeface="+mn-lt"/>
        <a:ea typeface="+mn-ea"/>
        <a:cs typeface="+mn-cs"/>
      </a:defRPr>
    </a:lvl7pPr>
    <a:lvl8pPr marL="1073711" algn="l" defTabSz="153375" rtl="0" eaLnBrk="1" latinLnBrk="0" hangingPunct="1">
      <a:defRPr sz="703" kern="1200">
        <a:solidFill>
          <a:schemeClr val="tx1"/>
        </a:solidFill>
        <a:latin typeface="+mn-lt"/>
        <a:ea typeface="+mn-ea"/>
        <a:cs typeface="+mn-cs"/>
      </a:defRPr>
    </a:lvl8pPr>
    <a:lvl9pPr marL="1227099" algn="l" defTabSz="153375" rtl="0" eaLnBrk="1" latinLnBrk="0" hangingPunct="1">
      <a:defRPr sz="7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1958" userDrawn="1">
          <p15:clr>
            <a:srgbClr val="A4A3A4"/>
          </p15:clr>
        </p15:guide>
        <p15:guide id="3" orient="horz" pos="3840" userDrawn="1">
          <p15:clr>
            <a:srgbClr val="A4A3A4"/>
          </p15:clr>
        </p15:guide>
        <p15:guide id="4" pos="68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1" autoAdjust="0"/>
    <p:restoredTop sz="86498" autoAdjust="0"/>
  </p:normalViewPr>
  <p:slideViewPr>
    <p:cSldViewPr snapToGrid="0">
      <p:cViewPr varScale="1">
        <p:scale>
          <a:sx n="15" d="100"/>
          <a:sy n="15" d="100"/>
        </p:scale>
        <p:origin x="84" y="1302"/>
      </p:cViewPr>
      <p:guideLst>
        <p:guide orient="horz" pos="960"/>
        <p:guide pos="1958"/>
        <p:guide orient="horz" pos="3840"/>
        <p:guide pos="682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2986"/>
    </p:cViewPr>
  </p:sorterViewPr>
  <p:notesViewPr>
    <p:cSldViewPr snapToGrid="0">
      <p:cViewPr varScale="1">
        <p:scale>
          <a:sx n="46" d="100"/>
          <a:sy n="46" d="100"/>
        </p:scale>
        <p:origin x="16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30170C-6B20-40F9-81AB-9EB79BE26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B3B5E9-7AF2-437F-91B6-9529A87EC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8DA14-86AE-4E01-9AFB-74DAB6E64620}" type="datetimeFigureOut">
              <a:rPr lang="en-US" smtClean="0"/>
              <a:t>3/28/2024</a:t>
            </a:fld>
            <a:endParaRPr lang="en-US"/>
          </a:p>
        </p:txBody>
      </p:sp>
      <p:sp>
        <p:nvSpPr>
          <p:cNvPr id="4" name="Footer Placeholder 3">
            <a:extLst>
              <a:ext uri="{FF2B5EF4-FFF2-40B4-BE49-F238E27FC236}">
                <a16:creationId xmlns:a16="http://schemas.microsoft.com/office/drawing/2014/main" id="{AAF0079E-BDB8-4430-A26F-E2921C2D02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DAF3F3-57FF-418C-9DFA-26ECBFE0DD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B7ADF7-096A-4E4F-B15C-355C8508B1B4}" type="slidenum">
              <a:rPr lang="en-US" smtClean="0"/>
              <a:t>‹#›</a:t>
            </a:fld>
            <a:endParaRPr lang="en-US"/>
          </a:p>
        </p:txBody>
      </p:sp>
    </p:spTree>
    <p:extLst>
      <p:ext uri="{BB962C8B-B14F-4D97-AF65-F5344CB8AC3E}">
        <p14:creationId xmlns:p14="http://schemas.microsoft.com/office/powerpoint/2010/main" val="293453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3/28/2024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306779" rtl="0" eaLnBrk="1" latinLnBrk="0" hangingPunct="1">
      <a:defRPr sz="446" kern="1200">
        <a:solidFill>
          <a:schemeClr val="tx1"/>
        </a:solidFill>
        <a:latin typeface="+mn-lt"/>
        <a:ea typeface="+mn-ea"/>
        <a:cs typeface="+mn-cs"/>
      </a:defRPr>
    </a:lvl1pPr>
    <a:lvl2pPr marL="153375" algn="l" defTabSz="306779" rtl="0" eaLnBrk="1" latinLnBrk="0" hangingPunct="1">
      <a:defRPr sz="446" kern="1200">
        <a:solidFill>
          <a:schemeClr val="tx1"/>
        </a:solidFill>
        <a:latin typeface="+mn-lt"/>
        <a:ea typeface="+mn-ea"/>
        <a:cs typeface="+mn-cs"/>
      </a:defRPr>
    </a:lvl2pPr>
    <a:lvl3pPr marL="306779" algn="l" defTabSz="306779" rtl="0" eaLnBrk="1" latinLnBrk="0" hangingPunct="1">
      <a:defRPr sz="446" kern="1200">
        <a:solidFill>
          <a:schemeClr val="tx1"/>
        </a:solidFill>
        <a:latin typeface="+mn-lt"/>
        <a:ea typeface="+mn-ea"/>
        <a:cs typeface="+mn-cs"/>
      </a:defRPr>
    </a:lvl3pPr>
    <a:lvl4pPr marL="460164" algn="l" defTabSz="306779" rtl="0" eaLnBrk="1" latinLnBrk="0" hangingPunct="1">
      <a:defRPr sz="446" kern="1200">
        <a:solidFill>
          <a:schemeClr val="tx1"/>
        </a:solidFill>
        <a:latin typeface="+mn-lt"/>
        <a:ea typeface="+mn-ea"/>
        <a:cs typeface="+mn-cs"/>
      </a:defRPr>
    </a:lvl4pPr>
    <a:lvl5pPr marL="613549" algn="l" defTabSz="306779" rtl="0" eaLnBrk="1" latinLnBrk="0" hangingPunct="1">
      <a:defRPr sz="446" kern="1200">
        <a:solidFill>
          <a:schemeClr val="tx1"/>
        </a:solidFill>
        <a:latin typeface="+mn-lt"/>
        <a:ea typeface="+mn-ea"/>
        <a:cs typeface="+mn-cs"/>
      </a:defRPr>
    </a:lvl5pPr>
    <a:lvl6pPr marL="766938" algn="l" defTabSz="306779" rtl="0" eaLnBrk="1" latinLnBrk="0" hangingPunct="1">
      <a:defRPr sz="446" kern="1200">
        <a:solidFill>
          <a:schemeClr val="tx1"/>
        </a:solidFill>
        <a:latin typeface="+mn-lt"/>
        <a:ea typeface="+mn-ea"/>
        <a:cs typeface="+mn-cs"/>
      </a:defRPr>
    </a:lvl6pPr>
    <a:lvl7pPr marL="920323" algn="l" defTabSz="306779" rtl="0" eaLnBrk="1" latinLnBrk="0" hangingPunct="1">
      <a:defRPr sz="446" kern="1200">
        <a:solidFill>
          <a:schemeClr val="tx1"/>
        </a:solidFill>
        <a:latin typeface="+mn-lt"/>
        <a:ea typeface="+mn-ea"/>
        <a:cs typeface="+mn-cs"/>
      </a:defRPr>
    </a:lvl7pPr>
    <a:lvl8pPr marL="1073711" algn="l" defTabSz="306779" rtl="0" eaLnBrk="1" latinLnBrk="0" hangingPunct="1">
      <a:defRPr sz="446" kern="1200">
        <a:solidFill>
          <a:schemeClr val="tx1"/>
        </a:solidFill>
        <a:latin typeface="+mn-lt"/>
        <a:ea typeface="+mn-ea"/>
        <a:cs typeface="+mn-cs"/>
      </a:defRPr>
    </a:lvl8pPr>
    <a:lvl9pPr marL="1227099" algn="l" defTabSz="306779" rtl="0" eaLnBrk="1" latinLnBrk="0" hangingPunct="1">
      <a:defRPr sz="4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153375" rtl="0" eaLnBrk="1" fontAlgn="auto" latinLnBrk="0" hangingPunct="1">
              <a:lnSpc>
                <a:spcPct val="100000"/>
              </a:lnSpc>
              <a:spcBef>
                <a:spcPts val="0"/>
              </a:spcBef>
              <a:spcAft>
                <a:spcPts val="0"/>
              </a:spcAft>
              <a:buClrTx/>
              <a:buSzTx/>
              <a:buFontTx/>
              <a:buNone/>
              <a:tabLst/>
              <a:defRPr/>
            </a:pPr>
            <a:fld id="{4AD9D974-F010-4959-A42F-69CBCF5A9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337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2005DA-345D-AE10-7FD8-CB425208376A}"/>
              </a:ext>
            </a:extLst>
          </p:cNvPr>
          <p:cNvSpPr>
            <a:spLocks noGrp="1" noChangeArrowheads="1"/>
          </p:cNvSpPr>
          <p:nvPr>
            <p:ph type="sldNum" sz="quarter" idx="5"/>
          </p:nvPr>
        </p:nvSpPr>
        <p:spPr>
          <a:ln/>
        </p:spPr>
        <p:txBody>
          <a:bodyPr/>
          <a:lstStyle/>
          <a:p>
            <a:fld id="{5E57DCB5-A93E-4066-811A-FDC3B3314C82}" type="slidenum">
              <a:rPr lang="en-US" altLang="en-US"/>
              <a:pPr/>
              <a:t>40</a:t>
            </a:fld>
            <a:endParaRPr lang="en-US" altLang="en-US"/>
          </a:p>
        </p:txBody>
      </p:sp>
      <p:sp>
        <p:nvSpPr>
          <p:cNvPr id="55298" name="Rectangle 2">
            <a:extLst>
              <a:ext uri="{FF2B5EF4-FFF2-40B4-BE49-F238E27FC236}">
                <a16:creationId xmlns:a16="http://schemas.microsoft.com/office/drawing/2014/main" id="{5CD93370-D6E5-122C-F84F-397794352EC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FC49EA2-3C5F-ABBC-B15A-2D47411FA4F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602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B05DED-5FBB-5281-E06F-99B0447E338D}"/>
              </a:ext>
            </a:extLst>
          </p:cNvPr>
          <p:cNvSpPr>
            <a:spLocks noGrp="1" noChangeArrowheads="1"/>
          </p:cNvSpPr>
          <p:nvPr>
            <p:ph type="sldNum" sz="quarter" idx="5"/>
          </p:nvPr>
        </p:nvSpPr>
        <p:spPr>
          <a:ln/>
        </p:spPr>
        <p:txBody>
          <a:bodyPr/>
          <a:lstStyle/>
          <a:p>
            <a:fld id="{C0790163-39A5-4107-B216-11ADD763F40F}" type="slidenum">
              <a:rPr lang="en-US" altLang="en-US"/>
              <a:pPr/>
              <a:t>41</a:t>
            </a:fld>
            <a:endParaRPr lang="en-US" altLang="en-US"/>
          </a:p>
        </p:txBody>
      </p:sp>
      <p:sp>
        <p:nvSpPr>
          <p:cNvPr id="83970" name="Rectangle 2">
            <a:extLst>
              <a:ext uri="{FF2B5EF4-FFF2-40B4-BE49-F238E27FC236}">
                <a16:creationId xmlns:a16="http://schemas.microsoft.com/office/drawing/2014/main" id="{A4635F99-AA5D-44CB-FDA8-2FF067FF9BB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8B38425-EF50-5322-FC57-299414016C1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109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184790-DD39-DF26-8EEA-CA8A5473121E}"/>
              </a:ext>
            </a:extLst>
          </p:cNvPr>
          <p:cNvSpPr>
            <a:spLocks noGrp="1" noChangeArrowheads="1"/>
          </p:cNvSpPr>
          <p:nvPr>
            <p:ph type="sldNum" sz="quarter" idx="5"/>
          </p:nvPr>
        </p:nvSpPr>
        <p:spPr>
          <a:ln/>
        </p:spPr>
        <p:txBody>
          <a:bodyPr/>
          <a:lstStyle/>
          <a:p>
            <a:fld id="{A85823E4-08E6-4874-8DBA-108D706856B2}" type="slidenum">
              <a:rPr lang="en-US" altLang="en-US"/>
              <a:pPr/>
              <a:t>42</a:t>
            </a:fld>
            <a:endParaRPr lang="en-US" altLang="en-US"/>
          </a:p>
        </p:txBody>
      </p:sp>
      <p:sp>
        <p:nvSpPr>
          <p:cNvPr id="84994" name="Rectangle 2">
            <a:extLst>
              <a:ext uri="{FF2B5EF4-FFF2-40B4-BE49-F238E27FC236}">
                <a16:creationId xmlns:a16="http://schemas.microsoft.com/office/drawing/2014/main" id="{A5DDD8D8-2FF3-76F0-438F-BE92D537305A}"/>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284EB162-2B6F-BA2F-5753-5642D9986B2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590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F3F866-82EC-2B53-B5CB-B2A12858BFEF}"/>
              </a:ext>
            </a:extLst>
          </p:cNvPr>
          <p:cNvSpPr>
            <a:spLocks noGrp="1" noChangeArrowheads="1"/>
          </p:cNvSpPr>
          <p:nvPr>
            <p:ph type="sldNum" sz="quarter" idx="5"/>
          </p:nvPr>
        </p:nvSpPr>
        <p:spPr>
          <a:ln/>
        </p:spPr>
        <p:txBody>
          <a:bodyPr/>
          <a:lstStyle/>
          <a:p>
            <a:fld id="{ABC66CD4-2307-48F9-B089-C10700618117}" type="slidenum">
              <a:rPr lang="en-US" altLang="en-US"/>
              <a:pPr/>
              <a:t>43</a:t>
            </a:fld>
            <a:endParaRPr lang="en-US" altLang="en-US"/>
          </a:p>
        </p:txBody>
      </p:sp>
      <p:sp>
        <p:nvSpPr>
          <p:cNvPr id="86018" name="Rectangle 2">
            <a:extLst>
              <a:ext uri="{FF2B5EF4-FFF2-40B4-BE49-F238E27FC236}">
                <a16:creationId xmlns:a16="http://schemas.microsoft.com/office/drawing/2014/main" id="{1BA81CCB-1EDE-9BDB-2146-5778B0063D8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D774D00-F0EB-03CE-2F23-D259E554BE9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677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67</a:t>
            </a:fld>
            <a:endParaRPr lang="en-US" dirty="0">
              <a:solidFill>
                <a:prstClr val="black"/>
              </a:solidFill>
              <a:cs typeface="Arial" charset="0"/>
            </a:endParaRPr>
          </a:p>
        </p:txBody>
      </p:sp>
    </p:spTree>
    <p:extLst>
      <p:ext uri="{BB962C8B-B14F-4D97-AF65-F5344CB8AC3E}">
        <p14:creationId xmlns:p14="http://schemas.microsoft.com/office/powerpoint/2010/main" val="269955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03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2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49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554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7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625620"/>
            <a:fld id="{E9062A4D-36EE-4E0B-BE2C-F4EAC9991D1E}" type="datetimeFigureOut">
              <a:rPr lang="en-US" smtClean="0">
                <a:solidFill>
                  <a:prstClr val="black">
                    <a:tint val="75000"/>
                  </a:prstClr>
                </a:solidFill>
              </a:rPr>
              <a:pPr defTabSz="1625620"/>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62562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625620"/>
            <a:fld id="{1510C8BA-C6DD-49CD-9813-464343CADE9B}" type="slidenum">
              <a:rPr lang="en-US" smtClean="0">
                <a:solidFill>
                  <a:prstClr val="black">
                    <a:tint val="75000"/>
                  </a:prstClr>
                </a:solidFill>
              </a:rPr>
              <a:pPr defTabSz="1625620"/>
              <a:t>‹#›</a:t>
            </a:fld>
            <a:endParaRPr lang="en-US">
              <a:solidFill>
                <a:prstClr val="black">
                  <a:tint val="75000"/>
                </a:prstClr>
              </a:solidFill>
            </a:endParaRPr>
          </a:p>
        </p:txBody>
      </p:sp>
    </p:spTree>
    <p:extLst>
      <p:ext uri="{BB962C8B-B14F-4D97-AF65-F5344CB8AC3E}">
        <p14:creationId xmlns:p14="http://schemas.microsoft.com/office/powerpoint/2010/main" val="140281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620"/>
            <a:fld id="{A4FC214A-7628-4067-998D-54CF564310BB}" type="datetimeFigureOut">
              <a:rPr lang="en-US" smtClean="0">
                <a:solidFill>
                  <a:prstClr val="black">
                    <a:tint val="75000"/>
                  </a:prstClr>
                </a:solidFill>
              </a:rPr>
              <a:pPr defTabSz="1625620"/>
              <a:t>3/28/2024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62562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625620"/>
            <a:fld id="{7050D7EB-9F43-4CA1-AFAA-DA48095EC27C}" type="slidenum">
              <a:rPr lang="en-US" smtClean="0">
                <a:solidFill>
                  <a:prstClr val="black">
                    <a:tint val="75000"/>
                  </a:prstClr>
                </a:solidFill>
              </a:rPr>
              <a:pPr defTabSz="1625620"/>
              <a:t>‹#›</a:t>
            </a:fld>
            <a:endParaRPr lang="en-US">
              <a:solidFill>
                <a:prstClr val="black">
                  <a:tint val="75000"/>
                </a:prstClr>
              </a:solidFill>
            </a:endParaRPr>
          </a:p>
        </p:txBody>
      </p:sp>
    </p:spTree>
    <p:extLst>
      <p:ext uri="{BB962C8B-B14F-4D97-AF65-F5344CB8AC3E}">
        <p14:creationId xmlns:p14="http://schemas.microsoft.com/office/powerpoint/2010/main" val="102863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625620">
              <a:defRPr/>
            </a:pPr>
            <a:fld id="{9ED9294E-BB3E-4BF8-B4A2-9A74FF932B2E}" type="datetimeFigureOut">
              <a:rPr lang="en-US" smtClean="0"/>
              <a:pPr defTabSz="1625620">
                <a:defRPr/>
              </a:pPr>
              <a:t>3/28/2024</a:t>
            </a:fld>
            <a:endParaRPr lang="en-US" dirty="0"/>
          </a:p>
        </p:txBody>
      </p:sp>
      <p:sp>
        <p:nvSpPr>
          <p:cNvPr id="4" name="Footer Placeholder 4"/>
          <p:cNvSpPr>
            <a:spLocks noGrp="1"/>
          </p:cNvSpPr>
          <p:nvPr>
            <p:ph type="ftr" sz="quarter" idx="11"/>
          </p:nvPr>
        </p:nvSpPr>
        <p:spPr/>
        <p:txBody>
          <a:bodyPr/>
          <a:lstStyle>
            <a:lvl1pPr>
              <a:defRPr/>
            </a:lvl1pPr>
          </a:lstStyle>
          <a:p>
            <a:pPr defTabSz="1625620">
              <a:defRPr/>
            </a:pPr>
            <a:endParaRPr lang="en-US"/>
          </a:p>
        </p:txBody>
      </p:sp>
      <p:sp>
        <p:nvSpPr>
          <p:cNvPr id="5" name="Slide Number Placeholder 5"/>
          <p:cNvSpPr>
            <a:spLocks noGrp="1"/>
          </p:cNvSpPr>
          <p:nvPr>
            <p:ph type="sldNum" sz="quarter" idx="12"/>
          </p:nvPr>
        </p:nvSpPr>
        <p:spPr/>
        <p:txBody>
          <a:bodyPr/>
          <a:lstStyle>
            <a:lvl1pPr>
              <a:defRPr/>
            </a:lvl1pPr>
          </a:lstStyle>
          <a:p>
            <a:pPr defTabSz="1625620">
              <a:defRPr/>
            </a:pPr>
            <a:fld id="{F486C39C-4930-49DC-B055-0F9F6A9D3B22}" type="slidenum">
              <a:rPr lang="en-US" smtClean="0"/>
              <a:pPr defTabSz="1625620">
                <a:defRPr/>
              </a:pPr>
              <a:t>‹#›</a:t>
            </a:fld>
            <a:endParaRPr lang="en-US" dirty="0"/>
          </a:p>
        </p:txBody>
      </p:sp>
    </p:spTree>
    <p:extLst>
      <p:ext uri="{BB962C8B-B14F-4D97-AF65-F5344CB8AC3E}">
        <p14:creationId xmlns:p14="http://schemas.microsoft.com/office/powerpoint/2010/main" val="307885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529"/>
            <a:fld id="{F62CD8ED-D2B3-4FFD-9B61-38CFAC832170}" type="datetimeFigureOut">
              <a:rPr lang="en-US" smtClean="0">
                <a:solidFill>
                  <a:prstClr val="black">
                    <a:tint val="75000"/>
                  </a:prstClr>
                </a:solidFill>
              </a:rPr>
              <a:pPr defTabSz="1625529"/>
              <a:t>3/28/2024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62552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625529"/>
            <a:fld id="{854287A5-ECD3-4DA4-9D17-2A56B004F84F}" type="slidenum">
              <a:rPr lang="en-US" smtClean="0">
                <a:solidFill>
                  <a:prstClr val="black">
                    <a:tint val="75000"/>
                  </a:prstClr>
                </a:solidFill>
              </a:rPr>
              <a:pPr defTabSz="1625529"/>
              <a:t>‹#›</a:t>
            </a:fld>
            <a:endParaRPr lang="en-US">
              <a:solidFill>
                <a:prstClr val="black">
                  <a:tint val="75000"/>
                </a:prstClr>
              </a:solidFill>
            </a:endParaRPr>
          </a:p>
        </p:txBody>
      </p:sp>
    </p:spTree>
    <p:extLst>
      <p:ext uri="{BB962C8B-B14F-4D97-AF65-F5344CB8AC3E}">
        <p14:creationId xmlns:p14="http://schemas.microsoft.com/office/powerpoint/2010/main" val="179508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625529"/>
            <a:fld id="{F62CD8ED-D2B3-4FFD-9B61-38CFAC832170}" type="datetimeFigureOut">
              <a:rPr lang="en-US" smtClean="0">
                <a:solidFill>
                  <a:prstClr val="black">
                    <a:tint val="75000"/>
                  </a:prstClr>
                </a:solidFill>
              </a:rPr>
              <a:pPr defTabSz="1625529"/>
              <a:t>3/28/2024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62552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625529"/>
            <a:fld id="{854287A5-ECD3-4DA4-9D17-2A56B004F84F}" type="slidenum">
              <a:rPr lang="en-US" smtClean="0">
                <a:solidFill>
                  <a:prstClr val="black">
                    <a:tint val="75000"/>
                  </a:prstClr>
                </a:solidFill>
              </a:rPr>
              <a:pPr defTabSz="1625529"/>
              <a:t>‹#›</a:t>
            </a:fld>
            <a:endParaRPr lang="en-US">
              <a:solidFill>
                <a:prstClr val="black">
                  <a:tint val="75000"/>
                </a:prstClr>
              </a:solidFill>
            </a:endParaRPr>
          </a:p>
        </p:txBody>
      </p:sp>
    </p:spTree>
    <p:extLst>
      <p:ext uri="{BB962C8B-B14F-4D97-AF65-F5344CB8AC3E}">
        <p14:creationId xmlns:p14="http://schemas.microsoft.com/office/powerpoint/2010/main" val="391527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69399" rtl="0" eaLnBrk="1" fontAlgn="base" latinLnBrk="0" hangingPunct="1">
              <a:lnSpc>
                <a:spcPct val="100000"/>
              </a:lnSpc>
              <a:spcBef>
                <a:spcPct val="0"/>
              </a:spcBef>
              <a:spcAft>
                <a:spcPct val="0"/>
              </a:spcAft>
              <a:buClrTx/>
              <a:buSzTx/>
              <a:buFontTx/>
              <a:buNone/>
              <a:tabLst/>
              <a:defRPr/>
            </a:pPr>
            <a:fld id="{54E758BA-DDED-428C-B670-384008085FC2}" type="datetimeFigureOut">
              <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69399" rtl="0" eaLnBrk="1" fontAlgn="base" latinLnBrk="0" hangingPunct="1">
                <a:lnSpc>
                  <a:spcPct val="100000"/>
                </a:lnSpc>
                <a:spcBef>
                  <a:spcPct val="0"/>
                </a:spcBef>
                <a:spcAft>
                  <a:spcPct val="0"/>
                </a:spcAft>
                <a:buClrTx/>
                <a:buSzTx/>
                <a:buFontTx/>
                <a:buNone/>
                <a:tabLst/>
                <a:defRPr/>
              </a:pPr>
              <a:t>3/28/2024</a:t>
            </a:fld>
            <a:endParaRPr kumimoji="0" lang="en-US" sz="1408"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69399" rtl="0" eaLnBrk="1" fontAlgn="base" latinLnBrk="0" hangingPunct="1">
              <a:lnSpc>
                <a:spcPct val="100000"/>
              </a:lnSpc>
              <a:spcBef>
                <a:spcPct val="0"/>
              </a:spcBef>
              <a:spcAft>
                <a:spcPct val="0"/>
              </a:spcAft>
              <a:buClrTx/>
              <a:buSzTx/>
              <a:buFontTx/>
              <a:buNone/>
              <a:tabLst/>
              <a:defRPr/>
            </a:pPr>
            <a:endPar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69399" rtl="0" eaLnBrk="1" fontAlgn="base" latinLnBrk="0" hangingPunct="1">
              <a:lnSpc>
                <a:spcPct val="100000"/>
              </a:lnSpc>
              <a:spcBef>
                <a:spcPct val="0"/>
              </a:spcBef>
              <a:spcAft>
                <a:spcPct val="0"/>
              </a:spcAft>
              <a:buClrTx/>
              <a:buSzTx/>
              <a:buFontTx/>
              <a:buNone/>
              <a:tabLst/>
              <a:defRPr/>
            </a:pPr>
            <a:fld id="{D162862C-22B6-45D5-887A-A7913DBF96A4}" type="slidenum">
              <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69399" rtl="0" eaLnBrk="1" fontAlgn="base" latinLnBrk="0" hangingPunct="1">
                <a:lnSpc>
                  <a:spcPct val="100000"/>
                </a:lnSpc>
                <a:spcBef>
                  <a:spcPct val="0"/>
                </a:spcBef>
                <a:spcAft>
                  <a:spcPct val="0"/>
                </a:spcAft>
                <a:buClrTx/>
                <a:buSzTx/>
                <a:buFontTx/>
                <a:buNone/>
                <a:tabLst/>
                <a:defRPr/>
              </a:pPr>
              <a:t>‹#›</a:t>
            </a:fld>
            <a:endParaRPr kumimoji="0" lang="en-US" sz="1408"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00709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endParaRPr lang="en-US" dirty="0"/>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6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endParaRPr lang="en-US" dirty="0"/>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0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3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3/28/2024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054767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hyperlink" Target="https://www.publicdomainpictures.net/en/view-image.php?image=322505&amp;picture=cross" TargetMode="Externa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3707" y="488253"/>
            <a:ext cx="19506724" cy="2032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3707" y="2844813"/>
            <a:ext cx="19506724" cy="804616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219"/>
            <a:ext cx="5057299" cy="649107"/>
          </a:xfrm>
          <a:prstGeom prst="rect">
            <a:avLst/>
          </a:prstGeom>
        </p:spPr>
        <p:txBody>
          <a:bodyPr vert="horz" lIns="178694" tIns="89601" rIns="178694" bIns="89601" rtlCol="0" anchor="ctr"/>
          <a:lstStyle>
            <a:lvl1pPr algn="l"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3/28/2024</a:t>
            </a:fld>
            <a:endParaRPr lang="en-US" dirty="0"/>
          </a:p>
        </p:txBody>
      </p:sp>
      <p:sp>
        <p:nvSpPr>
          <p:cNvPr id="5" name="Footer Placeholder 4"/>
          <p:cNvSpPr>
            <a:spLocks noGrp="1"/>
          </p:cNvSpPr>
          <p:nvPr>
            <p:ph type="ftr" sz="quarter" idx="3"/>
          </p:nvPr>
        </p:nvSpPr>
        <p:spPr>
          <a:xfrm>
            <a:off x="7405331" y="11300219"/>
            <a:ext cx="6863477" cy="649107"/>
          </a:xfrm>
          <a:prstGeom prst="rect">
            <a:avLst/>
          </a:prstGeom>
        </p:spPr>
        <p:txBody>
          <a:bodyPr vert="horz" lIns="178694" tIns="89601" rIns="178694" bIns="89601" rtlCol="0" anchor="ctr"/>
          <a:lstStyle>
            <a:lvl1pPr algn="ctr"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5533132" y="11300219"/>
            <a:ext cx="5057299" cy="649107"/>
          </a:xfrm>
          <a:prstGeom prst="rect">
            <a:avLst/>
          </a:prstGeom>
        </p:spPr>
        <p:txBody>
          <a:bodyPr vert="horz" lIns="178694" tIns="89601" rIns="178694" bIns="89601" rtlCol="0" anchor="ctr"/>
          <a:lstStyle>
            <a:lvl1pPr algn="r"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4792" r:id="rId2"/>
  </p:sldLayoutIdLst>
  <p:txStyles>
    <p:titleStyle>
      <a:lvl1pPr algn="ctr" rtl="0" eaLnBrk="0" fontAlgn="base" hangingPunct="0">
        <a:spcBef>
          <a:spcPct val="0"/>
        </a:spcBef>
        <a:spcAft>
          <a:spcPct val="0"/>
        </a:spcAft>
        <a:defRPr sz="5260" kern="1200">
          <a:solidFill>
            <a:schemeClr val="tx1"/>
          </a:solidFill>
          <a:latin typeface="+mj-lt"/>
          <a:ea typeface="+mj-ea"/>
          <a:cs typeface="+mj-cs"/>
        </a:defRPr>
      </a:lvl1pPr>
      <a:lvl2pPr algn="ctr" rtl="0" eaLnBrk="0" fontAlgn="base" hangingPunct="0">
        <a:spcBef>
          <a:spcPct val="0"/>
        </a:spcBef>
        <a:spcAft>
          <a:spcPct val="0"/>
        </a:spcAft>
        <a:defRPr sz="5260">
          <a:solidFill>
            <a:schemeClr val="tx1"/>
          </a:solidFill>
          <a:latin typeface="Calibri" pitchFamily="34" charset="0"/>
        </a:defRPr>
      </a:lvl2pPr>
      <a:lvl3pPr algn="ctr" rtl="0" eaLnBrk="0" fontAlgn="base" hangingPunct="0">
        <a:spcBef>
          <a:spcPct val="0"/>
        </a:spcBef>
        <a:spcAft>
          <a:spcPct val="0"/>
        </a:spcAft>
        <a:defRPr sz="5260">
          <a:solidFill>
            <a:schemeClr val="tx1"/>
          </a:solidFill>
          <a:latin typeface="Calibri" pitchFamily="34" charset="0"/>
        </a:defRPr>
      </a:lvl3pPr>
      <a:lvl4pPr algn="ctr" rtl="0" eaLnBrk="0" fontAlgn="base" hangingPunct="0">
        <a:spcBef>
          <a:spcPct val="0"/>
        </a:spcBef>
        <a:spcAft>
          <a:spcPct val="0"/>
        </a:spcAft>
        <a:defRPr sz="5260">
          <a:solidFill>
            <a:schemeClr val="tx1"/>
          </a:solidFill>
          <a:latin typeface="Calibri" pitchFamily="34" charset="0"/>
        </a:defRPr>
      </a:lvl4pPr>
      <a:lvl5pPr algn="ctr" rtl="0" eaLnBrk="0" fontAlgn="base" hangingPunct="0">
        <a:spcBef>
          <a:spcPct val="0"/>
        </a:spcBef>
        <a:spcAft>
          <a:spcPct val="0"/>
        </a:spcAft>
        <a:defRPr sz="5260">
          <a:solidFill>
            <a:schemeClr val="tx1"/>
          </a:solidFill>
          <a:latin typeface="Calibri" pitchFamily="34" charset="0"/>
        </a:defRPr>
      </a:lvl5pPr>
      <a:lvl6pPr marL="484657" algn="ctr" rtl="0" fontAlgn="base">
        <a:spcBef>
          <a:spcPct val="0"/>
        </a:spcBef>
        <a:spcAft>
          <a:spcPct val="0"/>
        </a:spcAft>
        <a:defRPr sz="5260">
          <a:solidFill>
            <a:schemeClr val="tx1"/>
          </a:solidFill>
          <a:latin typeface="Calibri" pitchFamily="34" charset="0"/>
        </a:defRPr>
      </a:lvl6pPr>
      <a:lvl7pPr marL="969399" algn="ctr" rtl="0" fontAlgn="base">
        <a:spcBef>
          <a:spcPct val="0"/>
        </a:spcBef>
        <a:spcAft>
          <a:spcPct val="0"/>
        </a:spcAft>
        <a:defRPr sz="5260">
          <a:solidFill>
            <a:schemeClr val="tx1"/>
          </a:solidFill>
          <a:latin typeface="Calibri" pitchFamily="34" charset="0"/>
        </a:defRPr>
      </a:lvl7pPr>
      <a:lvl8pPr marL="1454089" algn="ctr" rtl="0" fontAlgn="base">
        <a:spcBef>
          <a:spcPct val="0"/>
        </a:spcBef>
        <a:spcAft>
          <a:spcPct val="0"/>
        </a:spcAft>
        <a:defRPr sz="5260">
          <a:solidFill>
            <a:schemeClr val="tx1"/>
          </a:solidFill>
          <a:latin typeface="Calibri" pitchFamily="34" charset="0"/>
        </a:defRPr>
      </a:lvl8pPr>
      <a:lvl9pPr marL="1938767" algn="ctr" rtl="0" fontAlgn="base">
        <a:spcBef>
          <a:spcPct val="0"/>
        </a:spcBef>
        <a:spcAft>
          <a:spcPct val="0"/>
        </a:spcAft>
        <a:defRPr sz="5260">
          <a:solidFill>
            <a:schemeClr val="tx1"/>
          </a:solidFill>
          <a:latin typeface="Calibri" pitchFamily="34" charset="0"/>
        </a:defRPr>
      </a:lvl9pPr>
    </p:titleStyle>
    <p:bodyStyle>
      <a:lvl1pPr marL="363515" indent="-363515" algn="l" rtl="0" eaLnBrk="0" fontAlgn="base" hangingPunct="0">
        <a:spcBef>
          <a:spcPct val="20000"/>
        </a:spcBef>
        <a:spcAft>
          <a:spcPct val="0"/>
        </a:spcAft>
        <a:buFont typeface="Arial" pitchFamily="34" charset="0"/>
        <a:buChar char="•"/>
        <a:defRPr sz="3852" kern="1200">
          <a:solidFill>
            <a:schemeClr val="tx1"/>
          </a:solidFill>
          <a:latin typeface="+mn-lt"/>
          <a:ea typeface="+mn-ea"/>
          <a:cs typeface="+mn-cs"/>
        </a:defRPr>
      </a:lvl1pPr>
      <a:lvl2pPr marL="787627" indent="-303013" algn="l" rtl="0" eaLnBrk="0" fontAlgn="base" hangingPunct="0">
        <a:spcBef>
          <a:spcPct val="20000"/>
        </a:spcBef>
        <a:spcAft>
          <a:spcPct val="0"/>
        </a:spcAft>
        <a:buFont typeface="Arial" pitchFamily="34" charset="0"/>
        <a:buChar char="–"/>
        <a:defRPr sz="3413" kern="1200">
          <a:solidFill>
            <a:schemeClr val="tx1"/>
          </a:solidFill>
          <a:latin typeface="+mn-lt"/>
          <a:ea typeface="+mn-ea"/>
          <a:cs typeface="+mn-cs"/>
        </a:defRPr>
      </a:lvl2pPr>
      <a:lvl3pPr marL="1211727" indent="-242328" algn="l" rtl="0" eaLnBrk="0" fontAlgn="base" hangingPunct="0">
        <a:spcBef>
          <a:spcPct val="20000"/>
        </a:spcBef>
        <a:spcAft>
          <a:spcPct val="0"/>
        </a:spcAft>
        <a:buFont typeface="Arial" pitchFamily="34" charset="0"/>
        <a:buChar char="•"/>
        <a:defRPr sz="2816" kern="1200">
          <a:solidFill>
            <a:schemeClr val="tx1"/>
          </a:solidFill>
          <a:latin typeface="+mn-lt"/>
          <a:ea typeface="+mn-ea"/>
          <a:cs typeface="+mn-cs"/>
        </a:defRPr>
      </a:lvl3pPr>
      <a:lvl4pPr marL="1696438"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4pPr>
      <a:lvl5pPr marL="2181126"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5pPr>
      <a:lvl6pPr marL="2665816"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6pPr>
      <a:lvl7pPr marL="3150515"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7pPr>
      <a:lvl8pPr marL="3635224"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8pPr>
      <a:lvl9pPr marL="4119871"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9pPr>
    </p:bodyStyle>
    <p:otherStyle>
      <a:defPPr>
        <a:defRPr lang="en-US"/>
      </a:defPPr>
      <a:lvl1pPr marL="0" algn="l" defTabSz="969399" rtl="0" eaLnBrk="1" latinLnBrk="0" hangingPunct="1">
        <a:defRPr sz="2219" kern="1200">
          <a:solidFill>
            <a:schemeClr val="tx1"/>
          </a:solidFill>
          <a:latin typeface="+mn-lt"/>
          <a:ea typeface="+mn-ea"/>
          <a:cs typeface="+mn-cs"/>
        </a:defRPr>
      </a:lvl1pPr>
      <a:lvl2pPr marL="484657" algn="l" defTabSz="969399" rtl="0" eaLnBrk="1" latinLnBrk="0" hangingPunct="1">
        <a:defRPr sz="2219" kern="1200">
          <a:solidFill>
            <a:schemeClr val="tx1"/>
          </a:solidFill>
          <a:latin typeface="+mn-lt"/>
          <a:ea typeface="+mn-ea"/>
          <a:cs typeface="+mn-cs"/>
        </a:defRPr>
      </a:lvl2pPr>
      <a:lvl3pPr marL="969399" algn="l" defTabSz="969399" rtl="0" eaLnBrk="1" latinLnBrk="0" hangingPunct="1">
        <a:defRPr sz="2219" kern="1200">
          <a:solidFill>
            <a:schemeClr val="tx1"/>
          </a:solidFill>
          <a:latin typeface="+mn-lt"/>
          <a:ea typeface="+mn-ea"/>
          <a:cs typeface="+mn-cs"/>
        </a:defRPr>
      </a:lvl3pPr>
      <a:lvl4pPr marL="1454089" algn="l" defTabSz="969399" rtl="0" eaLnBrk="1" latinLnBrk="0" hangingPunct="1">
        <a:defRPr sz="2219" kern="1200">
          <a:solidFill>
            <a:schemeClr val="tx1"/>
          </a:solidFill>
          <a:latin typeface="+mn-lt"/>
          <a:ea typeface="+mn-ea"/>
          <a:cs typeface="+mn-cs"/>
        </a:defRPr>
      </a:lvl4pPr>
      <a:lvl5pPr marL="1938767" algn="l" defTabSz="969399" rtl="0" eaLnBrk="1" latinLnBrk="0" hangingPunct="1">
        <a:defRPr sz="2219" kern="1200">
          <a:solidFill>
            <a:schemeClr val="tx1"/>
          </a:solidFill>
          <a:latin typeface="+mn-lt"/>
          <a:ea typeface="+mn-ea"/>
          <a:cs typeface="+mn-cs"/>
        </a:defRPr>
      </a:lvl5pPr>
      <a:lvl6pPr marL="2423466" algn="l" defTabSz="969399" rtl="0" eaLnBrk="1" latinLnBrk="0" hangingPunct="1">
        <a:defRPr sz="2219" kern="1200">
          <a:solidFill>
            <a:schemeClr val="tx1"/>
          </a:solidFill>
          <a:latin typeface="+mn-lt"/>
          <a:ea typeface="+mn-ea"/>
          <a:cs typeface="+mn-cs"/>
        </a:defRPr>
      </a:lvl6pPr>
      <a:lvl7pPr marL="2908154" algn="l" defTabSz="969399" rtl="0" eaLnBrk="1" latinLnBrk="0" hangingPunct="1">
        <a:defRPr sz="2219" kern="1200">
          <a:solidFill>
            <a:schemeClr val="tx1"/>
          </a:solidFill>
          <a:latin typeface="+mn-lt"/>
          <a:ea typeface="+mn-ea"/>
          <a:cs typeface="+mn-cs"/>
        </a:defRPr>
      </a:lvl7pPr>
      <a:lvl8pPr marL="3392844" algn="l" defTabSz="969399" rtl="0" eaLnBrk="1" latinLnBrk="0" hangingPunct="1">
        <a:defRPr sz="2219" kern="1200">
          <a:solidFill>
            <a:schemeClr val="tx1"/>
          </a:solidFill>
          <a:latin typeface="+mn-lt"/>
          <a:ea typeface="+mn-ea"/>
          <a:cs typeface="+mn-cs"/>
        </a:defRPr>
      </a:lvl8pPr>
      <a:lvl9pPr marL="3877543" algn="l" defTabSz="969399" rtl="0" eaLnBrk="1" latinLnBrk="0" hangingPunct="1">
        <a:defRPr sz="22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83707" y="488253"/>
            <a:ext cx="19506724" cy="2032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1083707" y="2844813"/>
            <a:ext cx="19506724" cy="804616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219"/>
            <a:ext cx="5057299" cy="649107"/>
          </a:xfrm>
          <a:prstGeom prst="rect">
            <a:avLst/>
          </a:prstGeom>
        </p:spPr>
        <p:txBody>
          <a:bodyPr vert="horz" lIns="178694" tIns="89601" rIns="178694" bIns="89601" rtlCol="0" anchor="ctr"/>
          <a:lstStyle>
            <a:lvl1pPr algn="l" defTabSz="969399" fontAlgn="auto">
              <a:spcBef>
                <a:spcPts val="0"/>
              </a:spcBef>
              <a:spcAft>
                <a:spcPts val="0"/>
              </a:spcAft>
              <a:defRPr sz="1408">
                <a:solidFill>
                  <a:prstClr val="black">
                    <a:tint val="75000"/>
                  </a:prstClr>
                </a:solidFill>
                <a:latin typeface="Calibri"/>
                <a:ea typeface="+mn-ea"/>
                <a:cs typeface="+mn-cs"/>
              </a:defRPr>
            </a:lvl1pPr>
          </a:lstStyle>
          <a:p>
            <a:pPr>
              <a:defRPr/>
            </a:pPr>
            <a:fld id="{7F6F31B6-C839-4C65-BC16-623824C7E51B}" type="datetimeFigureOut">
              <a:rPr lang="en-US" smtClean="0"/>
              <a:pPr>
                <a:defRPr/>
              </a:pPr>
              <a:t>3/28/2024</a:t>
            </a:fld>
            <a:endParaRPr lang="en-US" dirty="0"/>
          </a:p>
        </p:txBody>
      </p:sp>
      <p:sp>
        <p:nvSpPr>
          <p:cNvPr id="5" name="Footer Placeholder 4"/>
          <p:cNvSpPr>
            <a:spLocks noGrp="1"/>
          </p:cNvSpPr>
          <p:nvPr>
            <p:ph type="ftr" sz="quarter" idx="3"/>
          </p:nvPr>
        </p:nvSpPr>
        <p:spPr>
          <a:xfrm>
            <a:off x="7405331" y="11300219"/>
            <a:ext cx="6863477" cy="649107"/>
          </a:xfrm>
          <a:prstGeom prst="rect">
            <a:avLst/>
          </a:prstGeom>
        </p:spPr>
        <p:txBody>
          <a:bodyPr vert="horz" lIns="178694" tIns="89601" rIns="178694" bIns="89601" rtlCol="0" anchor="ctr"/>
          <a:lstStyle>
            <a:lvl1pPr algn="ctr" defTabSz="969399" fontAlgn="auto">
              <a:spcBef>
                <a:spcPts val="0"/>
              </a:spcBef>
              <a:spcAft>
                <a:spcPts val="0"/>
              </a:spcAft>
              <a:defRPr sz="140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5533132" y="11300219"/>
            <a:ext cx="5057299" cy="649107"/>
          </a:xfrm>
          <a:prstGeom prst="rect">
            <a:avLst/>
          </a:prstGeom>
        </p:spPr>
        <p:txBody>
          <a:bodyPr vert="horz" lIns="178694" tIns="89601" rIns="178694" bIns="89601" rtlCol="0" anchor="ctr"/>
          <a:lstStyle>
            <a:lvl1pPr algn="r" defTabSz="969399" fontAlgn="auto">
              <a:spcBef>
                <a:spcPts val="0"/>
              </a:spcBef>
              <a:spcAft>
                <a:spcPts val="0"/>
              </a:spcAft>
              <a:defRPr sz="140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5260" kern="1200">
          <a:solidFill>
            <a:schemeClr val="tx1"/>
          </a:solidFill>
          <a:latin typeface="+mj-lt"/>
          <a:ea typeface="+mj-ea"/>
          <a:cs typeface="+mj-cs"/>
        </a:defRPr>
      </a:lvl1pPr>
      <a:lvl2pPr algn="ctr" rtl="0" eaLnBrk="0" fontAlgn="base" hangingPunct="0">
        <a:spcBef>
          <a:spcPct val="0"/>
        </a:spcBef>
        <a:spcAft>
          <a:spcPct val="0"/>
        </a:spcAft>
        <a:defRPr sz="5260">
          <a:solidFill>
            <a:schemeClr val="tx1"/>
          </a:solidFill>
          <a:latin typeface="Calibri" pitchFamily="34" charset="0"/>
        </a:defRPr>
      </a:lvl2pPr>
      <a:lvl3pPr algn="ctr" rtl="0" eaLnBrk="0" fontAlgn="base" hangingPunct="0">
        <a:spcBef>
          <a:spcPct val="0"/>
        </a:spcBef>
        <a:spcAft>
          <a:spcPct val="0"/>
        </a:spcAft>
        <a:defRPr sz="5260">
          <a:solidFill>
            <a:schemeClr val="tx1"/>
          </a:solidFill>
          <a:latin typeface="Calibri" pitchFamily="34" charset="0"/>
        </a:defRPr>
      </a:lvl3pPr>
      <a:lvl4pPr algn="ctr" rtl="0" eaLnBrk="0" fontAlgn="base" hangingPunct="0">
        <a:spcBef>
          <a:spcPct val="0"/>
        </a:spcBef>
        <a:spcAft>
          <a:spcPct val="0"/>
        </a:spcAft>
        <a:defRPr sz="5260">
          <a:solidFill>
            <a:schemeClr val="tx1"/>
          </a:solidFill>
          <a:latin typeface="Calibri" pitchFamily="34" charset="0"/>
        </a:defRPr>
      </a:lvl4pPr>
      <a:lvl5pPr algn="ctr" rtl="0" eaLnBrk="0" fontAlgn="base" hangingPunct="0">
        <a:spcBef>
          <a:spcPct val="0"/>
        </a:spcBef>
        <a:spcAft>
          <a:spcPct val="0"/>
        </a:spcAft>
        <a:defRPr sz="5260">
          <a:solidFill>
            <a:schemeClr val="tx1"/>
          </a:solidFill>
          <a:latin typeface="Calibri" pitchFamily="34" charset="0"/>
        </a:defRPr>
      </a:lvl5pPr>
      <a:lvl6pPr marL="484657" algn="ctr" rtl="0" fontAlgn="base">
        <a:spcBef>
          <a:spcPct val="0"/>
        </a:spcBef>
        <a:spcAft>
          <a:spcPct val="0"/>
        </a:spcAft>
        <a:defRPr sz="5260">
          <a:solidFill>
            <a:schemeClr val="tx1"/>
          </a:solidFill>
          <a:latin typeface="Calibri" pitchFamily="34" charset="0"/>
        </a:defRPr>
      </a:lvl6pPr>
      <a:lvl7pPr marL="969399" algn="ctr" rtl="0" fontAlgn="base">
        <a:spcBef>
          <a:spcPct val="0"/>
        </a:spcBef>
        <a:spcAft>
          <a:spcPct val="0"/>
        </a:spcAft>
        <a:defRPr sz="5260">
          <a:solidFill>
            <a:schemeClr val="tx1"/>
          </a:solidFill>
          <a:latin typeface="Calibri" pitchFamily="34" charset="0"/>
        </a:defRPr>
      </a:lvl7pPr>
      <a:lvl8pPr marL="1454089" algn="ctr" rtl="0" fontAlgn="base">
        <a:spcBef>
          <a:spcPct val="0"/>
        </a:spcBef>
        <a:spcAft>
          <a:spcPct val="0"/>
        </a:spcAft>
        <a:defRPr sz="5260">
          <a:solidFill>
            <a:schemeClr val="tx1"/>
          </a:solidFill>
          <a:latin typeface="Calibri" pitchFamily="34" charset="0"/>
        </a:defRPr>
      </a:lvl8pPr>
      <a:lvl9pPr marL="1938767" algn="ctr" rtl="0" fontAlgn="base">
        <a:spcBef>
          <a:spcPct val="0"/>
        </a:spcBef>
        <a:spcAft>
          <a:spcPct val="0"/>
        </a:spcAft>
        <a:defRPr sz="5260">
          <a:solidFill>
            <a:schemeClr val="tx1"/>
          </a:solidFill>
          <a:latin typeface="Calibri" pitchFamily="34" charset="0"/>
        </a:defRPr>
      </a:lvl9pPr>
    </p:titleStyle>
    <p:bodyStyle>
      <a:lvl1pPr marL="363515" indent="-363515" algn="l" rtl="0" eaLnBrk="0" fontAlgn="base" hangingPunct="0">
        <a:spcBef>
          <a:spcPct val="20000"/>
        </a:spcBef>
        <a:spcAft>
          <a:spcPct val="0"/>
        </a:spcAft>
        <a:buFont typeface="Arial" pitchFamily="34" charset="0"/>
        <a:buChar char="•"/>
        <a:defRPr sz="3852" kern="1200">
          <a:solidFill>
            <a:schemeClr val="tx1"/>
          </a:solidFill>
          <a:latin typeface="+mn-lt"/>
          <a:ea typeface="+mn-ea"/>
          <a:cs typeface="+mn-cs"/>
        </a:defRPr>
      </a:lvl1pPr>
      <a:lvl2pPr marL="787627" indent="-303013" algn="l" rtl="0" eaLnBrk="0" fontAlgn="base" hangingPunct="0">
        <a:spcBef>
          <a:spcPct val="20000"/>
        </a:spcBef>
        <a:spcAft>
          <a:spcPct val="0"/>
        </a:spcAft>
        <a:buFont typeface="Arial" pitchFamily="34" charset="0"/>
        <a:buChar char="–"/>
        <a:defRPr sz="3413" kern="1200">
          <a:solidFill>
            <a:schemeClr val="tx1"/>
          </a:solidFill>
          <a:latin typeface="+mn-lt"/>
          <a:ea typeface="+mn-ea"/>
          <a:cs typeface="+mn-cs"/>
        </a:defRPr>
      </a:lvl2pPr>
      <a:lvl3pPr marL="1211727" indent="-242328" algn="l" rtl="0" eaLnBrk="0" fontAlgn="base" hangingPunct="0">
        <a:spcBef>
          <a:spcPct val="20000"/>
        </a:spcBef>
        <a:spcAft>
          <a:spcPct val="0"/>
        </a:spcAft>
        <a:buFont typeface="Arial" pitchFamily="34" charset="0"/>
        <a:buChar char="•"/>
        <a:defRPr sz="2816" kern="1200">
          <a:solidFill>
            <a:schemeClr val="tx1"/>
          </a:solidFill>
          <a:latin typeface="+mn-lt"/>
          <a:ea typeface="+mn-ea"/>
          <a:cs typeface="+mn-cs"/>
        </a:defRPr>
      </a:lvl3pPr>
      <a:lvl4pPr marL="1696438"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4pPr>
      <a:lvl5pPr marL="2181126"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5pPr>
      <a:lvl6pPr marL="2665816"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6pPr>
      <a:lvl7pPr marL="3150515"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7pPr>
      <a:lvl8pPr marL="3635224"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8pPr>
      <a:lvl9pPr marL="4119871"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9pPr>
    </p:bodyStyle>
    <p:otherStyle>
      <a:defPPr>
        <a:defRPr lang="en-US"/>
      </a:defPPr>
      <a:lvl1pPr marL="0" algn="l" defTabSz="969399" rtl="0" eaLnBrk="1" latinLnBrk="0" hangingPunct="1">
        <a:defRPr sz="2219" kern="1200">
          <a:solidFill>
            <a:schemeClr val="tx1"/>
          </a:solidFill>
          <a:latin typeface="+mn-lt"/>
          <a:ea typeface="+mn-ea"/>
          <a:cs typeface="+mn-cs"/>
        </a:defRPr>
      </a:lvl1pPr>
      <a:lvl2pPr marL="484657" algn="l" defTabSz="969399" rtl="0" eaLnBrk="1" latinLnBrk="0" hangingPunct="1">
        <a:defRPr sz="2219" kern="1200">
          <a:solidFill>
            <a:schemeClr val="tx1"/>
          </a:solidFill>
          <a:latin typeface="+mn-lt"/>
          <a:ea typeface="+mn-ea"/>
          <a:cs typeface="+mn-cs"/>
        </a:defRPr>
      </a:lvl2pPr>
      <a:lvl3pPr marL="969399" algn="l" defTabSz="969399" rtl="0" eaLnBrk="1" latinLnBrk="0" hangingPunct="1">
        <a:defRPr sz="2219" kern="1200">
          <a:solidFill>
            <a:schemeClr val="tx1"/>
          </a:solidFill>
          <a:latin typeface="+mn-lt"/>
          <a:ea typeface="+mn-ea"/>
          <a:cs typeface="+mn-cs"/>
        </a:defRPr>
      </a:lvl3pPr>
      <a:lvl4pPr marL="1454089" algn="l" defTabSz="969399" rtl="0" eaLnBrk="1" latinLnBrk="0" hangingPunct="1">
        <a:defRPr sz="2219" kern="1200">
          <a:solidFill>
            <a:schemeClr val="tx1"/>
          </a:solidFill>
          <a:latin typeface="+mn-lt"/>
          <a:ea typeface="+mn-ea"/>
          <a:cs typeface="+mn-cs"/>
        </a:defRPr>
      </a:lvl4pPr>
      <a:lvl5pPr marL="1938767" algn="l" defTabSz="969399" rtl="0" eaLnBrk="1" latinLnBrk="0" hangingPunct="1">
        <a:defRPr sz="2219" kern="1200">
          <a:solidFill>
            <a:schemeClr val="tx1"/>
          </a:solidFill>
          <a:latin typeface="+mn-lt"/>
          <a:ea typeface="+mn-ea"/>
          <a:cs typeface="+mn-cs"/>
        </a:defRPr>
      </a:lvl5pPr>
      <a:lvl6pPr marL="2423466" algn="l" defTabSz="969399" rtl="0" eaLnBrk="1" latinLnBrk="0" hangingPunct="1">
        <a:defRPr sz="2219" kern="1200">
          <a:solidFill>
            <a:schemeClr val="tx1"/>
          </a:solidFill>
          <a:latin typeface="+mn-lt"/>
          <a:ea typeface="+mn-ea"/>
          <a:cs typeface="+mn-cs"/>
        </a:defRPr>
      </a:lvl6pPr>
      <a:lvl7pPr marL="2908154" algn="l" defTabSz="969399" rtl="0" eaLnBrk="1" latinLnBrk="0" hangingPunct="1">
        <a:defRPr sz="2219" kern="1200">
          <a:solidFill>
            <a:schemeClr val="tx1"/>
          </a:solidFill>
          <a:latin typeface="+mn-lt"/>
          <a:ea typeface="+mn-ea"/>
          <a:cs typeface="+mn-cs"/>
        </a:defRPr>
      </a:lvl7pPr>
      <a:lvl8pPr marL="3392844" algn="l" defTabSz="969399" rtl="0" eaLnBrk="1" latinLnBrk="0" hangingPunct="1">
        <a:defRPr sz="2219" kern="1200">
          <a:solidFill>
            <a:schemeClr val="tx1"/>
          </a:solidFill>
          <a:latin typeface="+mn-lt"/>
          <a:ea typeface="+mn-ea"/>
          <a:cs typeface="+mn-cs"/>
        </a:defRPr>
      </a:lvl8pPr>
      <a:lvl9pPr marL="3877543" algn="l" defTabSz="969399" rtl="0" eaLnBrk="1" latinLnBrk="0" hangingPunct="1">
        <a:defRPr sz="22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pPr>
              <a:defRPr/>
            </a:pPr>
            <a:fld id="{BAD0958A-BBC0-4C8A-9E1D-4D51041D464F}" type="datetimeFigureOut">
              <a:rPr lang="en-US" smtClean="0"/>
              <a:pPr>
                <a:defRPr/>
              </a:pPr>
              <a:t>3/28/2024</a:t>
            </a:fld>
            <a:endParaRPr lang="en-US" dirty="0"/>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2146454919"/>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3707" y="488245"/>
            <a:ext cx="19506724" cy="203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3707" y="2844801"/>
            <a:ext cx="19506724" cy="8046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79"/>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67561375-CA3D-405A-84D2-37F5C5A6E5B3}" type="datetimeFigureOut">
              <a:rPr lang="en-US" smtClean="0"/>
              <a:t>3/28/2024</a:t>
            </a:fld>
            <a:endParaRPr lang="en-US"/>
          </a:p>
        </p:txBody>
      </p:sp>
      <p:sp>
        <p:nvSpPr>
          <p:cNvPr id="5" name="Footer Placeholder 4"/>
          <p:cNvSpPr>
            <a:spLocks noGrp="1"/>
          </p:cNvSpPr>
          <p:nvPr>
            <p:ph type="ftr" sz="quarter" idx="3"/>
          </p:nvPr>
        </p:nvSpPr>
        <p:spPr>
          <a:xfrm>
            <a:off x="7405331" y="11300179"/>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33132" y="11300179"/>
            <a:ext cx="5057299"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0C8A6354-420D-47EA-B219-584F583EE09D}" type="slidenum">
              <a:rPr lang="en-US" smtClean="0"/>
              <a:t>‹#›</a:t>
            </a:fld>
            <a:endParaRPr lang="en-US"/>
          </a:p>
        </p:txBody>
      </p:sp>
    </p:spTree>
    <p:extLst>
      <p:ext uri="{BB962C8B-B14F-4D97-AF65-F5344CB8AC3E}">
        <p14:creationId xmlns:p14="http://schemas.microsoft.com/office/powerpoint/2010/main" val="1216442248"/>
      </p:ext>
    </p:extLst>
  </p:cSld>
  <p:clrMap bg1="lt1" tx1="dk1" bg2="lt2" tx2="dk2" accent1="accent1" accent2="accent2" accent3="accent3" accent4="accent4" accent5="accent5" accent6="accent6" hlink="hlink" folHlink="folHlink"/>
  <p:sldLayoutIdLst>
    <p:sldLayoutId id="2147484720" r:id="rId1"/>
    <p:sldLayoutId id="2147484775" r:id="rId2"/>
  </p:sldLayoutIdLst>
  <p:txStyles>
    <p:titleStyle>
      <a:lvl1pPr algn="ctr" defTabSz="1625620" rtl="0" eaLnBrk="1" latinLnBrk="0" hangingPunct="1">
        <a:spcBef>
          <a:spcPct val="0"/>
        </a:spcBef>
        <a:buNone/>
        <a:defRPr sz="7822" kern="1200">
          <a:solidFill>
            <a:schemeClr val="tx1"/>
          </a:solidFill>
          <a:latin typeface="+mj-lt"/>
          <a:ea typeface="+mj-ea"/>
          <a:cs typeface="+mj-cs"/>
        </a:defRPr>
      </a:lvl1pPr>
    </p:titleStyle>
    <p:bodyStyle>
      <a:lvl1pPr marL="609608" indent="-609608" algn="l" defTabSz="1625620"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817" indent="-508006" algn="l" defTabSz="1625620"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2025" indent="-406405" algn="l" defTabSz="1625620"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83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64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45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3707" y="488245"/>
            <a:ext cx="19506724" cy="203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3707" y="2844801"/>
            <a:ext cx="19506724" cy="804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79"/>
            <a:ext cx="5057299" cy="649111"/>
          </a:xfrm>
          <a:prstGeom prst="rect">
            <a:avLst/>
          </a:prstGeom>
        </p:spPr>
        <p:txBody>
          <a:bodyPr vert="horz" lIns="91440" tIns="45720" rIns="91440" bIns="45720" rtlCol="0" anchor="ctr"/>
          <a:lstStyle>
            <a:lvl1pPr algn="l">
              <a:defRPr sz="2133">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3/28/2024</a:t>
            </a:fld>
            <a:endParaRPr lang="en-US" dirty="0"/>
          </a:p>
        </p:txBody>
      </p:sp>
      <p:sp>
        <p:nvSpPr>
          <p:cNvPr id="5" name="Footer Placeholder 4"/>
          <p:cNvSpPr>
            <a:spLocks noGrp="1"/>
          </p:cNvSpPr>
          <p:nvPr>
            <p:ph type="ftr" sz="quarter" idx="3"/>
          </p:nvPr>
        </p:nvSpPr>
        <p:spPr>
          <a:xfrm>
            <a:off x="7405331" y="11300179"/>
            <a:ext cx="6863477" cy="649111"/>
          </a:xfrm>
          <a:prstGeom prst="rect">
            <a:avLst/>
          </a:prstGeom>
        </p:spPr>
        <p:txBody>
          <a:bodyPr vert="horz" lIns="91440" tIns="45720" rIns="91440" bIns="45720" rtlCol="0" anchor="ctr"/>
          <a:lstStyle>
            <a:lvl1pPr algn="ctr">
              <a:defRPr sz="2133">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5533132" y="11300179"/>
            <a:ext cx="5057299" cy="649111"/>
          </a:xfrm>
          <a:prstGeom prst="rect">
            <a:avLst/>
          </a:prstGeom>
        </p:spPr>
        <p:txBody>
          <a:bodyPr vert="horz" lIns="91440" tIns="45720" rIns="91440" bIns="45720" rtlCol="0" anchor="ctr"/>
          <a:lstStyle>
            <a:lvl1pPr algn="r">
              <a:defRPr sz="2133">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367663764"/>
      </p:ext>
    </p:extLst>
  </p:cSld>
  <p:clrMap bg1="lt1" tx1="dk1" bg2="lt2" tx2="dk2" accent1="accent1" accent2="accent2" accent3="accent3" accent4="accent4" accent5="accent5" accent6="accent6" hlink="hlink" folHlink="folHlink"/>
  <p:sldLayoutIdLst>
    <p:sldLayoutId id="2147484794" r:id="rId1"/>
  </p:sldLayoutIdLst>
  <p:txStyles>
    <p:titleStyle>
      <a:lvl1pPr algn="ctr" rtl="0" eaLnBrk="0" fontAlgn="base" hangingPunct="0">
        <a:spcBef>
          <a:spcPct val="0"/>
        </a:spcBef>
        <a:spcAft>
          <a:spcPct val="0"/>
        </a:spcAft>
        <a:defRPr sz="7822" kern="1200">
          <a:solidFill>
            <a:schemeClr val="tx1"/>
          </a:solidFill>
          <a:latin typeface="+mj-lt"/>
          <a:ea typeface="+mj-ea"/>
          <a:cs typeface="+mj-cs"/>
        </a:defRPr>
      </a:lvl1pPr>
      <a:lvl2pPr algn="ctr" rtl="0" eaLnBrk="0" fontAlgn="base" hangingPunct="0">
        <a:spcBef>
          <a:spcPct val="0"/>
        </a:spcBef>
        <a:spcAft>
          <a:spcPct val="0"/>
        </a:spcAft>
        <a:defRPr sz="7822">
          <a:solidFill>
            <a:schemeClr val="tx1"/>
          </a:solidFill>
          <a:latin typeface="Calibri" pitchFamily="34" charset="0"/>
        </a:defRPr>
      </a:lvl2pPr>
      <a:lvl3pPr algn="ctr" rtl="0" eaLnBrk="0" fontAlgn="base" hangingPunct="0">
        <a:spcBef>
          <a:spcPct val="0"/>
        </a:spcBef>
        <a:spcAft>
          <a:spcPct val="0"/>
        </a:spcAft>
        <a:defRPr sz="7822">
          <a:solidFill>
            <a:schemeClr val="tx1"/>
          </a:solidFill>
          <a:latin typeface="Calibri" pitchFamily="34" charset="0"/>
        </a:defRPr>
      </a:lvl3pPr>
      <a:lvl4pPr algn="ctr" rtl="0" eaLnBrk="0" fontAlgn="base" hangingPunct="0">
        <a:spcBef>
          <a:spcPct val="0"/>
        </a:spcBef>
        <a:spcAft>
          <a:spcPct val="0"/>
        </a:spcAft>
        <a:defRPr sz="7822">
          <a:solidFill>
            <a:schemeClr val="tx1"/>
          </a:solidFill>
          <a:latin typeface="Calibri" pitchFamily="34" charset="0"/>
        </a:defRPr>
      </a:lvl4pPr>
      <a:lvl5pPr algn="ctr" rtl="0" eaLnBrk="0" fontAlgn="base" hangingPunct="0">
        <a:spcBef>
          <a:spcPct val="0"/>
        </a:spcBef>
        <a:spcAft>
          <a:spcPct val="0"/>
        </a:spcAft>
        <a:defRPr sz="7822">
          <a:solidFill>
            <a:schemeClr val="tx1"/>
          </a:solidFill>
          <a:latin typeface="Calibri" pitchFamily="34" charset="0"/>
        </a:defRPr>
      </a:lvl5pPr>
      <a:lvl6pPr marL="812810" algn="ctr" rtl="0" fontAlgn="base">
        <a:spcBef>
          <a:spcPct val="0"/>
        </a:spcBef>
        <a:spcAft>
          <a:spcPct val="0"/>
        </a:spcAft>
        <a:defRPr sz="7822">
          <a:solidFill>
            <a:schemeClr val="tx1"/>
          </a:solidFill>
          <a:latin typeface="Calibri" pitchFamily="34" charset="0"/>
        </a:defRPr>
      </a:lvl6pPr>
      <a:lvl7pPr marL="1625620" algn="ctr" rtl="0" fontAlgn="base">
        <a:spcBef>
          <a:spcPct val="0"/>
        </a:spcBef>
        <a:spcAft>
          <a:spcPct val="0"/>
        </a:spcAft>
        <a:defRPr sz="7822">
          <a:solidFill>
            <a:schemeClr val="tx1"/>
          </a:solidFill>
          <a:latin typeface="Calibri" pitchFamily="34" charset="0"/>
        </a:defRPr>
      </a:lvl7pPr>
      <a:lvl8pPr marL="2438430" algn="ctr" rtl="0" fontAlgn="base">
        <a:spcBef>
          <a:spcPct val="0"/>
        </a:spcBef>
        <a:spcAft>
          <a:spcPct val="0"/>
        </a:spcAft>
        <a:defRPr sz="7822">
          <a:solidFill>
            <a:schemeClr val="tx1"/>
          </a:solidFill>
          <a:latin typeface="Calibri" pitchFamily="34" charset="0"/>
        </a:defRPr>
      </a:lvl8pPr>
      <a:lvl9pPr marL="3251241" algn="ctr" rtl="0" fontAlgn="base">
        <a:spcBef>
          <a:spcPct val="0"/>
        </a:spcBef>
        <a:spcAft>
          <a:spcPct val="0"/>
        </a:spcAft>
        <a:defRPr sz="7822">
          <a:solidFill>
            <a:schemeClr val="tx1"/>
          </a:solidFill>
          <a:latin typeface="Calibri" pitchFamily="34" charset="0"/>
        </a:defRPr>
      </a:lvl9pPr>
    </p:titleStyle>
    <p:bodyStyle>
      <a:lvl1pPr marL="609608" indent="-609608" algn="l" rtl="0" eaLnBrk="0" fontAlgn="base" hangingPunct="0">
        <a:spcBef>
          <a:spcPct val="20000"/>
        </a:spcBef>
        <a:spcAft>
          <a:spcPct val="0"/>
        </a:spcAft>
        <a:buFont typeface="Arial" pitchFamily="34" charset="0"/>
        <a:buChar char="•"/>
        <a:defRPr sz="5689" kern="1200">
          <a:solidFill>
            <a:schemeClr val="tx1"/>
          </a:solidFill>
          <a:latin typeface="+mn-lt"/>
          <a:ea typeface="+mn-ea"/>
          <a:cs typeface="+mn-cs"/>
        </a:defRPr>
      </a:lvl1pPr>
      <a:lvl2pPr marL="1320817" indent="-508006" algn="l" rtl="0" eaLnBrk="0" fontAlgn="base" hangingPunct="0">
        <a:spcBef>
          <a:spcPct val="20000"/>
        </a:spcBef>
        <a:spcAft>
          <a:spcPct val="0"/>
        </a:spcAft>
        <a:buFont typeface="Arial" pitchFamily="34" charset="0"/>
        <a:buChar char="–"/>
        <a:defRPr sz="4978" kern="1200">
          <a:solidFill>
            <a:schemeClr val="tx1"/>
          </a:solidFill>
          <a:latin typeface="+mn-lt"/>
          <a:ea typeface="+mn-ea"/>
          <a:cs typeface="+mn-cs"/>
        </a:defRPr>
      </a:lvl2pPr>
      <a:lvl3pPr marL="2032025" indent="-406405"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3pPr>
      <a:lvl4pPr marL="2844836" indent="-406405" algn="l" rtl="0" eaLnBrk="0" fontAlgn="base" hangingPunct="0">
        <a:spcBef>
          <a:spcPct val="20000"/>
        </a:spcBef>
        <a:spcAft>
          <a:spcPct val="0"/>
        </a:spcAft>
        <a:buFont typeface="Arial" pitchFamily="34" charset="0"/>
        <a:buChar char="–"/>
        <a:defRPr sz="3556" kern="1200">
          <a:solidFill>
            <a:schemeClr val="tx1"/>
          </a:solidFill>
          <a:latin typeface="+mn-lt"/>
          <a:ea typeface="+mn-ea"/>
          <a:cs typeface="+mn-cs"/>
        </a:defRPr>
      </a:lvl4pPr>
      <a:lvl5pPr marL="3657646" indent="-406405" algn="l" rtl="0" eaLnBrk="0" fontAlgn="base" hangingPunct="0">
        <a:spcBef>
          <a:spcPct val="20000"/>
        </a:spcBef>
        <a:spcAft>
          <a:spcPct val="0"/>
        </a:spcAft>
        <a:buFont typeface="Arial" pitchFamily="34" charset="0"/>
        <a:buChar char="»"/>
        <a:defRPr sz="3556" kern="1200">
          <a:solidFill>
            <a:schemeClr val="tx1"/>
          </a:solidFill>
          <a:latin typeface="+mn-lt"/>
          <a:ea typeface="+mn-ea"/>
          <a:cs typeface="+mn-cs"/>
        </a:defRPr>
      </a:lvl5pPr>
      <a:lvl6pPr marL="447045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8000"/>
            <a:lum/>
            <a:extLst>
              <a:ext uri="{837473B0-CC2E-450A-ABE3-18F120FF3D39}">
                <a1611:picAttrSrcUrl xmlns:a1611="http://schemas.microsoft.com/office/drawing/2016/11/main" r:id="rId5"/>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3707" y="488245"/>
            <a:ext cx="19506724" cy="203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3707" y="2844803"/>
            <a:ext cx="19506724" cy="8046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81"/>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F62CD8ED-D2B3-4FFD-9B61-38CFAC832170}" type="datetimeFigureOut">
              <a:rPr lang="en-US" smtClean="0"/>
              <a:pPr/>
              <a:t>3/28/2024</a:t>
            </a:fld>
            <a:endParaRPr lang="en-US"/>
          </a:p>
        </p:txBody>
      </p:sp>
      <p:sp>
        <p:nvSpPr>
          <p:cNvPr id="5" name="Footer Placeholder 4"/>
          <p:cNvSpPr>
            <a:spLocks noGrp="1"/>
          </p:cNvSpPr>
          <p:nvPr>
            <p:ph type="ftr" sz="quarter" idx="3"/>
          </p:nvPr>
        </p:nvSpPr>
        <p:spPr>
          <a:xfrm>
            <a:off x="7405331" y="11300181"/>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33132" y="11300181"/>
            <a:ext cx="5057299"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854287A5-ECD3-4DA4-9D17-2A56B004F84F}" type="slidenum">
              <a:rPr lang="en-US" smtClean="0"/>
              <a:pPr/>
              <a:t>‹#›</a:t>
            </a:fld>
            <a:endParaRPr lang="en-US"/>
          </a:p>
        </p:txBody>
      </p:sp>
    </p:spTree>
    <p:extLst>
      <p:ext uri="{BB962C8B-B14F-4D97-AF65-F5344CB8AC3E}">
        <p14:creationId xmlns:p14="http://schemas.microsoft.com/office/powerpoint/2010/main" val="1294901518"/>
      </p:ext>
    </p:extLst>
  </p:cSld>
  <p:clrMap bg1="lt1" tx1="dk1" bg2="lt2" tx2="dk2" accent1="accent1" accent2="accent2" accent3="accent3" accent4="accent4" accent5="accent5" accent6="accent6" hlink="hlink" folHlink="folHlink"/>
  <p:sldLayoutIdLst>
    <p:sldLayoutId id="2147484796" r:id="rId1"/>
    <p:sldLayoutId id="2147484797" r:id="rId2"/>
  </p:sldLayoutIdLst>
  <p:txStyles>
    <p:titleStyle>
      <a:lvl1pPr algn="ctr" defTabSz="1625529" rtl="0" eaLnBrk="1" latinLnBrk="0" hangingPunct="1">
        <a:spcBef>
          <a:spcPct val="0"/>
        </a:spcBef>
        <a:buNone/>
        <a:defRPr sz="7822" kern="1200">
          <a:solidFill>
            <a:schemeClr val="tx1"/>
          </a:solidFill>
          <a:latin typeface="+mj-lt"/>
          <a:ea typeface="+mj-ea"/>
          <a:cs typeface="+mj-cs"/>
        </a:defRPr>
      </a:lvl1pPr>
    </p:titleStyle>
    <p:bodyStyle>
      <a:lvl1pPr marL="609573" indent="-609573" algn="l" defTabSz="1625529"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742" indent="-507978" algn="l" defTabSz="1625529"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1911" indent="-406382" algn="l" defTabSz="1625529" rtl="0" eaLnBrk="1" latinLnBrk="0" hangingPunct="1">
        <a:spcBef>
          <a:spcPct val="20000"/>
        </a:spcBef>
        <a:buFont typeface="Arial" pitchFamily="34" charset="0"/>
        <a:buChar char="•"/>
        <a:defRPr sz="4266" kern="1200">
          <a:solidFill>
            <a:schemeClr val="tx1"/>
          </a:solidFill>
          <a:latin typeface="+mn-lt"/>
          <a:ea typeface="+mn-ea"/>
          <a:cs typeface="+mn-cs"/>
        </a:defRPr>
      </a:lvl3pPr>
      <a:lvl4pPr marL="2844676"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4pPr>
      <a:lvl5pPr marL="3657440"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5pPr>
      <a:lvl6pPr marL="4470204"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969"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733"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498"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0" y="83127"/>
            <a:ext cx="21674138" cy="12192000"/>
          </a:xfrm>
          <a:prstGeom prst="rect">
            <a:avLst/>
          </a:prstGeom>
          <a:noFill/>
          <a:ln w="9525">
            <a:noFill/>
            <a:miter lim="800000"/>
            <a:headEnd/>
            <a:tailEnd/>
          </a:ln>
        </p:spPr>
      </p:pic>
    </p:spTree>
    <p:extLst>
      <p:ext uri="{BB962C8B-B14F-4D97-AF65-F5344CB8AC3E}">
        <p14:creationId xmlns:p14="http://schemas.microsoft.com/office/powerpoint/2010/main" val="384332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latin typeface="Arial Black" pitchFamily="34" charset="0"/>
              </a:rPr>
              <a:t>It is well (it is well) </a:t>
            </a:r>
            <a:br>
              <a:rPr lang="en-US" b="1" dirty="0">
                <a:latin typeface="Arial Black" pitchFamily="34" charset="0"/>
              </a:rPr>
            </a:br>
            <a:r>
              <a:rPr lang="en-US" b="1" dirty="0">
                <a:latin typeface="Arial Black" pitchFamily="34" charset="0"/>
              </a:rPr>
              <a:t>with my soul (with my soul);</a:t>
            </a:r>
            <a:br>
              <a:rPr lang="en-US" b="1" dirty="0">
                <a:latin typeface="Arial Black" pitchFamily="34" charset="0"/>
              </a:rPr>
            </a:br>
            <a:r>
              <a:rPr lang="en-US"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08436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solidFill>
                  <a:schemeClr val="tx1"/>
                </a:solidFill>
                <a:latin typeface="Arial Black" pitchFamily="34" charset="0"/>
              </a:rPr>
              <a:t>My sin O, the bliss of this glorious thought;</a:t>
            </a:r>
            <a:br>
              <a:rPr lang="en-US" b="1" dirty="0">
                <a:solidFill>
                  <a:schemeClr val="tx1"/>
                </a:solidFill>
                <a:latin typeface="Arial Black" pitchFamily="34" charset="0"/>
              </a:rPr>
            </a:br>
            <a:r>
              <a:rPr lang="en-US" b="1" dirty="0">
                <a:solidFill>
                  <a:schemeClr val="tx1"/>
                </a:solidFill>
                <a:latin typeface="Arial Black" pitchFamily="34" charset="0"/>
              </a:rPr>
              <a:t>My sin not in part but the whole;</a:t>
            </a:r>
            <a:br>
              <a:rPr lang="en-US" b="1" dirty="0">
                <a:solidFill>
                  <a:schemeClr val="tx1"/>
                </a:solidFill>
                <a:latin typeface="Arial Black" pitchFamily="34" charset="0"/>
              </a:rPr>
            </a:br>
            <a:r>
              <a:rPr lang="en-US" b="1" dirty="0">
                <a:solidFill>
                  <a:schemeClr val="tx1"/>
                </a:solidFill>
                <a:latin typeface="Arial Black" pitchFamily="34" charset="0"/>
              </a:rPr>
              <a:t>Is nailed to the cross and I bear it no more;</a:t>
            </a:r>
            <a:br>
              <a:rPr lang="en-US" b="1" dirty="0">
                <a:solidFill>
                  <a:schemeClr val="tx1"/>
                </a:solidFill>
                <a:latin typeface="Arial Black" pitchFamily="34" charset="0"/>
              </a:rPr>
            </a:br>
            <a:r>
              <a:rPr lang="en-US" b="1" dirty="0">
                <a:solidFill>
                  <a:schemeClr val="tx1"/>
                </a:solidFill>
                <a:latin typeface="Arial Black" pitchFamily="34" charset="0"/>
              </a:rPr>
              <a:t>Praise the Lord, praise the Lord, O my soul;</a:t>
            </a:r>
            <a:br>
              <a:rPr lang="en-US" b="1" dirty="0">
                <a:solidFill>
                  <a:schemeClr val="tx1"/>
                </a:solidFill>
                <a:latin typeface="Arial Black" pitchFamily="34" charset="0"/>
              </a:rPr>
            </a:br>
            <a:endParaRPr lang="en-US" dirty="0"/>
          </a:p>
        </p:txBody>
      </p:sp>
    </p:spTree>
    <p:extLst>
      <p:ext uri="{BB962C8B-B14F-4D97-AF65-F5344CB8AC3E}">
        <p14:creationId xmlns:p14="http://schemas.microsoft.com/office/powerpoint/2010/main" val="399578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latin typeface="Arial Black" pitchFamily="34" charset="0"/>
              </a:rPr>
              <a:t>It is well (it is well) </a:t>
            </a:r>
            <a:br>
              <a:rPr lang="en-US" b="1" dirty="0">
                <a:latin typeface="Arial Black" pitchFamily="34" charset="0"/>
              </a:rPr>
            </a:br>
            <a:r>
              <a:rPr lang="en-US" b="1" dirty="0">
                <a:latin typeface="Arial Black" pitchFamily="34" charset="0"/>
              </a:rPr>
              <a:t>with my soul (with my soul);</a:t>
            </a:r>
            <a:br>
              <a:rPr lang="en-US" b="1" dirty="0">
                <a:latin typeface="Arial Black" pitchFamily="34" charset="0"/>
              </a:rPr>
            </a:br>
            <a:r>
              <a:rPr lang="en-US"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0945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normAutofit fontScale="90000"/>
          </a:bodyPr>
          <a:lstStyle/>
          <a:p>
            <a:pPr>
              <a:spcBef>
                <a:spcPct val="50000"/>
              </a:spcBef>
            </a:pPr>
            <a:r>
              <a:rPr lang="en-US" b="1" dirty="0">
                <a:solidFill>
                  <a:schemeClr val="tx1"/>
                </a:solidFill>
                <a:latin typeface="Arial Black" pitchFamily="34" charset="0"/>
              </a:rPr>
              <a:t>And Lord, haste the day when the faith shall be sight;</a:t>
            </a:r>
            <a:br>
              <a:rPr lang="en-US" b="1" dirty="0">
                <a:solidFill>
                  <a:schemeClr val="tx1"/>
                </a:solidFill>
                <a:latin typeface="Arial Black" pitchFamily="34" charset="0"/>
              </a:rPr>
            </a:br>
            <a:r>
              <a:rPr lang="en-US" b="1" dirty="0">
                <a:solidFill>
                  <a:schemeClr val="tx1"/>
                </a:solidFill>
                <a:latin typeface="Arial Black" pitchFamily="34" charset="0"/>
              </a:rPr>
              <a:t>The clouds be rolled back as a scroll; </a:t>
            </a:r>
            <a:br>
              <a:rPr lang="en-US" b="1" dirty="0">
                <a:solidFill>
                  <a:schemeClr val="tx1"/>
                </a:solidFill>
                <a:latin typeface="Arial Black" pitchFamily="34" charset="0"/>
              </a:rPr>
            </a:br>
            <a:r>
              <a:rPr lang="en-US" b="1" dirty="0">
                <a:solidFill>
                  <a:schemeClr val="tx1"/>
                </a:solidFill>
                <a:latin typeface="Arial Black" pitchFamily="34" charset="0"/>
              </a:rPr>
              <a:t>The trump shall resound and the Lord shall descend;</a:t>
            </a:r>
            <a:br>
              <a:rPr lang="en-US" b="1" dirty="0">
                <a:solidFill>
                  <a:schemeClr val="tx1"/>
                </a:solidFill>
                <a:latin typeface="Arial Black" pitchFamily="34" charset="0"/>
              </a:rPr>
            </a:br>
            <a:r>
              <a:rPr lang="en-US" b="1" dirty="0">
                <a:solidFill>
                  <a:schemeClr val="tx1"/>
                </a:solidFill>
                <a:latin typeface="Arial Black" pitchFamily="34" charset="0"/>
              </a:rPr>
              <a:t>Even so it is well with my soul;</a:t>
            </a:r>
            <a:br>
              <a:rPr lang="en-US" b="1" dirty="0">
                <a:solidFill>
                  <a:schemeClr val="tx1"/>
                </a:solidFill>
                <a:latin typeface="Arial Black" pitchFamily="34" charset="0"/>
              </a:rPr>
            </a:br>
            <a:endParaRPr lang="en-US" dirty="0"/>
          </a:p>
        </p:txBody>
      </p:sp>
    </p:spTree>
    <p:extLst>
      <p:ext uri="{BB962C8B-B14F-4D97-AF65-F5344CB8AC3E}">
        <p14:creationId xmlns:p14="http://schemas.microsoft.com/office/powerpoint/2010/main" val="21083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latin typeface="Arial Black" pitchFamily="34" charset="0"/>
              </a:rPr>
              <a:t>It is well (it is well) </a:t>
            </a:r>
            <a:br>
              <a:rPr lang="en-US" b="1" dirty="0">
                <a:latin typeface="Arial Black" pitchFamily="34" charset="0"/>
              </a:rPr>
            </a:br>
            <a:r>
              <a:rPr lang="en-US" b="1" dirty="0">
                <a:latin typeface="Arial Black" pitchFamily="34" charset="0"/>
              </a:rPr>
              <a:t>with my soul (with my soul);</a:t>
            </a:r>
            <a:br>
              <a:rPr lang="en-US" b="1" dirty="0">
                <a:latin typeface="Arial Black" pitchFamily="34" charset="0"/>
              </a:rPr>
            </a:br>
            <a:r>
              <a:rPr lang="en-US"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29472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67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889881" y="-507754"/>
            <a:ext cx="15605379" cy="10964362"/>
          </a:xfrm>
        </p:spPr>
        <p:txBody>
          <a:bodyPr/>
          <a:lstStyle/>
          <a:p>
            <a:r>
              <a:rPr lang="en-US" sz="11489" b="1" dirty="0"/>
              <a:t>Welcome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1"/>
            <a:ext cx="21674138" cy="12191999"/>
          </a:xfrm>
        </p:spPr>
        <p:txBody>
          <a:bodyPr/>
          <a:lstStyle/>
          <a:p>
            <a:br>
              <a:rPr lang="en-US" sz="9484" b="1" dirty="0"/>
            </a:br>
            <a:br>
              <a:rPr lang="en-US" sz="9484" b="1" dirty="0"/>
            </a:br>
            <a:br>
              <a:rPr lang="en-US" sz="9484" b="1" dirty="0"/>
            </a:br>
            <a:r>
              <a:rPr lang="en-US" sz="23600" b="1" dirty="0">
                <a:latin typeface="Algerian" panose="04020705040A02060702" pitchFamily="82" charset="0"/>
              </a:rPr>
              <a:t>Call To </a:t>
            </a:r>
            <a:br>
              <a:rPr lang="en-US" sz="23600" b="1" dirty="0">
                <a:latin typeface="Algerian" panose="04020705040A02060702" pitchFamily="82" charset="0"/>
              </a:rPr>
            </a:br>
            <a:r>
              <a:rPr lang="en-US" sz="23600" b="1" dirty="0">
                <a:latin typeface="Algerian" panose="04020705040A02060702" pitchFamily="82" charset="0"/>
              </a:rPr>
              <a:t>Worship</a:t>
            </a:r>
            <a:br>
              <a:rPr lang="en-US" sz="13708" b="1" dirty="0"/>
            </a:br>
            <a:br>
              <a:rPr lang="en-US" sz="13708" b="1" dirty="0"/>
            </a:br>
            <a:br>
              <a:rPr lang="en-US" sz="13708" b="1" dirty="0"/>
            </a:br>
            <a:br>
              <a:rPr lang="en-US" sz="11425" dirty="0"/>
            </a:br>
            <a:endParaRPr lang="en-US" sz="11489"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0"/>
            <a:ext cx="20813487" cy="12192000"/>
          </a:xfrm>
        </p:spPr>
        <p:txBody>
          <a:bodyPr/>
          <a:lstStyle/>
          <a:p>
            <a:r>
              <a:rPr lang="en-US" sz="12300" b="1" u="sng" dirty="0"/>
              <a:t>Liturgist</a:t>
            </a:r>
            <a:r>
              <a:rPr lang="en-US" sz="12300" b="1" dirty="0"/>
              <a:t>:</a:t>
            </a:r>
            <a:r>
              <a:rPr lang="en-US" sz="14800" b="1" dirty="0"/>
              <a:t> </a:t>
            </a:r>
            <a:br>
              <a:rPr lang="en-US" sz="14800" b="1" dirty="0"/>
            </a:br>
            <a:r>
              <a:rPr lang="en-US" sz="14800" b="1" dirty="0"/>
              <a:t>We are here to remember the love of God.</a:t>
            </a:r>
            <a:endParaRPr lang="en-US" sz="11500" b="1" dirty="0"/>
          </a:p>
        </p:txBody>
      </p:sp>
    </p:spTree>
    <p:extLst>
      <p:ext uri="{BB962C8B-B14F-4D97-AF65-F5344CB8AC3E}">
        <p14:creationId xmlns:p14="http://schemas.microsoft.com/office/powerpoint/2010/main" val="67199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674138" cy="12192000"/>
          </a:xfrm>
        </p:spPr>
        <p:txBody>
          <a:bodyPr/>
          <a:lstStyle/>
          <a:p>
            <a:r>
              <a:rPr lang="en-US" sz="10400" b="1" u="sng" dirty="0">
                <a:solidFill>
                  <a:srgbClr val="FF0000"/>
                </a:solidFill>
              </a:rPr>
              <a:t>People:</a:t>
            </a:r>
            <a:br>
              <a:rPr lang="en-US" sz="10400" b="1" u="sng" dirty="0">
                <a:solidFill>
                  <a:srgbClr val="FF0000"/>
                </a:solidFill>
              </a:rPr>
            </a:br>
            <a:r>
              <a:rPr lang="en-US" sz="15000" b="1" dirty="0">
                <a:solidFill>
                  <a:srgbClr val="FF0000"/>
                </a:solidFill>
              </a:rPr>
              <a:t>We are here to remember the Last Supper of our Lord.</a:t>
            </a:r>
            <a:endParaRPr lang="en-US" sz="6000" b="1" dirty="0">
              <a:solidFill>
                <a:srgbClr val="FF0000"/>
              </a:solidFill>
            </a:endParaRPr>
          </a:p>
        </p:txBody>
      </p:sp>
    </p:spTree>
    <p:extLst>
      <p:ext uri="{BB962C8B-B14F-4D97-AF65-F5344CB8AC3E}">
        <p14:creationId xmlns:p14="http://schemas.microsoft.com/office/powerpoint/2010/main" val="202713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745400" y="-738240"/>
            <a:ext cx="16183361" cy="12615725"/>
          </a:xfrm>
        </p:spPr>
        <p:txBody>
          <a:bodyPr/>
          <a:lstStyle/>
          <a:p>
            <a:br>
              <a:rPr lang="en-US" sz="7424" b="1" dirty="0"/>
            </a:br>
            <a:r>
              <a:rPr lang="en-US" sz="7424"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0"/>
            <a:ext cx="20813487" cy="12192000"/>
          </a:xfrm>
        </p:spPr>
        <p:txBody>
          <a:bodyPr/>
          <a:lstStyle/>
          <a:p>
            <a:r>
              <a:rPr lang="en-US" sz="12300" b="1" u="sng" dirty="0"/>
              <a:t>Liturgist</a:t>
            </a:r>
            <a:r>
              <a:rPr lang="en-US" sz="12300" b="1" dirty="0"/>
              <a:t>:</a:t>
            </a:r>
            <a:r>
              <a:rPr lang="en-US" sz="14800" b="1" dirty="0"/>
              <a:t> </a:t>
            </a:r>
            <a:br>
              <a:rPr lang="en-US" sz="14800" b="1" dirty="0"/>
            </a:br>
            <a:r>
              <a:rPr lang="en-US" sz="26000" b="1" dirty="0"/>
              <a:t> </a:t>
            </a:r>
            <a:r>
              <a:rPr lang="en-US" sz="16600" b="1" dirty="0"/>
              <a:t>Let us worship God in truth.</a:t>
            </a:r>
            <a:endParaRPr lang="en-US" sz="11500" b="1" dirty="0"/>
          </a:p>
        </p:txBody>
      </p:sp>
    </p:spTree>
    <p:extLst>
      <p:ext uri="{BB962C8B-B14F-4D97-AF65-F5344CB8AC3E}">
        <p14:creationId xmlns:p14="http://schemas.microsoft.com/office/powerpoint/2010/main" val="167982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674138" cy="12192000"/>
          </a:xfrm>
        </p:spPr>
        <p:txBody>
          <a:bodyPr/>
          <a:lstStyle/>
          <a:p>
            <a:r>
              <a:rPr lang="en-US" sz="12500" b="1" u="sng" dirty="0">
                <a:solidFill>
                  <a:srgbClr val="FF0000"/>
                </a:solidFill>
              </a:rPr>
              <a:t>People:</a:t>
            </a:r>
            <a:br>
              <a:rPr lang="en-US" sz="10400" b="1" u="sng" dirty="0">
                <a:solidFill>
                  <a:srgbClr val="FF0000"/>
                </a:solidFill>
              </a:rPr>
            </a:br>
            <a:r>
              <a:rPr lang="en-US" sz="18000" b="1" dirty="0">
                <a:solidFill>
                  <a:srgbClr val="FF0000"/>
                </a:solidFill>
              </a:rPr>
              <a:t>We worship God with humility and devotion.</a:t>
            </a:r>
            <a:endParaRPr lang="en-US" sz="6000" b="1" dirty="0">
              <a:solidFill>
                <a:srgbClr val="FF0000"/>
              </a:solidFill>
            </a:endParaRPr>
          </a:p>
        </p:txBody>
      </p:sp>
    </p:spTree>
    <p:extLst>
      <p:ext uri="{BB962C8B-B14F-4D97-AF65-F5344CB8AC3E}">
        <p14:creationId xmlns:p14="http://schemas.microsoft.com/office/powerpoint/2010/main" val="34654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1005840"/>
            <a:ext cx="20813487" cy="9966960"/>
          </a:xfrm>
        </p:spPr>
        <p:txBody>
          <a:bodyPr/>
          <a:lstStyle/>
          <a:p>
            <a:r>
              <a:rPr lang="en-US" sz="12300" b="1" u="sng" dirty="0"/>
              <a:t>Liturgist</a:t>
            </a:r>
            <a:r>
              <a:rPr lang="en-US" sz="12300" b="1" dirty="0"/>
              <a:t>:</a:t>
            </a:r>
            <a:r>
              <a:rPr lang="en-US" sz="14800" b="1" dirty="0"/>
              <a:t> </a:t>
            </a:r>
            <a:br>
              <a:rPr lang="en-US" sz="14800" b="1" dirty="0"/>
            </a:br>
            <a:r>
              <a:rPr lang="en-US" sz="9600" b="1" dirty="0"/>
              <a:t>Come, let us fix our eyes on Jesus, the founder and	perfecter of our faith, who for the joy that was set before Him 		endured the cross, despising the shame, and is seated at the right 		hand of the throne of God.</a:t>
            </a:r>
            <a:br>
              <a:rPr lang="en-US" sz="9600" b="1" dirty="0"/>
            </a:br>
            <a:r>
              <a:rPr lang="en-US" sz="9600" b="1" dirty="0"/>
              <a:t> (Hebrews 12.2)</a:t>
            </a:r>
            <a:endParaRPr lang="en-US" sz="11500" b="1" dirty="0"/>
          </a:p>
        </p:txBody>
      </p:sp>
    </p:spTree>
    <p:extLst>
      <p:ext uri="{BB962C8B-B14F-4D97-AF65-F5344CB8AC3E}">
        <p14:creationId xmlns:p14="http://schemas.microsoft.com/office/powerpoint/2010/main" val="378053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674138" cy="12192000"/>
          </a:xfrm>
        </p:spPr>
        <p:txBody>
          <a:bodyPr/>
          <a:lstStyle/>
          <a:p>
            <a:r>
              <a:rPr lang="en-US" sz="12500" b="1" u="sng" dirty="0">
                <a:solidFill>
                  <a:srgbClr val="FF0000"/>
                </a:solidFill>
              </a:rPr>
              <a:t>People:</a:t>
            </a:r>
            <a:br>
              <a:rPr lang="en-US" sz="10400" b="1" u="sng" dirty="0">
                <a:solidFill>
                  <a:srgbClr val="FF0000"/>
                </a:solidFill>
              </a:rPr>
            </a:br>
            <a:r>
              <a:rPr lang="en-US" sz="10400" b="1" dirty="0">
                <a:solidFill>
                  <a:srgbClr val="FF0000"/>
                </a:solidFill>
              </a:rPr>
              <a:t>For in Him all the fullness of God was pleased to dwell, 	and through Him to reconcile to Himself all things, whether on 	earth or in heaven, making peace by the blood of His cross.		(Colossians 1.19-20)</a:t>
            </a:r>
            <a:endParaRPr lang="en-US" sz="6000" b="1" dirty="0">
              <a:solidFill>
                <a:srgbClr val="FF0000"/>
              </a:solidFill>
            </a:endParaRPr>
          </a:p>
        </p:txBody>
      </p:sp>
    </p:spTree>
    <p:extLst>
      <p:ext uri="{BB962C8B-B14F-4D97-AF65-F5344CB8AC3E}">
        <p14:creationId xmlns:p14="http://schemas.microsoft.com/office/powerpoint/2010/main" val="171965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4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0755488"/>
          </a:xfrm>
        </p:spPr>
        <p:txBody>
          <a:bodyPr/>
          <a:lstStyle/>
          <a:p>
            <a:r>
              <a:rPr lang="en-US" sz="12800" b="1" dirty="0">
                <a:latin typeface="Arial Black" pitchFamily="34" charset="0"/>
              </a:rPr>
              <a:t>I Surrender All</a:t>
            </a:r>
            <a:br>
              <a:rPr lang="en-US" sz="1280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250923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0755488"/>
          </a:xfrm>
        </p:spPr>
        <p:txBody>
          <a:bodyPr>
            <a:noAutofit/>
          </a:bodyPr>
          <a:lstStyle/>
          <a:p>
            <a:r>
              <a:rPr lang="en-US" sz="8533" b="1" dirty="0">
                <a:latin typeface="Arial Black" pitchFamily="34" charset="0"/>
              </a:rPr>
              <a:t>All to Jesus I surrender,</a:t>
            </a:r>
            <a:br>
              <a:rPr lang="en-US" sz="8533" b="1" dirty="0">
                <a:latin typeface="Arial Black" pitchFamily="34" charset="0"/>
              </a:rPr>
            </a:br>
            <a:r>
              <a:rPr lang="en-US" sz="8533" b="1" dirty="0">
                <a:latin typeface="Arial Black" pitchFamily="34" charset="0"/>
              </a:rPr>
              <a:t>All to Him I freely give;</a:t>
            </a:r>
            <a:br>
              <a:rPr lang="en-US" sz="8533" b="1" dirty="0">
                <a:latin typeface="Arial Black" pitchFamily="34" charset="0"/>
              </a:rPr>
            </a:br>
            <a:r>
              <a:rPr lang="en-US" sz="8533" b="1" dirty="0">
                <a:latin typeface="Arial Black" pitchFamily="34" charset="0"/>
              </a:rPr>
              <a:t>I will ever love and trust Him,</a:t>
            </a:r>
            <a:br>
              <a:rPr lang="en-US" sz="8533" b="1" dirty="0">
                <a:latin typeface="Arial Black" pitchFamily="34" charset="0"/>
              </a:rPr>
            </a:br>
            <a:r>
              <a:rPr lang="en-US" sz="8533" b="1" dirty="0">
                <a:latin typeface="Arial Black" pitchFamily="34" charset="0"/>
              </a:rPr>
              <a:t>In His presence daily live.</a:t>
            </a:r>
          </a:p>
        </p:txBody>
      </p:sp>
    </p:spTree>
    <p:extLst>
      <p:ext uri="{BB962C8B-B14F-4D97-AF65-F5344CB8AC3E}">
        <p14:creationId xmlns:p14="http://schemas.microsoft.com/office/powerpoint/2010/main" val="192356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All to Thee my blessed Savior</a:t>
            </a:r>
            <a:br>
              <a:rPr lang="en-US" sz="8533" b="1" dirty="0">
                <a:latin typeface="Arial Black" pitchFamily="34" charset="0"/>
              </a:rPr>
            </a:br>
            <a:r>
              <a:rPr lang="en-US" sz="8533" b="1" dirty="0">
                <a:latin typeface="Arial Black" pitchFamily="34" charset="0"/>
              </a:rPr>
              <a:t>I surrender all.</a:t>
            </a:r>
          </a:p>
        </p:txBody>
      </p:sp>
    </p:spTree>
    <p:extLst>
      <p:ext uri="{BB962C8B-B14F-4D97-AF65-F5344CB8AC3E}">
        <p14:creationId xmlns:p14="http://schemas.microsoft.com/office/powerpoint/2010/main" val="3654924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Autofit/>
          </a:bodyPr>
          <a:lstStyle/>
          <a:p>
            <a:r>
              <a:rPr lang="en-US" sz="8533" b="1" dirty="0">
                <a:latin typeface="Arial Black" pitchFamily="34" charset="0"/>
              </a:rPr>
              <a:t>All to Jesus I surrender,</a:t>
            </a:r>
            <a:br>
              <a:rPr lang="en-US" sz="8533" b="1" dirty="0">
                <a:latin typeface="Arial Black" pitchFamily="34" charset="0"/>
              </a:rPr>
            </a:br>
            <a:r>
              <a:rPr lang="en-US" sz="8533" b="1" dirty="0">
                <a:latin typeface="Arial Black" pitchFamily="34" charset="0"/>
              </a:rPr>
              <a:t>Humbly at His feet I bow;</a:t>
            </a:r>
            <a:br>
              <a:rPr lang="en-US" sz="8533" b="1" dirty="0">
                <a:latin typeface="Arial Black" pitchFamily="34" charset="0"/>
              </a:rPr>
            </a:br>
            <a:r>
              <a:rPr lang="en-US" sz="8533" b="1" dirty="0">
                <a:latin typeface="Arial Black" pitchFamily="34" charset="0"/>
              </a:rPr>
              <a:t>Worldly pleasures all forsaken,</a:t>
            </a:r>
            <a:br>
              <a:rPr lang="en-US" sz="8533" b="1" dirty="0">
                <a:latin typeface="Arial Black" pitchFamily="34" charset="0"/>
              </a:rPr>
            </a:br>
            <a:r>
              <a:rPr lang="en-US" sz="8533" b="1" dirty="0">
                <a:latin typeface="Arial Black" pitchFamily="34" charset="0"/>
              </a:rPr>
              <a:t>Take me Jesus, take me now</a:t>
            </a:r>
          </a:p>
        </p:txBody>
      </p:sp>
    </p:spTree>
    <p:extLst>
      <p:ext uri="{BB962C8B-B14F-4D97-AF65-F5344CB8AC3E}">
        <p14:creationId xmlns:p14="http://schemas.microsoft.com/office/powerpoint/2010/main" val="728092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All to Thee my blessed Savior</a:t>
            </a:r>
            <a:br>
              <a:rPr lang="en-US" sz="8533" b="1" dirty="0">
                <a:latin typeface="Arial Black" pitchFamily="34" charset="0"/>
              </a:rPr>
            </a:br>
            <a:r>
              <a:rPr lang="en-US" sz="8533" b="1" dirty="0">
                <a:latin typeface="Arial Black" pitchFamily="34" charset="0"/>
              </a:rPr>
              <a:t>I surrender all.</a:t>
            </a:r>
          </a:p>
        </p:txBody>
      </p:sp>
    </p:spTree>
    <p:extLst>
      <p:ext uri="{BB962C8B-B14F-4D97-AF65-F5344CB8AC3E}">
        <p14:creationId xmlns:p14="http://schemas.microsoft.com/office/powerpoint/2010/main" val="83360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67414" y="-738249"/>
            <a:ext cx="17339310" cy="13441412"/>
          </a:xfrm>
        </p:spPr>
        <p:txBody>
          <a:bodyPr/>
          <a:lstStyle/>
          <a:p>
            <a:r>
              <a:rPr lang="en-US" sz="8448" b="1" dirty="0"/>
              <a:t>Offsite contributions can be made via Tithely.com</a:t>
            </a:r>
            <a:br>
              <a:rPr lang="en-US" sz="8448" b="1" dirty="0"/>
            </a:br>
            <a:r>
              <a:rPr lang="en-US" sz="8448" b="1" dirty="0"/>
              <a:t>the instructions are on our website </a:t>
            </a:r>
            <a:r>
              <a:rPr lang="en-US" sz="6229" dirty="0"/>
              <a:t>bayshoregardenscommunitychurch.com</a:t>
            </a:r>
            <a:br>
              <a:rPr lang="en-US" sz="7424" dirty="0"/>
            </a:br>
            <a:r>
              <a:rPr lang="en-US" sz="7424" dirty="0"/>
              <a:t>or </a:t>
            </a:r>
            <a:br>
              <a:rPr lang="en-US" sz="7424" dirty="0"/>
            </a:br>
            <a:r>
              <a:rPr lang="en-US" sz="7424" b="1" dirty="0"/>
              <a:t>checks can be mailed to</a:t>
            </a:r>
            <a:br>
              <a:rPr lang="en-US" sz="7424" b="1" dirty="0"/>
            </a:br>
            <a:r>
              <a:rPr lang="en-US" sz="7424" b="1" dirty="0"/>
              <a:t>6228 26</a:t>
            </a:r>
            <a:r>
              <a:rPr lang="en-US" sz="7424" b="1" baseline="30000" dirty="0"/>
              <a:t>th</a:t>
            </a:r>
            <a:r>
              <a:rPr lang="en-US" sz="7424" b="1" dirty="0"/>
              <a:t> street west</a:t>
            </a:r>
            <a:br>
              <a:rPr lang="en-US" sz="7424" b="1" dirty="0"/>
            </a:br>
            <a:r>
              <a:rPr lang="en-US" sz="7424" b="1" dirty="0"/>
              <a:t>Bradenton FL 34207</a:t>
            </a:r>
          </a:p>
        </p:txBody>
      </p:sp>
    </p:spTree>
    <p:extLst>
      <p:ext uri="{BB962C8B-B14F-4D97-AF65-F5344CB8AC3E}">
        <p14:creationId xmlns:p14="http://schemas.microsoft.com/office/powerpoint/2010/main" val="276401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All to Jesus I surrender</a:t>
            </a:r>
            <a:br>
              <a:rPr lang="en-US" sz="8533" b="1" dirty="0">
                <a:latin typeface="Arial Black" pitchFamily="34" charset="0"/>
              </a:rPr>
            </a:br>
            <a:r>
              <a:rPr lang="en-US" sz="8533" b="1" dirty="0">
                <a:latin typeface="Arial Black" pitchFamily="34" charset="0"/>
              </a:rPr>
              <a:t>Make me Savior, wholly </a:t>
            </a:r>
            <a:r>
              <a:rPr lang="en-US" sz="8533" b="1" dirty="0" err="1">
                <a:latin typeface="Arial Black" pitchFamily="34" charset="0"/>
              </a:rPr>
              <a:t>Thine</a:t>
            </a:r>
            <a:r>
              <a:rPr lang="en-US" sz="8533" b="1" dirty="0">
                <a:latin typeface="Arial Black" pitchFamily="34" charset="0"/>
              </a:rPr>
              <a:t>;</a:t>
            </a:r>
            <a:br>
              <a:rPr lang="en-US" sz="8533" b="1" dirty="0">
                <a:latin typeface="Arial Black" pitchFamily="34" charset="0"/>
              </a:rPr>
            </a:br>
            <a:r>
              <a:rPr lang="en-US" sz="8533" b="1" dirty="0">
                <a:latin typeface="Arial Black" pitchFamily="34" charset="0"/>
              </a:rPr>
              <a:t>May Thy Holy Spirit fill me,</a:t>
            </a:r>
            <a:br>
              <a:rPr lang="en-US" sz="8533" b="1" dirty="0">
                <a:latin typeface="Arial Black" pitchFamily="34" charset="0"/>
              </a:rPr>
            </a:br>
            <a:r>
              <a:rPr lang="en-US" sz="8533" b="1" dirty="0">
                <a:latin typeface="Arial Black" pitchFamily="34" charset="0"/>
              </a:rPr>
              <a:t>May I know Thy </a:t>
            </a:r>
            <a:r>
              <a:rPr lang="en-US" sz="8533" b="1" dirty="0" err="1">
                <a:latin typeface="Arial Black" pitchFamily="34" charset="0"/>
              </a:rPr>
              <a:t>pow’r</a:t>
            </a:r>
            <a:r>
              <a:rPr lang="en-US" sz="8533" b="1" dirty="0">
                <a:latin typeface="Arial Black" pitchFamily="34" charset="0"/>
              </a:rPr>
              <a:t> divine.</a:t>
            </a:r>
          </a:p>
        </p:txBody>
      </p:sp>
    </p:spTree>
    <p:extLst>
      <p:ext uri="{BB962C8B-B14F-4D97-AF65-F5344CB8AC3E}">
        <p14:creationId xmlns:p14="http://schemas.microsoft.com/office/powerpoint/2010/main" val="383105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All to Thee my blessed Savior</a:t>
            </a:r>
            <a:br>
              <a:rPr lang="en-US" sz="8533" b="1" dirty="0">
                <a:latin typeface="Arial Black" pitchFamily="34" charset="0"/>
              </a:rPr>
            </a:br>
            <a:r>
              <a:rPr lang="en-US" sz="8533" b="1" dirty="0">
                <a:latin typeface="Arial Black" pitchFamily="34" charset="0"/>
              </a:rPr>
              <a:t>I surrender all.</a:t>
            </a:r>
          </a:p>
        </p:txBody>
      </p:sp>
    </p:spTree>
    <p:extLst>
      <p:ext uri="{BB962C8B-B14F-4D97-AF65-F5344CB8AC3E}">
        <p14:creationId xmlns:p14="http://schemas.microsoft.com/office/powerpoint/2010/main" val="263377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All to Jesus I surrender,</a:t>
            </a:r>
            <a:br>
              <a:rPr lang="en-US" sz="8533" b="1" dirty="0">
                <a:latin typeface="Arial Black" pitchFamily="34" charset="0"/>
              </a:rPr>
            </a:br>
            <a:r>
              <a:rPr lang="en-US" sz="8533" b="1" dirty="0">
                <a:latin typeface="Arial Black" pitchFamily="34" charset="0"/>
              </a:rPr>
              <a:t>Lord I give myself to Thee</a:t>
            </a:r>
            <a:br>
              <a:rPr lang="en-US" sz="8533" b="1" dirty="0">
                <a:latin typeface="Arial Black" pitchFamily="34" charset="0"/>
              </a:rPr>
            </a:br>
            <a:r>
              <a:rPr lang="en-US" sz="8533" b="1" dirty="0">
                <a:latin typeface="Arial Black" pitchFamily="34" charset="0"/>
              </a:rPr>
              <a:t>Fill me with Thy love and power,</a:t>
            </a:r>
            <a:br>
              <a:rPr lang="en-US" sz="8533" b="1" dirty="0">
                <a:latin typeface="Arial Black" pitchFamily="34" charset="0"/>
              </a:rPr>
            </a:br>
            <a:r>
              <a:rPr lang="en-US" sz="8533" b="1" dirty="0">
                <a:latin typeface="Arial Black" pitchFamily="34" charset="0"/>
              </a:rPr>
              <a:t>Let Thy blessing fall on me.</a:t>
            </a:r>
          </a:p>
        </p:txBody>
      </p:sp>
    </p:spTree>
    <p:extLst>
      <p:ext uri="{BB962C8B-B14F-4D97-AF65-F5344CB8AC3E}">
        <p14:creationId xmlns:p14="http://schemas.microsoft.com/office/powerpoint/2010/main" val="208220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a:bodyPr>
          <a:lstStyle/>
          <a:p>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I surrender all</a:t>
            </a:r>
            <a:br>
              <a:rPr lang="en-US" sz="8533" b="1" dirty="0">
                <a:latin typeface="Arial Black" pitchFamily="34" charset="0"/>
              </a:rPr>
            </a:br>
            <a:r>
              <a:rPr lang="en-US" sz="8533" b="1" dirty="0">
                <a:latin typeface="Arial Black" pitchFamily="34" charset="0"/>
              </a:rPr>
              <a:t>All to Thee my blessed Savior</a:t>
            </a:r>
            <a:br>
              <a:rPr lang="en-US" sz="8533" b="1" dirty="0">
                <a:latin typeface="Arial Black" pitchFamily="34" charset="0"/>
              </a:rPr>
            </a:br>
            <a:r>
              <a:rPr lang="en-US" sz="8533" b="1" dirty="0">
                <a:latin typeface="Arial Black" pitchFamily="34" charset="0"/>
              </a:rPr>
              <a:t>I surrender all.</a:t>
            </a:r>
          </a:p>
        </p:txBody>
      </p:sp>
    </p:spTree>
    <p:extLst>
      <p:ext uri="{BB962C8B-B14F-4D97-AF65-F5344CB8AC3E}">
        <p14:creationId xmlns:p14="http://schemas.microsoft.com/office/powerpoint/2010/main" val="2740228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E823-6942-7F48-01CF-BAD203F6FAB9}"/>
              </a:ext>
            </a:extLst>
          </p:cNvPr>
          <p:cNvSpPr>
            <a:spLocks noGrp="1"/>
          </p:cNvSpPr>
          <p:nvPr>
            <p:ph type="title"/>
          </p:nvPr>
        </p:nvSpPr>
        <p:spPr>
          <a:xfrm>
            <a:off x="1083707" y="488244"/>
            <a:ext cx="19506724" cy="11703755"/>
          </a:xfrm>
        </p:spPr>
        <p:txBody>
          <a:bodyPr>
            <a:normAutofit/>
          </a:bodyPr>
          <a:lstStyle/>
          <a:p>
            <a:r>
              <a:rPr lang="en-US" sz="16600" dirty="0">
                <a:latin typeface="Magneto" panose="04030805050802020D02" pitchFamily="82" charset="0"/>
              </a:rPr>
              <a:t>A Moment for Silent Confession</a:t>
            </a:r>
          </a:p>
        </p:txBody>
      </p:sp>
    </p:spTree>
    <p:extLst>
      <p:ext uri="{BB962C8B-B14F-4D97-AF65-F5344CB8AC3E}">
        <p14:creationId xmlns:p14="http://schemas.microsoft.com/office/powerpoint/2010/main" val="268024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BB86-610E-A6CC-4792-91646DB220E3}"/>
              </a:ext>
            </a:extLst>
          </p:cNvPr>
          <p:cNvSpPr>
            <a:spLocks noGrp="1"/>
          </p:cNvSpPr>
          <p:nvPr>
            <p:ph type="title"/>
          </p:nvPr>
        </p:nvSpPr>
        <p:spPr>
          <a:xfrm>
            <a:off x="1083707" y="488244"/>
            <a:ext cx="19506724" cy="11094155"/>
          </a:xfrm>
        </p:spPr>
        <p:txBody>
          <a:bodyPr>
            <a:normAutofit/>
          </a:bodyPr>
          <a:lstStyle/>
          <a:p>
            <a:r>
              <a:rPr lang="en-US" sz="13800" b="1" dirty="0"/>
              <a:t>Words of Assurance and Pardon of the Gospel</a:t>
            </a:r>
            <a:br>
              <a:rPr lang="en-US" sz="13800" b="1" dirty="0"/>
            </a:br>
            <a:endParaRPr lang="en-US" sz="13800" b="1" dirty="0"/>
          </a:p>
        </p:txBody>
      </p:sp>
    </p:spTree>
    <p:extLst>
      <p:ext uri="{BB962C8B-B14F-4D97-AF65-F5344CB8AC3E}">
        <p14:creationId xmlns:p14="http://schemas.microsoft.com/office/powerpoint/2010/main" val="3145691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C93E-7A85-FE09-9FC5-8BE2F672DF0A}"/>
              </a:ext>
            </a:extLst>
          </p:cNvPr>
          <p:cNvSpPr>
            <a:spLocks noGrp="1"/>
          </p:cNvSpPr>
          <p:nvPr>
            <p:ph type="title"/>
          </p:nvPr>
        </p:nvSpPr>
        <p:spPr>
          <a:xfrm>
            <a:off x="0" y="0"/>
            <a:ext cx="21674138" cy="12192000"/>
          </a:xfrm>
        </p:spPr>
        <p:txBody>
          <a:bodyPr>
            <a:normAutofit/>
          </a:bodyPr>
          <a:lstStyle/>
          <a:p>
            <a:r>
              <a:rPr lang="en-US" sz="11500" b="1" dirty="0"/>
              <a:t>Hear what comforting words the Lord says to all who repent and come to Him: “Come to Me, all who are weary and heavy laden, and I will give you rest.”</a:t>
            </a:r>
          </a:p>
        </p:txBody>
      </p:sp>
    </p:spTree>
    <p:extLst>
      <p:ext uri="{BB962C8B-B14F-4D97-AF65-F5344CB8AC3E}">
        <p14:creationId xmlns:p14="http://schemas.microsoft.com/office/powerpoint/2010/main" val="2659917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C93E-7A85-FE09-9FC5-8BE2F672DF0A}"/>
              </a:ext>
            </a:extLst>
          </p:cNvPr>
          <p:cNvSpPr>
            <a:spLocks noGrp="1"/>
          </p:cNvSpPr>
          <p:nvPr>
            <p:ph type="title"/>
          </p:nvPr>
        </p:nvSpPr>
        <p:spPr>
          <a:xfrm>
            <a:off x="0" y="0"/>
            <a:ext cx="21674138" cy="12192000"/>
          </a:xfrm>
        </p:spPr>
        <p:txBody>
          <a:bodyPr>
            <a:normAutofit/>
          </a:bodyPr>
          <a:lstStyle/>
          <a:p>
            <a:r>
              <a:rPr lang="en-US" sz="9600" b="1" dirty="0"/>
              <a:t>This is a true statement and worthy of full acceptance: Christ Jesus came into the world to save sinners. If we confess our sins, He is faithful and just to forgive our sins and to cleanse us from all unrighteousness.</a:t>
            </a:r>
          </a:p>
        </p:txBody>
      </p:sp>
    </p:spTree>
    <p:extLst>
      <p:ext uri="{BB962C8B-B14F-4D97-AF65-F5344CB8AC3E}">
        <p14:creationId xmlns:p14="http://schemas.microsoft.com/office/powerpoint/2010/main" val="2775437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13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 y="493427"/>
            <a:ext cx="21674138" cy="11548094"/>
          </a:xfrm>
          <a:prstGeom prst="rect">
            <a:avLst/>
          </a:prstGeom>
          <a:noFill/>
          <a:ln w="9525">
            <a:noFill/>
            <a:miter lim="800000"/>
            <a:headEnd/>
            <a:tailEnd/>
          </a:ln>
          <a:effectLst/>
        </p:spPr>
        <p:txBody>
          <a:bodyPr wrap="square" lIns="96820" tIns="48544" rIns="96820" bIns="48544" anchor="ctr">
            <a:spAutoFit/>
          </a:bodyPr>
          <a:lstStyle/>
          <a:p>
            <a:pPr marL="0" marR="0" lvl="0" indent="484657" algn="ctr" defTabSz="969399" rtl="0" eaLnBrk="1" fontAlgn="base" latinLnBrk="0" hangingPunct="1">
              <a:lnSpc>
                <a:spcPct val="100000"/>
              </a:lnSpc>
              <a:spcBef>
                <a:spcPct val="0"/>
              </a:spcBef>
              <a:spcAft>
                <a:spcPct val="0"/>
              </a:spcAft>
              <a:buClrTx/>
              <a:buSzTx/>
              <a:buFontTx/>
              <a:buNone/>
              <a:tabLst>
                <a:tab pos="-242328" algn="l"/>
                <a:tab pos="0" algn="l"/>
                <a:tab pos="484657" algn="l"/>
                <a:tab pos="605865" algn="l"/>
              </a:tabLst>
              <a:defRPr/>
            </a:pPr>
            <a:r>
              <a:rPr kumimoji="0" lang="en-US" sz="107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The Lord’s Prayer</a:t>
            </a:r>
          </a:p>
          <a:p>
            <a:pPr marL="0" marR="0" lvl="0" indent="484657" algn="ctr" defTabSz="969399" rtl="0" eaLnBrk="1" fontAlgn="base" latinLnBrk="0" hangingPunct="1">
              <a:lnSpc>
                <a:spcPct val="100000"/>
              </a:lnSpc>
              <a:spcBef>
                <a:spcPct val="0"/>
              </a:spcBef>
              <a:spcAft>
                <a:spcPct val="0"/>
              </a:spcAft>
              <a:buClrTx/>
              <a:buSzTx/>
              <a:buFontTx/>
              <a:buNone/>
              <a:tabLst>
                <a:tab pos="-242328" algn="l"/>
                <a:tab pos="0" algn="l"/>
                <a:tab pos="484657" algn="l"/>
                <a:tab pos="605865" algn="l"/>
              </a:tabLst>
              <a:defRPr/>
            </a:pPr>
            <a:endPar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OUR FATHER, WHO ART IN HEAVEN,</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HALLOWED BE THY NAME.</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THY KINGDOM COME, THY WILL BE DONE, </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ON EARTH AS IT IS IN HEAVEN.</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GIVE US THIS DAY OUR DAILY BREAD,</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FORGIVE US OUR DEBTS AS WE FORGIVE OUR DEBTORS;</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LEAD US NOT INTO TEMPTATION </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BUT DELIVER US FROM EVIL.</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FOR THINE IS THE KINGDOM,</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THE POWER, AND THE GLORY FOREVER</a:t>
            </a:r>
          </a:p>
          <a:p>
            <a:pPr marL="0" marR="0" lvl="0" indent="0" algn="ctr" defTabSz="969399" rtl="0" eaLnBrk="1" fontAlgn="auto" latinLnBrk="0" hangingPunct="1">
              <a:lnSpc>
                <a:spcPct val="100000"/>
              </a:lnSpc>
              <a:spcBef>
                <a:spcPts val="0"/>
              </a:spcBef>
              <a:spcAft>
                <a:spcPts val="0"/>
              </a:spcAft>
              <a:buClrTx/>
              <a:buSzTx/>
              <a:buFontTx/>
              <a:buNone/>
              <a:tabLst/>
              <a:defRPr/>
            </a:pPr>
            <a:endParaRPr kumimoji="0" lang="en-US" sz="3413"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69399" rtl="0" eaLnBrk="1" fontAlgn="auto" latinLnBrk="0" hangingPunct="1">
              <a:lnSpc>
                <a:spcPct val="100000"/>
              </a:lnSpc>
              <a:spcBef>
                <a:spcPts val="0"/>
              </a:spcBef>
              <a:spcAft>
                <a:spcPts val="0"/>
              </a:spcAft>
              <a:buClrTx/>
              <a:buSzTx/>
              <a:buFontTx/>
              <a:buNone/>
              <a:tabLst/>
              <a:defRPr/>
            </a:pPr>
            <a:endParaRPr kumimoji="0" lang="en-US" sz="2432"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052507422"/>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5120"/>
            <a:ext cx="21674138" cy="18577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12855113" y="1368970"/>
            <a:ext cx="5274069" cy="9454059"/>
          </a:xfrm>
          <a:prstGeom prst="rect">
            <a:avLst/>
          </a:prstGeom>
          <a:noFill/>
        </p:spPr>
        <p:txBody>
          <a:bodyPr wrap="square" lIns="96820" tIns="48544" rIns="96820" bIns="48544" rtlCol="0">
            <a:spAutoFit/>
          </a:bodyPr>
          <a:lstStyle/>
          <a:p>
            <a:pPr algn="ctr"/>
            <a:r>
              <a:rPr lang="en-US" sz="10133"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B8A620A-B8CB-11B5-8140-418F01645B81}"/>
              </a:ext>
            </a:extLst>
          </p:cNvPr>
          <p:cNvSpPr>
            <a:spLocks noChangeArrowheads="1"/>
          </p:cNvSpPr>
          <p:nvPr/>
        </p:nvSpPr>
        <p:spPr bwMode="auto">
          <a:xfrm>
            <a:off x="7317759" y="3225802"/>
            <a:ext cx="663504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250"/>
          </a:p>
        </p:txBody>
      </p:sp>
      <p:sp>
        <p:nvSpPr>
          <p:cNvPr id="14339" name="Rectangle 3">
            <a:extLst>
              <a:ext uri="{FF2B5EF4-FFF2-40B4-BE49-F238E27FC236}">
                <a16:creationId xmlns:a16="http://schemas.microsoft.com/office/drawing/2014/main" id="{CD60391A-6C05-028A-E328-796DDCC6C66F}"/>
              </a:ext>
            </a:extLst>
          </p:cNvPr>
          <p:cNvSpPr>
            <a:spLocks noGrp="1" noChangeArrowheads="1"/>
          </p:cNvSpPr>
          <p:nvPr>
            <p:ph type="title" idx="4294967295"/>
          </p:nvPr>
        </p:nvSpPr>
        <p:spPr/>
        <p:txBody>
          <a:bodyPr/>
          <a:lstStyle/>
          <a:p>
            <a:r>
              <a:rPr lang="en-US" altLang="en-US" sz="11733">
                <a:latin typeface="Arial Rounded MT Bold" panose="020F0704030504030204" pitchFamily="34" charset="0"/>
              </a:rPr>
              <a:t>Apostles</a:t>
            </a:r>
            <a:r>
              <a:rPr lang="en-US" altLang="en-US" sz="11733">
                <a:latin typeface="Geneva"/>
              </a:rPr>
              <a:t>’</a:t>
            </a:r>
            <a:r>
              <a:rPr lang="en-US" altLang="en-US" sz="11733">
                <a:latin typeface="Arial Rounded MT Bold" panose="020F0704030504030204" pitchFamily="34" charset="0"/>
              </a:rPr>
              <a:t> Creed</a:t>
            </a:r>
            <a:endParaRPr lang="en-US" altLang="en-US" sz="7111">
              <a:latin typeface="Arial Rounded MT Bold" panose="020F0704030504030204" pitchFamily="34" charset="0"/>
            </a:endParaRPr>
          </a:p>
        </p:txBody>
      </p:sp>
    </p:spTree>
    <p:extLst>
      <p:ext uri="{BB962C8B-B14F-4D97-AF65-F5344CB8AC3E}">
        <p14:creationId xmlns:p14="http://schemas.microsoft.com/office/powerpoint/2010/main" val="29017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846E5A34-3045-CCB6-0585-5EA0F3AC1E0F}"/>
              </a:ext>
            </a:extLst>
          </p:cNvPr>
          <p:cNvSpPr txBox="1">
            <a:spLocks noChangeArrowheads="1"/>
          </p:cNvSpPr>
          <p:nvPr/>
        </p:nvSpPr>
        <p:spPr bwMode="auto">
          <a:xfrm>
            <a:off x="1463040" y="0"/>
            <a:ext cx="19476720" cy="115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5689" dirty="0">
              <a:solidFill>
                <a:srgbClr val="307F54"/>
              </a:solidFill>
              <a:latin typeface="Arial Rounded MT Bold" panose="020F0704030504030204" pitchFamily="34" charset="0"/>
            </a:endParaRPr>
          </a:p>
          <a:p>
            <a:pPr>
              <a:spcBef>
                <a:spcPct val="50000"/>
              </a:spcBef>
            </a:pPr>
            <a:r>
              <a:rPr lang="en-US" altLang="en-US" sz="8000" dirty="0">
                <a:latin typeface="Arial Rounded MT Bold" panose="020F0704030504030204" pitchFamily="34" charset="0"/>
              </a:rPr>
              <a:t>I believe in God the Father, Almighty, Maker of heaven and earth; And in Jesus Christ, his only Son, our Lord; who was conceived by the Holy Ghost, born of the virgin Mary; suffered under Pontius Pilate; was crucified, dead, and buried. </a:t>
            </a:r>
          </a:p>
          <a:p>
            <a:pPr>
              <a:spcBef>
                <a:spcPct val="50000"/>
              </a:spcBef>
            </a:pPr>
            <a:endParaRPr lang="en-US" altLang="en-US" sz="5689" dirty="0">
              <a:latin typeface="Arial Rounded MT Bold" panose="020F0704030504030204" pitchFamily="34" charset="0"/>
            </a:endParaRPr>
          </a:p>
        </p:txBody>
      </p:sp>
    </p:spTree>
    <p:extLst>
      <p:ext uri="{BB962C8B-B14F-4D97-AF65-F5344CB8AC3E}">
        <p14:creationId xmlns:p14="http://schemas.microsoft.com/office/powerpoint/2010/main" val="184200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5B0BB030-41A5-DEB8-A024-E04C28ED675A}"/>
              </a:ext>
            </a:extLst>
          </p:cNvPr>
          <p:cNvSpPr txBox="1">
            <a:spLocks noChangeArrowheads="1"/>
          </p:cNvSpPr>
          <p:nvPr/>
        </p:nvSpPr>
        <p:spPr bwMode="auto">
          <a:xfrm>
            <a:off x="822960" y="640080"/>
            <a:ext cx="19933920" cy="8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8800" dirty="0">
                <a:latin typeface="Arial Rounded MT Bold" panose="020F0704030504030204" pitchFamily="34" charset="0"/>
              </a:rPr>
              <a:t>He descended into hell; the third day He rose again from the dead; He ascended into heaven, and </a:t>
            </a:r>
            <a:r>
              <a:rPr lang="en-US" altLang="en-US" sz="8800" dirty="0" err="1">
                <a:latin typeface="Arial Rounded MT Bold" panose="020F0704030504030204" pitchFamily="34" charset="0"/>
              </a:rPr>
              <a:t>sitteth</a:t>
            </a:r>
            <a:r>
              <a:rPr lang="en-US" altLang="en-US" sz="8800" dirty="0">
                <a:latin typeface="Arial Rounded MT Bold" panose="020F0704030504030204" pitchFamily="34" charset="0"/>
              </a:rPr>
              <a:t> on the right hand of God the Father Almighty; from thence he shall come to judge the quick and the dead. </a:t>
            </a:r>
          </a:p>
        </p:txBody>
      </p:sp>
    </p:spTree>
    <p:extLst>
      <p:ext uri="{BB962C8B-B14F-4D97-AF65-F5344CB8AC3E}">
        <p14:creationId xmlns:p14="http://schemas.microsoft.com/office/powerpoint/2010/main" val="2830324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6C17B56D-3BA0-6352-9BE7-D0912EA8F83A}"/>
              </a:ext>
            </a:extLst>
          </p:cNvPr>
          <p:cNvSpPr txBox="1">
            <a:spLocks noChangeArrowheads="1"/>
          </p:cNvSpPr>
          <p:nvPr/>
        </p:nvSpPr>
        <p:spPr bwMode="auto">
          <a:xfrm>
            <a:off x="4605602" y="0"/>
            <a:ext cx="14359467" cy="111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5689" dirty="0">
              <a:solidFill>
                <a:srgbClr val="4524CD"/>
              </a:solidFill>
              <a:latin typeface="Arial Rounded MT Bold" panose="020F0704030504030204" pitchFamily="34" charset="0"/>
            </a:endParaRPr>
          </a:p>
          <a:p>
            <a:pPr>
              <a:spcBef>
                <a:spcPct val="50000"/>
              </a:spcBef>
            </a:pPr>
            <a:r>
              <a:rPr lang="en-US" altLang="en-US" sz="8800" dirty="0">
                <a:latin typeface="Arial Rounded MT Bold" panose="020F0704030504030204" pitchFamily="34" charset="0"/>
              </a:rPr>
              <a:t>I believe in the Holy Ghost; the holy catholic church; the communion of saints; the forgiveness of sins; the resurrection of the body; and the life everlasting. Amen.</a:t>
            </a:r>
          </a:p>
        </p:txBody>
      </p:sp>
    </p:spTree>
    <p:extLst>
      <p:ext uri="{BB962C8B-B14F-4D97-AF65-F5344CB8AC3E}">
        <p14:creationId xmlns:p14="http://schemas.microsoft.com/office/powerpoint/2010/main" val="862656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lstStyle/>
          <a:p>
            <a:r>
              <a:rPr lang="en-US" sz="128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1615596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lstStyle/>
          <a:p>
            <a:pPr lvl="0" eaLnBrk="0" fontAlgn="base" hangingPunct="0">
              <a:spcAft>
                <a:spcPct val="0"/>
              </a:spcAft>
            </a:pPr>
            <a:r>
              <a:rPr lang="en-US" sz="8533" b="1" dirty="0">
                <a:solidFill>
                  <a:srgbClr val="000000"/>
                </a:solidFill>
                <a:latin typeface="Arial Rounded MT Bold"/>
                <a:ea typeface="+mn-ea"/>
                <a:cs typeface="Arial" pitchFamily="34" charset="0"/>
              </a:rPr>
              <a:t>O Lord my God,</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when I in awesome wonder</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Consider all the worlds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Thy hands have made,</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I see the stars,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I hear the rolling thunder,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Thy </a:t>
            </a:r>
            <a:r>
              <a:rPr lang="en-US" sz="8533" b="1" dirty="0" err="1">
                <a:solidFill>
                  <a:srgbClr val="000000"/>
                </a:solidFill>
                <a:latin typeface="Arial Rounded MT Bold"/>
                <a:ea typeface="+mn-ea"/>
                <a:cs typeface="Arial" pitchFamily="34" charset="0"/>
              </a:rPr>
              <a:t>pow’r</a:t>
            </a:r>
            <a:r>
              <a:rPr lang="en-US" sz="8533" b="1" dirty="0">
                <a:solidFill>
                  <a:srgbClr val="000000"/>
                </a:solidFill>
                <a:latin typeface="Arial Rounded MT Bold"/>
                <a:ea typeface="+mn-ea"/>
                <a:cs typeface="Arial" pitchFamily="34" charset="0"/>
              </a:rPr>
              <a:t> </a:t>
            </a:r>
            <a:r>
              <a:rPr lang="en-US" sz="8533" b="1" dirty="0" err="1">
                <a:solidFill>
                  <a:srgbClr val="000000"/>
                </a:solidFill>
                <a:latin typeface="Arial Rounded MT Bold"/>
                <a:ea typeface="+mn-ea"/>
                <a:cs typeface="Arial" pitchFamily="34" charset="0"/>
              </a:rPr>
              <a:t>thro’out</a:t>
            </a:r>
            <a:r>
              <a:rPr lang="en-US" sz="8533" b="1" dirty="0">
                <a:solidFill>
                  <a:srgbClr val="000000"/>
                </a:solidFill>
                <a:latin typeface="Arial Rounded MT Bold"/>
                <a:ea typeface="+mn-ea"/>
                <a:cs typeface="Arial" pitchFamily="34" charset="0"/>
              </a:rPr>
              <a:t>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2527311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73920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normAutofit fontScale="90000"/>
          </a:bodyPr>
          <a:lstStyle/>
          <a:p>
            <a:pPr lvl="0" eaLnBrk="0" fontAlgn="base" hangingPunct="0">
              <a:spcAft>
                <a:spcPct val="0"/>
              </a:spcAft>
            </a:pPr>
            <a:r>
              <a:rPr lang="en-US" sz="8533" b="1" dirty="0">
                <a:solidFill>
                  <a:srgbClr val="000000"/>
                </a:solidFill>
                <a:latin typeface="Arial Rounded MT Bold"/>
                <a:ea typeface="+mn-ea"/>
                <a:cs typeface="Arial" pitchFamily="34" charset="0"/>
              </a:rPr>
              <a:t>When thro’ the woods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forest glades I wander</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hear the birds</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sing sweetly in the trees,</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When I look down</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from lofty mountain grandeur,</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hear the brook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feel the gentle breeze.</a:t>
            </a:r>
            <a:br>
              <a:rPr lang="en-US" sz="8533"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6309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315672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fontScale="90000"/>
          </a:bodyPr>
          <a:lstStyle/>
          <a:p>
            <a:pPr lvl="0" eaLnBrk="0" fontAlgn="base" hangingPunct="0">
              <a:spcAft>
                <a:spcPct val="0"/>
              </a:spcAft>
            </a:pPr>
            <a:r>
              <a:rPr lang="en-US" sz="8533" b="1" dirty="0">
                <a:solidFill>
                  <a:srgbClr val="000000"/>
                </a:solidFill>
                <a:latin typeface="Arial Rounded MT Bold"/>
                <a:ea typeface="+mn-ea"/>
                <a:cs typeface="Arial" pitchFamily="34" charset="0"/>
              </a:rPr>
              <a:t>And when I think that God,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His Son not sparing,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Sent Him to die,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I scarce can take it in,</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That on the cross,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my burden gladly bearing,</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He bled and died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to take away my sin.</a:t>
            </a:r>
            <a:br>
              <a:rPr lang="en-US" sz="8533"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193306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0" y="83127"/>
            <a:ext cx="21674138" cy="12192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340287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161888"/>
          </a:xfrm>
        </p:spPr>
        <p:txBody>
          <a:bodyPr>
            <a:normAutofit fontScale="90000"/>
          </a:bodyPr>
          <a:lstStyle/>
          <a:p>
            <a:pPr lvl="0" eaLnBrk="0" fontAlgn="base" hangingPunct="0">
              <a:spcAft>
                <a:spcPct val="0"/>
              </a:spcAft>
            </a:pPr>
            <a:r>
              <a:rPr lang="en-US" sz="8533" b="1" dirty="0">
                <a:solidFill>
                  <a:srgbClr val="000000"/>
                </a:solidFill>
                <a:latin typeface="Arial Rounded MT Bold"/>
                <a:ea typeface="+mn-ea"/>
                <a:cs typeface="Arial" pitchFamily="34" charset="0"/>
              </a:rPr>
              <a:t>When Christ shall come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with shout of acclamation</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take me home,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what joy shall fill my heart!</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Then I shall bow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in humble adoration,</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And there proclaim, </a:t>
            </a:r>
            <a:br>
              <a:rPr lang="en-US" sz="8533" b="1" dirty="0">
                <a:solidFill>
                  <a:srgbClr val="000000"/>
                </a:solidFill>
                <a:latin typeface="Arial Rounded MT Bold"/>
                <a:ea typeface="+mn-ea"/>
                <a:cs typeface="Arial" pitchFamily="34" charset="0"/>
              </a:rPr>
            </a:br>
            <a:r>
              <a:rPr lang="en-US" sz="8533"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109918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130748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86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B5D2-2190-73DE-D2E2-3B3A873CA5FC}"/>
              </a:ext>
            </a:extLst>
          </p:cNvPr>
          <p:cNvSpPr>
            <a:spLocks noGrp="1"/>
          </p:cNvSpPr>
          <p:nvPr>
            <p:ph type="title"/>
          </p:nvPr>
        </p:nvSpPr>
        <p:spPr>
          <a:xfrm>
            <a:off x="1083707" y="488253"/>
            <a:ext cx="19506724" cy="10567674"/>
          </a:xfrm>
        </p:spPr>
        <p:txBody>
          <a:bodyPr/>
          <a:lstStyle/>
          <a:p>
            <a:r>
              <a:rPr lang="en-US" sz="13800" dirty="0"/>
              <a:t>SCRIPTURE READING:</a:t>
            </a:r>
            <a:br>
              <a:rPr lang="en-US" sz="13800" dirty="0"/>
            </a:br>
            <a:r>
              <a:rPr lang="en-US" sz="13800" dirty="0"/>
              <a:t> Matthew 27:11-26</a:t>
            </a:r>
          </a:p>
        </p:txBody>
      </p:sp>
    </p:spTree>
    <p:extLst>
      <p:ext uri="{BB962C8B-B14F-4D97-AF65-F5344CB8AC3E}">
        <p14:creationId xmlns:p14="http://schemas.microsoft.com/office/powerpoint/2010/main" val="3056557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83C2-1937-DF7C-B0E7-522EA950B745}"/>
              </a:ext>
            </a:extLst>
          </p:cNvPr>
          <p:cNvSpPr>
            <a:spLocks noGrp="1"/>
          </p:cNvSpPr>
          <p:nvPr>
            <p:ph type="title"/>
          </p:nvPr>
        </p:nvSpPr>
        <p:spPr>
          <a:xfrm>
            <a:off x="0" y="488252"/>
            <a:ext cx="21674138" cy="10733929"/>
          </a:xfrm>
        </p:spPr>
        <p:txBody>
          <a:bodyPr/>
          <a:lstStyle/>
          <a:p>
            <a:r>
              <a:rPr lang="en-US" sz="11500" b="1" dirty="0"/>
              <a:t>MEDITATION:</a:t>
            </a:r>
            <a:br>
              <a:rPr lang="en-US" sz="11500" b="1" dirty="0"/>
            </a:br>
            <a:br>
              <a:rPr lang="en-US" sz="11500" dirty="0"/>
            </a:br>
            <a:r>
              <a:rPr lang="en-US" sz="11500" dirty="0"/>
              <a:t> </a:t>
            </a:r>
            <a:r>
              <a:rPr lang="en-US" sz="11500" dirty="0">
                <a:latin typeface="Amasis MT Pro Black" panose="02040A04050005020304" pitchFamily="18" charset="0"/>
              </a:rPr>
              <a:t>“It Should Have Been Me”</a:t>
            </a:r>
            <a:br>
              <a:rPr lang="en-US" sz="11500" dirty="0">
                <a:latin typeface="Amasis MT Pro Black" panose="02040A04050005020304" pitchFamily="18" charset="0"/>
              </a:rPr>
            </a:br>
            <a:br>
              <a:rPr lang="en-US" sz="11500" dirty="0">
                <a:latin typeface="Amasis MT Pro Black" panose="02040A04050005020304" pitchFamily="18" charset="0"/>
              </a:rPr>
            </a:br>
            <a:r>
              <a:rPr lang="en-US" sz="11500" dirty="0"/>
              <a:t>Rev. Dustin </a:t>
            </a:r>
            <a:r>
              <a:rPr lang="en-US" sz="11500" dirty="0" err="1"/>
              <a:t>Sedlak</a:t>
            </a:r>
            <a:br>
              <a:rPr lang="en-US" dirty="0"/>
            </a:br>
            <a:endParaRPr lang="en-US" dirty="0"/>
          </a:p>
        </p:txBody>
      </p:sp>
    </p:spTree>
    <p:extLst>
      <p:ext uri="{BB962C8B-B14F-4D97-AF65-F5344CB8AC3E}">
        <p14:creationId xmlns:p14="http://schemas.microsoft.com/office/powerpoint/2010/main" val="1130316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3521869" y="488245"/>
            <a:ext cx="7992533" cy="5472288"/>
          </a:xfrm>
        </p:spPr>
        <p:txBody>
          <a:bodyPr/>
          <a:lstStyle/>
          <a:p>
            <a:r>
              <a:rPr lang="en-US" sz="11733">
                <a:solidFill>
                  <a:schemeClr val="bg1"/>
                </a:solidFill>
              </a:rPr>
              <a:t>Holy</a:t>
            </a:r>
            <a:br>
              <a:rPr lang="en-US" sz="11733">
                <a:solidFill>
                  <a:schemeClr val="bg1"/>
                </a:solidFill>
              </a:rPr>
            </a:br>
            <a:r>
              <a:rPr lang="en-US" sz="11733">
                <a:solidFill>
                  <a:schemeClr val="bg1"/>
                </a:solidFill>
              </a:rPr>
              <a:t>Communion</a:t>
            </a:r>
          </a:p>
        </p:txBody>
      </p:sp>
    </p:spTree>
    <p:extLst>
      <p:ext uri="{BB962C8B-B14F-4D97-AF65-F5344CB8AC3E}">
        <p14:creationId xmlns:p14="http://schemas.microsoft.com/office/powerpoint/2010/main" val="1220880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161615"/>
          </a:xfrm>
        </p:spPr>
        <p:txBody>
          <a:bodyPr>
            <a:normAutofit/>
          </a:bodyPr>
          <a:lstStyle/>
          <a:p>
            <a:r>
              <a:rPr lang="en-US" sz="11733" b="1" dirty="0"/>
              <a:t>The Old Rugged Cross</a:t>
            </a:r>
            <a:br>
              <a:rPr lang="en-US" sz="10666" b="1" dirty="0"/>
            </a:br>
            <a:br>
              <a:rPr lang="en-US" sz="10666" b="1" dirty="0"/>
            </a:br>
            <a:r>
              <a:rPr lang="en-US" b="1" dirty="0"/>
              <a:t>hymn # 327</a:t>
            </a:r>
            <a:endParaRPr lang="en-US" sz="10666" b="1" dirty="0"/>
          </a:p>
        </p:txBody>
      </p:sp>
    </p:spTree>
    <p:extLst>
      <p:ext uri="{BB962C8B-B14F-4D97-AF65-F5344CB8AC3E}">
        <p14:creationId xmlns:p14="http://schemas.microsoft.com/office/powerpoint/2010/main" val="1041975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297079"/>
          </a:xfrm>
        </p:spPr>
        <p:txBody>
          <a:bodyPr>
            <a:normAutofit/>
          </a:bodyPr>
          <a:lstStyle/>
          <a:p>
            <a:r>
              <a:rPr lang="en-US" sz="7111" b="1" dirty="0"/>
              <a:t>On a hill far away stood an old rugged cross,</a:t>
            </a:r>
            <a:br>
              <a:rPr lang="en-US" sz="7111" b="1" dirty="0"/>
            </a:br>
            <a:r>
              <a:rPr lang="en-US" sz="7111" b="1" dirty="0"/>
              <a:t>the emblem of </a:t>
            </a:r>
            <a:r>
              <a:rPr lang="en-US" sz="7111" b="1" dirty="0" err="1"/>
              <a:t>suff’ring</a:t>
            </a:r>
            <a:r>
              <a:rPr lang="en-US" sz="7111" b="1" dirty="0"/>
              <a:t> and shame</a:t>
            </a:r>
            <a:br>
              <a:rPr lang="en-US" sz="7111" b="1" dirty="0"/>
            </a:br>
            <a:r>
              <a:rPr lang="en-US" sz="7111" b="1" dirty="0"/>
              <a:t>And I love that old cross, where the dearest and best</a:t>
            </a:r>
            <a:br>
              <a:rPr lang="en-US" sz="7111" b="1" dirty="0"/>
            </a:br>
            <a:r>
              <a:rPr lang="en-US" sz="7111" b="1" dirty="0"/>
              <a:t>For a world of lost sinners was slain</a:t>
            </a:r>
          </a:p>
        </p:txBody>
      </p:sp>
    </p:spTree>
    <p:extLst>
      <p:ext uri="{BB962C8B-B14F-4D97-AF65-F5344CB8AC3E}">
        <p14:creationId xmlns:p14="http://schemas.microsoft.com/office/powerpoint/2010/main" val="4224148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026152"/>
          </a:xfrm>
        </p:spPr>
        <p:txBody>
          <a:bodyPr/>
          <a:lstStyle/>
          <a:p>
            <a:r>
              <a:rPr lang="en-US" b="1" dirty="0"/>
              <a:t>So I’ll cherish the old rugged cross,</a:t>
            </a:r>
            <a:br>
              <a:rPr lang="en-US" b="1" dirty="0"/>
            </a:br>
            <a:r>
              <a:rPr lang="en-US" b="1" dirty="0"/>
              <a:t>Till my trophies at last I lay down.</a:t>
            </a:r>
            <a:br>
              <a:rPr lang="en-US" b="1" dirty="0"/>
            </a:br>
            <a:r>
              <a:rPr lang="en-US" b="1" dirty="0"/>
              <a:t>I will cling to the old rugged cross,</a:t>
            </a:r>
            <a:br>
              <a:rPr lang="en-US" b="1" dirty="0"/>
            </a:br>
            <a:r>
              <a:rPr lang="en-US" b="1" dirty="0"/>
              <a:t>and exchange it someday for a crown</a:t>
            </a:r>
          </a:p>
        </p:txBody>
      </p:sp>
    </p:spTree>
    <p:extLst>
      <p:ext uri="{BB962C8B-B14F-4D97-AF65-F5344CB8AC3E}">
        <p14:creationId xmlns:p14="http://schemas.microsoft.com/office/powerpoint/2010/main" val="409983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r>
              <a:rPr lang="en-US" sz="15645" b="1" kern="0" dirty="0">
                <a:latin typeface="Arial Black" pitchFamily="34" charset="0"/>
                <a:cs typeface="Arial"/>
              </a:rPr>
              <a:t>It Is Well With My Soul</a:t>
            </a:r>
            <a:br>
              <a:rPr lang="en-US" sz="11733" b="1" kern="0" dirty="0">
                <a:latin typeface="Arial Black" pitchFamily="34" charset="0"/>
                <a:cs typeface="Arial"/>
              </a:rPr>
            </a:br>
            <a:br>
              <a:rPr lang="en-US" sz="11733" b="1" kern="0" dirty="0">
                <a:latin typeface="Arial Black" pitchFamily="34" charset="0"/>
                <a:cs typeface="Arial"/>
              </a:rPr>
            </a:br>
            <a:r>
              <a:rPr lang="en-US" sz="11733" b="1" kern="0" dirty="0">
                <a:latin typeface="Arial Black" pitchFamily="34" charset="0"/>
                <a:cs typeface="Arial"/>
              </a:rPr>
              <a:t>Hymn # 705</a:t>
            </a:r>
            <a:endParaRPr lang="en-US" dirty="0"/>
          </a:p>
        </p:txBody>
      </p:sp>
    </p:spTree>
    <p:extLst>
      <p:ext uri="{BB962C8B-B14F-4D97-AF65-F5344CB8AC3E}">
        <p14:creationId xmlns:p14="http://schemas.microsoft.com/office/powerpoint/2010/main" val="3870135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026152"/>
          </a:xfrm>
        </p:spPr>
        <p:txBody>
          <a:bodyPr/>
          <a:lstStyle/>
          <a:p>
            <a:r>
              <a:rPr lang="en-US" b="1" dirty="0"/>
              <a:t>O the old rugged cross, so despised by the world,</a:t>
            </a:r>
            <a:br>
              <a:rPr lang="en-US" b="1" dirty="0"/>
            </a:br>
            <a:r>
              <a:rPr lang="en-US" b="1" dirty="0"/>
              <a:t>Has a wondrous attraction for me;</a:t>
            </a:r>
            <a:br>
              <a:rPr lang="en-US" b="1" dirty="0"/>
            </a:br>
            <a:r>
              <a:rPr lang="en-US" b="1" dirty="0"/>
              <a:t>For the dear Lamb of God left His glory above</a:t>
            </a:r>
            <a:br>
              <a:rPr lang="en-US" b="1" dirty="0"/>
            </a:br>
            <a:r>
              <a:rPr lang="en-US" b="1" dirty="0"/>
              <a:t>to bear it to dark Calvary</a:t>
            </a:r>
          </a:p>
        </p:txBody>
      </p:sp>
    </p:spTree>
    <p:extLst>
      <p:ext uri="{BB962C8B-B14F-4D97-AF65-F5344CB8AC3E}">
        <p14:creationId xmlns:p14="http://schemas.microsoft.com/office/powerpoint/2010/main" val="300503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026152"/>
          </a:xfrm>
        </p:spPr>
        <p:txBody>
          <a:bodyPr/>
          <a:lstStyle/>
          <a:p>
            <a:r>
              <a:rPr lang="en-US" b="1" dirty="0"/>
              <a:t>So I’ll cherish the old rugged cross,</a:t>
            </a:r>
            <a:br>
              <a:rPr lang="en-US" b="1" dirty="0"/>
            </a:br>
            <a:r>
              <a:rPr lang="en-US" b="1" dirty="0"/>
              <a:t>Till my trophies at last I lay down.</a:t>
            </a:r>
            <a:br>
              <a:rPr lang="en-US" b="1" dirty="0"/>
            </a:br>
            <a:r>
              <a:rPr lang="en-US" b="1" dirty="0"/>
              <a:t>I will cling to the old rugged cross,</a:t>
            </a:r>
            <a:br>
              <a:rPr lang="en-US" b="1" dirty="0"/>
            </a:br>
            <a:r>
              <a:rPr lang="en-US" b="1" dirty="0"/>
              <a:t>and exchange it someday for a crown</a:t>
            </a:r>
          </a:p>
        </p:txBody>
      </p:sp>
    </p:spTree>
    <p:extLst>
      <p:ext uri="{BB962C8B-B14F-4D97-AF65-F5344CB8AC3E}">
        <p14:creationId xmlns:p14="http://schemas.microsoft.com/office/powerpoint/2010/main" val="2005558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297079"/>
          </a:xfrm>
        </p:spPr>
        <p:txBody>
          <a:bodyPr/>
          <a:lstStyle/>
          <a:p>
            <a:r>
              <a:rPr lang="en-US" b="1" dirty="0"/>
              <a:t>In the old rugged cross,</a:t>
            </a:r>
            <a:br>
              <a:rPr lang="en-US" b="1" dirty="0"/>
            </a:br>
            <a:r>
              <a:rPr lang="en-US" b="1" dirty="0"/>
              <a:t>stained with blood so divine,</a:t>
            </a:r>
            <a:br>
              <a:rPr lang="en-US" b="1" dirty="0"/>
            </a:br>
            <a:r>
              <a:rPr lang="en-US" b="1" dirty="0"/>
              <a:t>a wondrous beauty I see;</a:t>
            </a:r>
            <a:br>
              <a:rPr lang="en-US" b="1" dirty="0"/>
            </a:br>
            <a:r>
              <a:rPr lang="en-US" b="1" dirty="0"/>
              <a:t>For ‘twas on that old cross Jesus suffered and died</a:t>
            </a:r>
            <a:br>
              <a:rPr lang="en-US" b="1" dirty="0"/>
            </a:br>
            <a:r>
              <a:rPr lang="en-US" b="1" dirty="0"/>
              <a:t>To pardon and sanctify me</a:t>
            </a:r>
            <a:br>
              <a:rPr lang="en-US" b="1" dirty="0"/>
            </a:br>
            <a:endParaRPr lang="en-US" b="1" dirty="0"/>
          </a:p>
        </p:txBody>
      </p:sp>
    </p:spTree>
    <p:extLst>
      <p:ext uri="{BB962C8B-B14F-4D97-AF65-F5344CB8AC3E}">
        <p14:creationId xmlns:p14="http://schemas.microsoft.com/office/powerpoint/2010/main" val="3565046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026152"/>
          </a:xfrm>
        </p:spPr>
        <p:txBody>
          <a:bodyPr/>
          <a:lstStyle/>
          <a:p>
            <a:r>
              <a:rPr lang="en-US" b="1" dirty="0"/>
              <a:t>So I’ll cherish the old rugged cross,</a:t>
            </a:r>
            <a:br>
              <a:rPr lang="en-US" b="1" dirty="0"/>
            </a:br>
            <a:r>
              <a:rPr lang="en-US" b="1" dirty="0"/>
              <a:t>Till my trophies at last I lay down.</a:t>
            </a:r>
            <a:br>
              <a:rPr lang="en-US" b="1" dirty="0"/>
            </a:br>
            <a:r>
              <a:rPr lang="en-US" b="1" dirty="0"/>
              <a:t>I will cling to the old rugged cross,</a:t>
            </a:r>
            <a:br>
              <a:rPr lang="en-US" b="1" dirty="0"/>
            </a:br>
            <a:r>
              <a:rPr lang="en-US" b="1" dirty="0"/>
              <a:t>and exchange it someday for a crown</a:t>
            </a:r>
          </a:p>
        </p:txBody>
      </p:sp>
    </p:spTree>
    <p:extLst>
      <p:ext uri="{BB962C8B-B14F-4D97-AF65-F5344CB8AC3E}">
        <p14:creationId xmlns:p14="http://schemas.microsoft.com/office/powerpoint/2010/main" val="3018367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657" y="488382"/>
            <a:ext cx="15036433" cy="11161615"/>
          </a:xfrm>
        </p:spPr>
        <p:txBody>
          <a:bodyPr/>
          <a:lstStyle/>
          <a:p>
            <a:r>
              <a:rPr lang="en-US" b="1" dirty="0"/>
              <a:t>To the old rugged cross</a:t>
            </a:r>
            <a:br>
              <a:rPr lang="en-US" b="1" dirty="0"/>
            </a:br>
            <a:r>
              <a:rPr lang="en-US" b="1" dirty="0"/>
              <a:t>I will ever be true</a:t>
            </a:r>
            <a:br>
              <a:rPr lang="en-US" b="1" dirty="0"/>
            </a:br>
            <a:r>
              <a:rPr lang="en-US" b="1" dirty="0"/>
              <a:t>It’s shame and reproach gladly bear. </a:t>
            </a:r>
            <a:br>
              <a:rPr lang="en-US" b="1" dirty="0"/>
            </a:br>
            <a:r>
              <a:rPr lang="en-US" b="1" dirty="0"/>
              <a:t>Then He’ll call me someday to my home faraway</a:t>
            </a:r>
            <a:br>
              <a:rPr lang="en-US" b="1" dirty="0"/>
            </a:br>
            <a:r>
              <a:rPr lang="en-US" b="1" dirty="0"/>
              <a:t>where His glory forever I’ll share.</a:t>
            </a:r>
          </a:p>
        </p:txBody>
      </p:sp>
    </p:spTree>
    <p:extLst>
      <p:ext uri="{BB962C8B-B14F-4D97-AF65-F5344CB8AC3E}">
        <p14:creationId xmlns:p14="http://schemas.microsoft.com/office/powerpoint/2010/main" val="2729681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026152"/>
          </a:xfrm>
        </p:spPr>
        <p:txBody>
          <a:bodyPr/>
          <a:lstStyle/>
          <a:p>
            <a:r>
              <a:rPr lang="en-US" b="1" dirty="0"/>
              <a:t>So I’ll cherish the old rugged cross,</a:t>
            </a:r>
            <a:br>
              <a:rPr lang="en-US" b="1" dirty="0"/>
            </a:br>
            <a:r>
              <a:rPr lang="en-US" b="1" dirty="0"/>
              <a:t>Till my trophies at last I lay down.</a:t>
            </a:r>
            <a:br>
              <a:rPr lang="en-US" b="1" dirty="0"/>
            </a:br>
            <a:r>
              <a:rPr lang="en-US" b="1" dirty="0"/>
              <a:t>I will cling to the old rugged cross,</a:t>
            </a:r>
            <a:br>
              <a:rPr lang="en-US" b="1" dirty="0"/>
            </a:br>
            <a:r>
              <a:rPr lang="en-US" b="1" dirty="0"/>
              <a:t>and exchange it someday for a crown</a:t>
            </a:r>
          </a:p>
        </p:txBody>
      </p:sp>
    </p:spTree>
    <p:extLst>
      <p:ext uri="{BB962C8B-B14F-4D97-AF65-F5344CB8AC3E}">
        <p14:creationId xmlns:p14="http://schemas.microsoft.com/office/powerpoint/2010/main" val="3680053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64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7950"/>
            <a:ext cx="21674138" cy="11405619"/>
          </a:xfrm>
          <a:prstGeom prst="rect">
            <a:avLst/>
          </a:prstGeom>
          <a:noFill/>
          <a:ln w="9525">
            <a:noFill/>
            <a:miter lim="800000"/>
            <a:headEnd/>
            <a:tailEnd/>
          </a:ln>
        </p:spPr>
        <p:txBody>
          <a:bodyPr wrap="square" lIns="96820" tIns="48544" rIns="96820" bIns="48544" anchor="ctr">
            <a:spAutoFit/>
          </a:bodyPr>
          <a:lstStyle/>
          <a:p>
            <a:pPr algn="ctr" defTabSz="969399" fontAlgn="base">
              <a:spcBef>
                <a:spcPct val="0"/>
              </a:spcBef>
              <a:spcAft>
                <a:spcPct val="0"/>
              </a:spcAft>
              <a:tabLst>
                <a:tab pos="0" algn="l"/>
                <a:tab pos="484657" algn="l"/>
                <a:tab pos="605865" algn="l"/>
                <a:tab pos="969399" algn="l"/>
                <a:tab pos="1211727" algn="l"/>
              </a:tabLst>
            </a:pPr>
            <a:r>
              <a:rPr lang="en-US" sz="6600" b="1" u="sng" dirty="0">
                <a:solidFill>
                  <a:srgbClr val="000000"/>
                </a:solidFill>
                <a:latin typeface="Arial" pitchFamily="34" charset="0"/>
                <a:ea typeface="MS PGothic" pitchFamily="34" charset="-128"/>
                <a:cs typeface="Arial" pitchFamily="34" charset="0"/>
              </a:rPr>
              <a:t>THE PASTORAL BENEDICTION</a:t>
            </a: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“You go nowhere by accident.</a:t>
            </a: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Wherever you go, God is sending you.</a:t>
            </a: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Wherever you are, God has put you there.</a:t>
            </a: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He has purpose in putting you there.</a:t>
            </a: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Christ who dwells in you has something He wants to do through you wherever you are. Believe this and go in His grace and love and power.”</a:t>
            </a:r>
          </a:p>
          <a:p>
            <a:pPr algn="ctr" defTabSz="969399" fontAlgn="base">
              <a:spcBef>
                <a:spcPct val="0"/>
              </a:spcBef>
              <a:spcAft>
                <a:spcPct val="0"/>
              </a:spcAft>
              <a:tabLst>
                <a:tab pos="0" algn="l"/>
                <a:tab pos="484657" algn="l"/>
                <a:tab pos="605865" algn="l"/>
                <a:tab pos="969399" algn="l"/>
                <a:tab pos="1211727" algn="l"/>
              </a:tabLst>
            </a:pPr>
            <a:endParaRPr lang="en-US" sz="6600"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r>
              <a:rPr lang="en-US" sz="6600" b="1" dirty="0">
                <a:solidFill>
                  <a:srgbClr val="000000"/>
                </a:solidFill>
                <a:latin typeface="Arial" pitchFamily="34" charset="0"/>
                <a:ea typeface="MS PGothic" pitchFamily="34" charset="-128"/>
                <a:cs typeface="Arial" pitchFamily="34" charset="0"/>
              </a:rPr>
              <a:t>	-Dick Halverson, former Chaplain of the US Congress </a:t>
            </a:r>
          </a:p>
          <a:p>
            <a:pPr algn="ctr" defTabSz="969399" fontAlgn="base">
              <a:spcBef>
                <a:spcPct val="0"/>
              </a:spcBef>
              <a:spcAft>
                <a:spcPct val="0"/>
              </a:spcAft>
              <a:tabLst>
                <a:tab pos="0" algn="l"/>
                <a:tab pos="484657" algn="l"/>
                <a:tab pos="605865" algn="l"/>
                <a:tab pos="969399" algn="l"/>
                <a:tab pos="1211727" algn="l"/>
              </a:tabLst>
            </a:pPr>
            <a:endParaRPr lang="en-US" sz="5260" b="1" dirty="0">
              <a:solidFill>
                <a:srgbClr val="000000"/>
              </a:solidFill>
              <a:latin typeface="Arial" pitchFamily="34" charset="0"/>
              <a:ea typeface="MS PGothic" pitchFamily="34" charset="-128"/>
              <a:cs typeface="Arial" pitchFamily="34" charset="0"/>
            </a:endParaRPr>
          </a:p>
          <a:p>
            <a:pPr algn="just" defTabSz="969399" fontAlgn="base">
              <a:spcBef>
                <a:spcPct val="0"/>
              </a:spcBef>
              <a:spcAft>
                <a:spcPct val="0"/>
              </a:spcAft>
              <a:tabLst>
                <a:tab pos="0" algn="l"/>
                <a:tab pos="484657" algn="l"/>
                <a:tab pos="605865" algn="l"/>
                <a:tab pos="969399" algn="l"/>
                <a:tab pos="1211727" algn="l"/>
              </a:tabLst>
            </a:pPr>
            <a:endParaRPr lang="en-US" sz="2219" dirty="0">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15234350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1" end="1"/>
                                            </p:txEl>
                                          </p:spTgt>
                                        </p:tgtEl>
                                        <p:attrNameLst>
                                          <p:attrName>style.visibility</p:attrName>
                                        </p:attrNameLst>
                                      </p:cBhvr>
                                      <p:to>
                                        <p:strVal val="visible"/>
                                      </p:to>
                                    </p:set>
                                    <p:anim calcmode="lin" valueType="num">
                                      <p:cBhvr>
                                        <p:cTn id="13" dur="3000" fill="hold"/>
                                        <p:tgtEl>
                                          <p:spTgt spid="3481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1" end="1"/>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1" end="1"/>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2" end="2"/>
                                            </p:txEl>
                                          </p:spTgt>
                                        </p:tgtEl>
                                        <p:attrNameLst>
                                          <p:attrName>style.visibility</p:attrName>
                                        </p:attrNameLst>
                                      </p:cBhvr>
                                      <p:to>
                                        <p:strVal val="visible"/>
                                      </p:to>
                                    </p:set>
                                    <p:anim calcmode="lin" valueType="num">
                                      <p:cBhvr>
                                        <p:cTn id="19"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2" end="2"/>
                                            </p:txEl>
                                          </p:spTgt>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34818">
                                            <p:txEl>
                                              <p:pRg st="3" end="3"/>
                                            </p:txEl>
                                          </p:spTgt>
                                        </p:tgtEl>
                                        <p:attrNameLst>
                                          <p:attrName>style.visibility</p:attrName>
                                        </p:attrNameLst>
                                      </p:cBhvr>
                                      <p:to>
                                        <p:strVal val="visible"/>
                                      </p:to>
                                    </p:set>
                                    <p:anim calcmode="lin" valueType="num">
                                      <p:cBhvr>
                                        <p:cTn id="25"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7"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8" dur="3000"/>
                                        <p:tgtEl>
                                          <p:spTgt spid="34818">
                                            <p:txEl>
                                              <p:pRg st="3" end="3"/>
                                            </p:txEl>
                                          </p:spTgt>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34818">
                                            <p:txEl>
                                              <p:pRg st="4" end="4"/>
                                            </p:txEl>
                                          </p:spTgt>
                                        </p:tgtEl>
                                        <p:attrNameLst>
                                          <p:attrName>style.visibility</p:attrName>
                                        </p:attrNameLst>
                                      </p:cBhvr>
                                      <p:to>
                                        <p:strVal val="visible"/>
                                      </p:to>
                                    </p:set>
                                    <p:anim calcmode="lin" valueType="num">
                                      <p:cBhvr>
                                        <p:cTn id="31" dur="3000" fill="hold"/>
                                        <p:tgtEl>
                                          <p:spTgt spid="34818">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3000" fill="hold"/>
                                        <p:tgtEl>
                                          <p:spTgt spid="34818">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3" dur="3000" fill="hold"/>
                                        <p:tgtEl>
                                          <p:spTgt spid="34818">
                                            <p:txEl>
                                              <p:pRg st="4" end="4"/>
                                            </p:txEl>
                                          </p:spTgt>
                                        </p:tgtEl>
                                        <p:attrNameLst>
                                          <p:attrName>ppt_y</p:attrName>
                                        </p:attrNameLst>
                                      </p:cBhvr>
                                      <p:tavLst>
                                        <p:tav tm="0">
                                          <p:val>
                                            <p:strVal val="#ppt_y"/>
                                          </p:val>
                                        </p:tav>
                                        <p:tav tm="100000">
                                          <p:val>
                                            <p:strVal val="#ppt_y"/>
                                          </p:val>
                                        </p:tav>
                                      </p:tavLst>
                                    </p:anim>
                                    <p:animEffect transition="in" filter="fade">
                                      <p:cBhvr>
                                        <p:cTn id="34" dur="3000"/>
                                        <p:tgtEl>
                                          <p:spTgt spid="34818">
                                            <p:txEl>
                                              <p:pRg st="4" end="4"/>
                                            </p:txEl>
                                          </p:spTgt>
                                        </p:tgtEl>
                                      </p:cBhvr>
                                    </p:animEffect>
                                  </p:childTnLst>
                                </p:cTn>
                              </p:par>
                              <p:par>
                                <p:cTn id="35" presetID="48" presetClass="entr" presetSubtype="0" accel="50000" fill="hold" nodeType="withEffect">
                                  <p:stCondLst>
                                    <p:cond delay="0"/>
                                  </p:stCondLst>
                                  <p:childTnLst>
                                    <p:set>
                                      <p:cBhvr>
                                        <p:cTn id="36" dur="1" fill="hold">
                                          <p:stCondLst>
                                            <p:cond delay="0"/>
                                          </p:stCondLst>
                                        </p:cTn>
                                        <p:tgtEl>
                                          <p:spTgt spid="34818">
                                            <p:txEl>
                                              <p:pRg st="5" end="5"/>
                                            </p:txEl>
                                          </p:spTgt>
                                        </p:tgtEl>
                                        <p:attrNameLst>
                                          <p:attrName>style.visibility</p:attrName>
                                        </p:attrNameLst>
                                      </p:cBhvr>
                                      <p:to>
                                        <p:strVal val="visible"/>
                                      </p:to>
                                    </p:set>
                                    <p:anim calcmode="lin" valueType="num">
                                      <p:cBhvr>
                                        <p:cTn id="37" dur="3000" fill="hold"/>
                                        <p:tgtEl>
                                          <p:spTgt spid="34818">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3000" fill="hold"/>
                                        <p:tgtEl>
                                          <p:spTgt spid="34818">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9" dur="3000" fill="hold"/>
                                        <p:tgtEl>
                                          <p:spTgt spid="34818">
                                            <p:txEl>
                                              <p:pRg st="5" end="5"/>
                                            </p:txEl>
                                          </p:spTgt>
                                        </p:tgtEl>
                                        <p:attrNameLst>
                                          <p:attrName>ppt_y</p:attrName>
                                        </p:attrNameLst>
                                      </p:cBhvr>
                                      <p:tavLst>
                                        <p:tav tm="0">
                                          <p:val>
                                            <p:strVal val="#ppt_y"/>
                                          </p:val>
                                        </p:tav>
                                        <p:tav tm="100000">
                                          <p:val>
                                            <p:strVal val="#ppt_y"/>
                                          </p:val>
                                        </p:tav>
                                      </p:tavLst>
                                    </p:anim>
                                    <p:animEffect transition="in" filter="fade">
                                      <p:cBhvr>
                                        <p:cTn id="40" dur="3000"/>
                                        <p:tgtEl>
                                          <p:spTgt spid="34818">
                                            <p:txEl>
                                              <p:pRg st="5" end="5"/>
                                            </p:txEl>
                                          </p:spTgt>
                                        </p:tgtEl>
                                      </p:cBhvr>
                                    </p:animEffect>
                                  </p:childTnLst>
                                </p:cTn>
                              </p:par>
                              <p:par>
                                <p:cTn id="41" presetID="48" presetClass="entr" presetSubtype="0" accel="50000" fill="hold" nodeType="withEffect">
                                  <p:stCondLst>
                                    <p:cond delay="0"/>
                                  </p:stCondLst>
                                  <p:childTnLst>
                                    <p:set>
                                      <p:cBhvr>
                                        <p:cTn id="42" dur="1" fill="hold">
                                          <p:stCondLst>
                                            <p:cond delay="0"/>
                                          </p:stCondLst>
                                        </p:cTn>
                                        <p:tgtEl>
                                          <p:spTgt spid="34818">
                                            <p:txEl>
                                              <p:pRg st="7" end="7"/>
                                            </p:txEl>
                                          </p:spTgt>
                                        </p:tgtEl>
                                        <p:attrNameLst>
                                          <p:attrName>style.visibility</p:attrName>
                                        </p:attrNameLst>
                                      </p:cBhvr>
                                      <p:to>
                                        <p:strVal val="visible"/>
                                      </p:to>
                                    </p:set>
                                    <p:anim calcmode="lin" valueType="num">
                                      <p:cBhvr>
                                        <p:cTn id="43" dur="3000" fill="hold"/>
                                        <p:tgtEl>
                                          <p:spTgt spid="34818">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3000" fill="hold"/>
                                        <p:tgtEl>
                                          <p:spTgt spid="34818">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45" dur="3000" fill="hold"/>
                                        <p:tgtEl>
                                          <p:spTgt spid="34818">
                                            <p:txEl>
                                              <p:pRg st="7" end="7"/>
                                            </p:txEl>
                                          </p:spTgt>
                                        </p:tgtEl>
                                        <p:attrNameLst>
                                          <p:attrName>ppt_y</p:attrName>
                                        </p:attrNameLst>
                                      </p:cBhvr>
                                      <p:tavLst>
                                        <p:tav tm="0">
                                          <p:val>
                                            <p:strVal val="#ppt_y"/>
                                          </p:val>
                                        </p:tav>
                                        <p:tav tm="100000">
                                          <p:val>
                                            <p:strVal val="#ppt_y"/>
                                          </p:val>
                                        </p:tav>
                                      </p:tavLst>
                                    </p:anim>
                                    <p:animEffect transition="in" filter="fade">
                                      <p:cBhvr>
                                        <p:cTn id="46" dur="3000"/>
                                        <p:tgtEl>
                                          <p:spTgt spid="348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8E51-FE91-F1EB-0887-BA57D06360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77350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67414" y="-738249"/>
            <a:ext cx="17339310" cy="13441412"/>
          </a:xfrm>
        </p:spPr>
        <p:txBody>
          <a:bodyPr/>
          <a:lstStyle/>
          <a:p>
            <a:r>
              <a:rPr lang="en-US" sz="8448" b="1" dirty="0"/>
              <a:t>Offsite contributions can be made via Tithely.com</a:t>
            </a:r>
            <a:br>
              <a:rPr lang="en-US" sz="8448" b="1" dirty="0"/>
            </a:br>
            <a:r>
              <a:rPr lang="en-US" sz="8448" b="1" dirty="0"/>
              <a:t>the instructions are on our website </a:t>
            </a:r>
            <a:r>
              <a:rPr lang="en-US" sz="6229" dirty="0"/>
              <a:t>bayshoregardenscommunitychurch.com</a:t>
            </a:r>
            <a:br>
              <a:rPr lang="en-US" sz="7424" dirty="0"/>
            </a:br>
            <a:r>
              <a:rPr lang="en-US" sz="7424" dirty="0"/>
              <a:t>or </a:t>
            </a:r>
            <a:br>
              <a:rPr lang="en-US" sz="7424" dirty="0"/>
            </a:br>
            <a:r>
              <a:rPr lang="en-US" sz="7424" b="1" dirty="0"/>
              <a:t>checks can be mailed to</a:t>
            </a:r>
            <a:br>
              <a:rPr lang="en-US" sz="7424" b="1" dirty="0"/>
            </a:br>
            <a:r>
              <a:rPr lang="en-US" sz="7424" b="1" dirty="0"/>
              <a:t>6228 26</a:t>
            </a:r>
            <a:r>
              <a:rPr lang="en-US" sz="7424" b="1" baseline="30000" dirty="0"/>
              <a:t>th</a:t>
            </a:r>
            <a:r>
              <a:rPr lang="en-US" sz="7424" b="1" dirty="0"/>
              <a:t> street west</a:t>
            </a:r>
            <a:br>
              <a:rPr lang="en-US" sz="7424" b="1" dirty="0"/>
            </a:br>
            <a:r>
              <a:rPr lang="en-US" sz="7424" b="1" dirty="0"/>
              <a:t>Bradenton FL 34207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solidFill>
                  <a:schemeClr val="tx1"/>
                </a:solidFill>
                <a:latin typeface="Arial Black" pitchFamily="34" charset="0"/>
              </a:rPr>
              <a:t>When peace like a river </a:t>
            </a:r>
            <a:r>
              <a:rPr lang="en-US" b="1" dirty="0" err="1">
                <a:solidFill>
                  <a:schemeClr val="tx1"/>
                </a:solidFill>
                <a:latin typeface="Arial Black" pitchFamily="34" charset="0"/>
              </a:rPr>
              <a:t>attendeth</a:t>
            </a:r>
            <a:r>
              <a:rPr lang="en-US" b="1" dirty="0">
                <a:solidFill>
                  <a:schemeClr val="tx1"/>
                </a:solidFill>
                <a:latin typeface="Arial Black" pitchFamily="34" charset="0"/>
              </a:rPr>
              <a:t> my way;</a:t>
            </a:r>
            <a:br>
              <a:rPr lang="en-US" b="1" dirty="0">
                <a:solidFill>
                  <a:schemeClr val="tx1"/>
                </a:solidFill>
                <a:latin typeface="Arial Black" pitchFamily="34" charset="0"/>
              </a:rPr>
            </a:br>
            <a:r>
              <a:rPr lang="en-US" b="1" dirty="0">
                <a:solidFill>
                  <a:schemeClr val="tx1"/>
                </a:solidFill>
                <a:latin typeface="Arial Black" pitchFamily="34" charset="0"/>
              </a:rPr>
              <a:t>When sorrows like </a:t>
            </a:r>
            <a:r>
              <a:rPr lang="en-US" b="1" dirty="0" err="1">
                <a:solidFill>
                  <a:schemeClr val="tx1"/>
                </a:solidFill>
                <a:latin typeface="Arial Black" pitchFamily="34" charset="0"/>
              </a:rPr>
              <a:t>seabillows</a:t>
            </a:r>
            <a:r>
              <a:rPr lang="en-US" b="1" dirty="0">
                <a:solidFill>
                  <a:schemeClr val="tx1"/>
                </a:solidFill>
                <a:latin typeface="Arial Black" pitchFamily="34" charset="0"/>
              </a:rPr>
              <a:t> roll;</a:t>
            </a:r>
            <a:br>
              <a:rPr lang="en-US" b="1" dirty="0">
                <a:solidFill>
                  <a:schemeClr val="tx1"/>
                </a:solidFill>
                <a:latin typeface="Arial Black" pitchFamily="34" charset="0"/>
              </a:rPr>
            </a:br>
            <a:r>
              <a:rPr lang="en-US" b="1" dirty="0">
                <a:solidFill>
                  <a:schemeClr val="tx1"/>
                </a:solidFill>
                <a:latin typeface="Arial Black" pitchFamily="34" charset="0"/>
              </a:rPr>
              <a:t>Whatever my lot, thou hast taught me to say;</a:t>
            </a:r>
            <a:br>
              <a:rPr lang="en-US" b="1" dirty="0">
                <a:solidFill>
                  <a:schemeClr val="tx1"/>
                </a:solidFill>
                <a:latin typeface="Arial Black" pitchFamily="34" charset="0"/>
              </a:rPr>
            </a:br>
            <a:r>
              <a:rPr lang="en-US" b="1" dirty="0">
                <a:solidFill>
                  <a:schemeClr val="tx1"/>
                </a:solidFill>
                <a:latin typeface="Arial Black" pitchFamily="34" charset="0"/>
              </a:rPr>
              <a:t>“it is well, it is well with my soul”</a:t>
            </a:r>
            <a:br>
              <a:rPr lang="en-US" b="1" dirty="0">
                <a:solidFill>
                  <a:schemeClr val="tx1"/>
                </a:solidFill>
                <a:latin typeface="Arial Black" pitchFamily="34" charset="0"/>
              </a:rPr>
            </a:br>
            <a:endParaRPr lang="en-US" dirty="0"/>
          </a:p>
        </p:txBody>
      </p:sp>
    </p:spTree>
    <p:extLst>
      <p:ext uri="{BB962C8B-B14F-4D97-AF65-F5344CB8AC3E}">
        <p14:creationId xmlns:p14="http://schemas.microsoft.com/office/powerpoint/2010/main" val="189736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5"/>
            <a:ext cx="14630400" cy="11297355"/>
          </a:xfrm>
        </p:spPr>
        <p:txBody>
          <a:bodyPr/>
          <a:lstStyle/>
          <a:p>
            <a:pPr>
              <a:spcBef>
                <a:spcPct val="50000"/>
              </a:spcBef>
            </a:pPr>
            <a:r>
              <a:rPr lang="en-US" b="1" dirty="0">
                <a:latin typeface="Arial Black" pitchFamily="34" charset="0"/>
              </a:rPr>
              <a:t>It is well (it is well) </a:t>
            </a:r>
            <a:br>
              <a:rPr lang="en-US" b="1" dirty="0">
                <a:latin typeface="Arial Black" pitchFamily="34" charset="0"/>
              </a:rPr>
            </a:br>
            <a:r>
              <a:rPr lang="en-US" b="1" dirty="0">
                <a:latin typeface="Arial Black" pitchFamily="34" charset="0"/>
              </a:rPr>
              <a:t>with my soul (with my soul);</a:t>
            </a:r>
            <a:br>
              <a:rPr lang="en-US" b="1" dirty="0">
                <a:latin typeface="Arial Black" pitchFamily="34" charset="0"/>
              </a:rPr>
            </a:br>
            <a:r>
              <a:rPr lang="en-US"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403182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69" y="488246"/>
            <a:ext cx="14630400" cy="11026421"/>
          </a:xfrm>
        </p:spPr>
        <p:txBody>
          <a:bodyPr>
            <a:normAutofit fontScale="90000"/>
          </a:bodyPr>
          <a:lstStyle/>
          <a:p>
            <a:pPr>
              <a:spcBef>
                <a:spcPct val="50000"/>
              </a:spcBef>
            </a:pPr>
            <a:r>
              <a:rPr lang="en-US" b="1" dirty="0">
                <a:solidFill>
                  <a:schemeClr val="tx1"/>
                </a:solidFill>
                <a:latin typeface="Arial Black" pitchFamily="34" charset="0"/>
              </a:rPr>
              <a:t>Though Satan should buffet, </a:t>
            </a:r>
            <a:r>
              <a:rPr lang="en-US" b="1" dirty="0" err="1">
                <a:solidFill>
                  <a:schemeClr val="tx1"/>
                </a:solidFill>
                <a:latin typeface="Arial Black" pitchFamily="34" charset="0"/>
              </a:rPr>
              <a:t>tho</a:t>
            </a:r>
            <a:r>
              <a:rPr lang="en-US" b="1" dirty="0">
                <a:solidFill>
                  <a:schemeClr val="tx1"/>
                </a:solidFill>
                <a:latin typeface="Arial Black" pitchFamily="34" charset="0"/>
              </a:rPr>
              <a:t>’ trials should come;</a:t>
            </a:r>
            <a:br>
              <a:rPr lang="en-US" b="1" dirty="0">
                <a:solidFill>
                  <a:schemeClr val="tx1"/>
                </a:solidFill>
                <a:latin typeface="Arial Black" pitchFamily="34" charset="0"/>
              </a:rPr>
            </a:br>
            <a:r>
              <a:rPr lang="en-US" b="1" dirty="0">
                <a:solidFill>
                  <a:schemeClr val="tx1"/>
                </a:solidFill>
                <a:latin typeface="Arial Black" pitchFamily="34" charset="0"/>
              </a:rPr>
              <a:t>Let this blest assurance control;</a:t>
            </a:r>
            <a:br>
              <a:rPr lang="en-US" b="1" dirty="0">
                <a:solidFill>
                  <a:schemeClr val="tx1"/>
                </a:solidFill>
                <a:latin typeface="Arial Black" pitchFamily="34" charset="0"/>
              </a:rPr>
            </a:br>
            <a:r>
              <a:rPr lang="en-US" b="1" dirty="0">
                <a:solidFill>
                  <a:schemeClr val="tx1"/>
                </a:solidFill>
                <a:latin typeface="Arial Black" pitchFamily="34" charset="0"/>
              </a:rPr>
              <a:t>That Christ has regarded my helpless estate;</a:t>
            </a:r>
            <a:br>
              <a:rPr lang="en-US" b="1" dirty="0">
                <a:solidFill>
                  <a:schemeClr val="tx1"/>
                </a:solidFill>
                <a:latin typeface="Arial Black" pitchFamily="34" charset="0"/>
              </a:rPr>
            </a:br>
            <a:r>
              <a:rPr lang="en-US" b="1" dirty="0">
                <a:solidFill>
                  <a:schemeClr val="tx1"/>
                </a:solidFill>
                <a:latin typeface="Arial Black" pitchFamily="34" charset="0"/>
              </a:rPr>
              <a:t>And hath shed His own blood for my soul;</a:t>
            </a:r>
            <a:br>
              <a:rPr lang="en-US" b="1" dirty="0">
                <a:solidFill>
                  <a:schemeClr val="tx1"/>
                </a:solidFill>
                <a:latin typeface="Arial Black" pitchFamily="34" charset="0"/>
              </a:rPr>
            </a:br>
            <a:endParaRPr lang="en-US" dirty="0"/>
          </a:p>
        </p:txBody>
      </p:sp>
    </p:spTree>
    <p:extLst>
      <p:ext uri="{BB962C8B-B14F-4D97-AF65-F5344CB8AC3E}">
        <p14:creationId xmlns:p14="http://schemas.microsoft.com/office/powerpoint/2010/main" val="80288955"/>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5632</TotalTime>
  <Words>1959</Words>
  <Application>Microsoft Office PowerPoint</Application>
  <PresentationFormat>Custom</PresentationFormat>
  <Paragraphs>87</Paragraphs>
  <Slides>69</Slides>
  <Notes>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69</vt:i4>
      </vt:variant>
    </vt:vector>
  </HeadingPairs>
  <TitlesOfParts>
    <vt:vector size="85" baseType="lpstr">
      <vt:lpstr>MS PGothic</vt:lpstr>
      <vt:lpstr>Algerian</vt:lpstr>
      <vt:lpstr>Amasis MT Pro Black</vt:lpstr>
      <vt:lpstr>Arial</vt:lpstr>
      <vt:lpstr>Arial Black</vt:lpstr>
      <vt:lpstr>Arial Rounded MT Bold</vt:lpstr>
      <vt:lpstr>Calibri</vt:lpstr>
      <vt:lpstr>Calibri Light</vt:lpstr>
      <vt:lpstr>Geneva</vt:lpstr>
      <vt:lpstr>Magneto</vt:lpstr>
      <vt:lpstr>3_Office Theme</vt:lpstr>
      <vt:lpstr>4_Office Theme</vt:lpstr>
      <vt:lpstr>5_Office Theme</vt:lpstr>
      <vt:lpstr>Office Theme</vt:lpstr>
      <vt:lpstr>2_Office Theme</vt:lpstr>
      <vt:lpstr>1_Office Theme</vt:lpstr>
      <vt:lpstr>PowerPoint Presentation</vt:lpstr>
      <vt:lpstr> 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Offsite contributions can be made via Tithely.com the instructions are on our website bayshoregardenscommunitychurch.com or  checks can be mailed to 6228 26th street west Bradenton FL 34207</vt:lpstr>
      <vt:lpstr>PowerPoint Presentation</vt:lpstr>
      <vt:lpstr>PowerPoint Presentation</vt:lpstr>
      <vt:lpstr>It Is Well With My Soul  Hymn # 705</vt:lpstr>
      <vt:lpstr>When peace like a river attendeth my way; When sorrows like seabillows roll; Whatever my lot, thou hast taught me to say; “it is well, it is well with my soul” </vt:lpstr>
      <vt:lpstr>It is well (it is well)  with my soul (with my soul); It is well, it is well with my soul </vt:lpstr>
      <vt:lpstr>Though Satan should buffet, tho’ trials should come; Let this blest assurance control; That Christ has regarded my helpless estate; And hath shed His own blood for my soul; </vt:lpstr>
      <vt:lpstr>It is well (it is well)  with my soul (with my soul); It is well, it is well with my soul </vt:lpstr>
      <vt:lpstr>My sin O, the bliss of this glorious thought; My sin not in part but the whole; Is nailed to the cross and I bear it no more; Praise the Lord, praise the Lord, O my soul; </vt:lpstr>
      <vt:lpstr>It is well (it is well)  with my soul (with my soul); It is well, it is well with my soul </vt:lpstr>
      <vt:lpstr>And Lord, haste the day when the faith shall be sight; The clouds be rolled back as a scroll;  The trump shall resound and the Lord shall descend; Even so it is well with my soul; </vt:lpstr>
      <vt:lpstr>It is well (it is well)  with my soul (with my soul); It is well, it is well with my soul </vt:lpstr>
      <vt:lpstr>PowerPoint Presentation</vt:lpstr>
      <vt:lpstr>Welcome</vt:lpstr>
      <vt:lpstr>   Call To  Worship    </vt:lpstr>
      <vt:lpstr>Liturgist:  We are here to remember the love of God.</vt:lpstr>
      <vt:lpstr>People: We are here to remember the Last Supper of our Lord.</vt:lpstr>
      <vt:lpstr>Liturgist:   Let us worship God in truth.</vt:lpstr>
      <vt:lpstr>People: We worship God with humility and devotion.</vt:lpstr>
      <vt:lpstr>Liturgist:  Come, let us fix our eyes on Jesus, the founder and perfecter of our faith, who for the joy that was set before Him   endured the cross, despising the shame, and is seated at the right   hand of the throne of God.  (Hebrews 12.2)</vt:lpstr>
      <vt:lpstr>People: For in Him all the fullness of God was pleased to dwell,  and through Him to reconcile to Himself all things, whether on  earth or in heaven, making peace by the blood of His cross.  (Colossians 1.19-20)</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A Moment for Silent Confession</vt:lpstr>
      <vt:lpstr>Words of Assurance and Pardon of the Gospel </vt:lpstr>
      <vt:lpstr>Hear what comforting words the Lord says to all who repent and come to Him: “Come to Me, all who are weary and heavy laden, and I will give you rest.”</vt:lpstr>
      <vt:lpstr>This is a true statement and worthy of full acceptance: Christ Jesus came into the world to save sinners. If we confess our sins, He is faithful and just to forgive our sins and to cleanse us from all unrighteousness.</vt:lpstr>
      <vt:lpstr>PowerPoint Presentation</vt:lpstr>
      <vt:lpstr>PowerPoint Presentation</vt:lpstr>
      <vt:lpstr>Apostles’ Creed</vt:lpstr>
      <vt:lpstr>PowerPoint Presentation</vt:lpstr>
      <vt:lpstr>PowerPoint Presentation</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SCRIPTURE READING:  Matthew 27:11-26</vt:lpstr>
      <vt:lpstr>MEDITATION:   “It Should Have Been Me”  Rev. Dustin Sedlak </vt:lpstr>
      <vt:lpstr>Holy Communion</vt:lpstr>
      <vt:lpstr>The Old Rugged Cross  hymn # 327</vt:lpstr>
      <vt:lpstr>On a hill far away stood an old rugged cross, the emblem of suff’ring and shame And I love that old cross, where the dearest and best For a world of lost sinners was slain</vt:lpstr>
      <vt:lpstr>So I’ll cherish the old rugged cross, Till my trophies at last I lay down. I will cling to the old rugged cross, and exchange it someday for a crown</vt:lpstr>
      <vt:lpstr>O the old rugged cross, so despised by the world, Has a wondrous attraction for me; For the dear Lamb of God left His glory above to bear it to dark Calvary</vt:lpstr>
      <vt:lpstr>So I’ll cherish the old rugged cross, Till my trophies at last I lay down. I will cling to the old rugged cross, and exchange it someday for a crown</vt:lpstr>
      <vt:lpstr>In the old rugged cross, stained with blood so divine, a wondrous beauty I see; For ‘twas on that old cross Jesus suffered and died To pardon and sanctify me </vt:lpstr>
      <vt:lpstr>So I’ll cherish the old rugged cross, Till my trophies at last I lay down. I will cling to the old rugged cross, and exchange it someday for a crown</vt:lpstr>
      <vt:lpstr>To the old rugged cross I will ever be true It’s shame and reproach gladly bear.  Then He’ll call me someday to my home faraway where His glory forever I’ll share.</vt:lpstr>
      <vt:lpstr>So I’ll cherish the old rugged cross, Till my trophies at last I lay down. I will cling to the old rugged cross, and exchange it someday for a crown</vt:lpstr>
      <vt:lpstr>PowerPoint Presentation</vt:lpstr>
      <vt:lpstr>PowerPoint Presentation</vt:lpstr>
      <vt:lpstr>PowerPoint Presentation</vt:lpstr>
      <vt:lpstr>Offsite contributions can be made via Tithely.com the instructions are on our website bayshoregardenscommunitychurch.com or  checks can be mailed to 6228 26th street west Bradenton FL 34207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325</cp:revision>
  <dcterms:created xsi:type="dcterms:W3CDTF">2021-03-31T13:56:44Z</dcterms:created>
  <dcterms:modified xsi:type="dcterms:W3CDTF">2024-03-28T21:08:14Z</dcterms:modified>
</cp:coreProperties>
</file>