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189" r:id="rId5"/>
    <p:sldMasterId id="2147484644" r:id="rId6"/>
    <p:sldMasterId id="2147484647" r:id="rId7"/>
    <p:sldMasterId id="2147484650" r:id="rId8"/>
    <p:sldMasterId id="2147484653" r:id="rId9"/>
  </p:sldMasterIdLst>
  <p:notesMasterIdLst>
    <p:notesMasterId r:id="rId61"/>
  </p:notesMasterIdLst>
  <p:sldIdLst>
    <p:sldId id="2920" r:id="rId10"/>
    <p:sldId id="610" r:id="rId11"/>
    <p:sldId id="469" r:id="rId12"/>
    <p:sldId id="470" r:id="rId13"/>
    <p:sldId id="256" r:id="rId14"/>
    <p:sldId id="3435" r:id="rId15"/>
    <p:sldId id="3436" r:id="rId16"/>
    <p:sldId id="3437" r:id="rId17"/>
    <p:sldId id="3438" r:id="rId18"/>
    <p:sldId id="3439" r:id="rId19"/>
    <p:sldId id="3440" r:id="rId20"/>
    <p:sldId id="3441" r:id="rId21"/>
    <p:sldId id="3442" r:id="rId22"/>
    <p:sldId id="3443" r:id="rId23"/>
    <p:sldId id="1986" r:id="rId24"/>
    <p:sldId id="3444" r:id="rId25"/>
    <p:sldId id="427" r:id="rId26"/>
    <p:sldId id="639" r:id="rId27"/>
    <p:sldId id="2778" r:id="rId28"/>
    <p:sldId id="3331" r:id="rId29"/>
    <p:sldId id="3332" r:id="rId30"/>
    <p:sldId id="3100" r:id="rId31"/>
    <p:sldId id="3402" r:id="rId32"/>
    <p:sldId id="3403" r:id="rId33"/>
    <p:sldId id="2693" r:id="rId34"/>
    <p:sldId id="3073" r:id="rId35"/>
    <p:sldId id="3269" r:id="rId36"/>
    <p:sldId id="3270" r:id="rId37"/>
    <p:sldId id="257" r:id="rId38"/>
    <p:sldId id="259" r:id="rId39"/>
    <p:sldId id="3445" r:id="rId40"/>
    <p:sldId id="261" r:id="rId41"/>
    <p:sldId id="3446" r:id="rId42"/>
    <p:sldId id="3349" r:id="rId43"/>
    <p:sldId id="454" r:id="rId44"/>
    <p:sldId id="455" r:id="rId45"/>
    <p:sldId id="1001" r:id="rId46"/>
    <p:sldId id="1943" r:id="rId47"/>
    <p:sldId id="3207" r:id="rId48"/>
    <p:sldId id="3447" r:id="rId49"/>
    <p:sldId id="3448" r:id="rId50"/>
    <p:sldId id="3449" r:id="rId51"/>
    <p:sldId id="3450" r:id="rId52"/>
    <p:sldId id="258" r:id="rId53"/>
    <p:sldId id="3451" r:id="rId54"/>
    <p:sldId id="262" r:id="rId55"/>
    <p:sldId id="260" r:id="rId56"/>
    <p:sldId id="263" r:id="rId57"/>
    <p:sldId id="3452" r:id="rId58"/>
    <p:sldId id="264" r:id="rId59"/>
    <p:sldId id="464"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9" d="100"/>
          <a:sy n="29" d="100"/>
        </p:scale>
        <p:origin x="84" y="167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4/14/2024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36</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51</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4/14/2024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4/14/2024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4/14/2024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4/14/2024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4/14/2024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4/14/2024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1926A-B591-45C3-8FEA-CB174E05DE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AD6AF-2E26-4D88-BCD3-327C330EE4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5046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11926A-B591-45C3-8FEA-CB174E05DE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7AD6AF-2E26-4D88-BCD3-327C330EE4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4400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DA8310-937A-44E3-856D-39C962FA3B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32D55-6341-4A84-BEFB-99AEC2A6CF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607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4/14/2024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DA8310-937A-44E3-856D-39C962FA3B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32D55-6341-4A84-BEFB-99AEC2A6CF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5065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81A42B2-16CD-EDED-F897-69D2B75B2890}"/>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C9B5816A-D8FD-F581-2010-1FA2ADFC165F}"/>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647DA8D6-4556-EE7C-C2CF-114E67347F17}"/>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C37B86BB-1F12-4891-B6AF-0110C12F5EDD}"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38814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C36A72D-564B-78B1-AB1A-BF7E98637E9D}"/>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775B7616-2E5B-3138-516D-F009DEBE3778}"/>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118260BE-C55E-7FBD-1725-9610115A97E1}"/>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0883270E-E10A-4A6E-B140-C015F981417C}"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25728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3C3362-F33C-43BA-B4BD-4BB3FAC8934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8E0D0-EFDF-4911-B347-997B4539FAA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1872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3C3362-F33C-43BA-B4BD-4BB3FAC8934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8E0D0-EFDF-4911-B347-997B4539FAA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981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4/14/2024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4/14/2024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4/14/2024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4/14/2024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4/14/2024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hyperlink" Target="https://pixabay.com/en/hands-receiving-palm-palm-receive-1922053/" TargetMode="Externa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hyperlink" Target="https://geeksvgs.com/id/245068" TargetMode="Externa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hyperlink" Target="https://www.publicdomainpictures.net/view-image.php?image=23442&amp;picture=rose-garden" TargetMode="Externa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4/14/2024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4/14/2024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4/14/2024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4/14/2024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4/14/2024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3000"/>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1926A-B591-45C3-8FEA-CB174E05DE41}" type="datetimeFigureOut">
              <a:rPr lang="en-US" smtClean="0"/>
              <a:pPr/>
              <a:t>4/14/2024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AD6AF-2E26-4D88-BCD3-327C330EE49D}" type="slidenum">
              <a:rPr lang="en-US" smtClean="0"/>
              <a:pPr/>
              <a:t>‹#›</a:t>
            </a:fld>
            <a:endParaRPr lang="en-US"/>
          </a:p>
        </p:txBody>
      </p:sp>
    </p:spTree>
    <p:extLst>
      <p:ext uri="{BB962C8B-B14F-4D97-AF65-F5344CB8AC3E}">
        <p14:creationId xmlns:p14="http://schemas.microsoft.com/office/powerpoint/2010/main" val="3419869107"/>
      </p:ext>
    </p:extLst>
  </p:cSld>
  <p:clrMap bg1="lt1" tx1="dk1" bg2="lt2" tx2="dk2" accent1="accent1" accent2="accent2" accent3="accent3" accent4="accent4" accent5="accent5" accent6="accent6" hlink="hlink" folHlink="folHlink"/>
  <p:sldLayoutIdLst>
    <p:sldLayoutId id="2147484645" r:id="rId1"/>
    <p:sldLayoutId id="214748464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extLst>
              <a:ext uri="{837473B0-CC2E-450A-ABE3-18F120FF3D39}">
                <a1611:picAttrSrcUrl xmlns:a1611="http://schemas.microsoft.com/office/drawing/2016/11/main" r:id="rId5"/>
              </a:ext>
            </a:extLst>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A8310-937A-44E3-856D-39C962FA3B75}" type="datetimeFigureOut">
              <a:rPr lang="en-US" smtClean="0"/>
              <a:pPr/>
              <a:t>4/14/2024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32D55-6341-4A84-BEFB-99AEC2A6CF80}" type="slidenum">
              <a:rPr lang="en-US" smtClean="0"/>
              <a:pPr/>
              <a:t>‹#›</a:t>
            </a:fld>
            <a:endParaRPr lang="en-US"/>
          </a:p>
        </p:txBody>
      </p:sp>
    </p:spTree>
    <p:extLst>
      <p:ext uri="{BB962C8B-B14F-4D97-AF65-F5344CB8AC3E}">
        <p14:creationId xmlns:p14="http://schemas.microsoft.com/office/powerpoint/2010/main" val="1946583217"/>
      </p:ext>
    </p:extLst>
  </p:cSld>
  <p:clrMap bg1="lt1" tx1="dk1" bg2="lt2" tx2="dk2" accent1="accent1" accent2="accent2" accent3="accent3" accent4="accent4" accent5="accent5" accent6="accent6" hlink="hlink" folHlink="folHlink"/>
  <p:sldLayoutIdLst>
    <p:sldLayoutId id="2147484648" r:id="rId1"/>
    <p:sldLayoutId id="214748464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6452A58-F618-9C60-177B-B47A40F64E1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56BA667-3894-874C-557B-D10D9A11000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50DC4A9-12A0-0E11-AEC4-3208BDC6F8E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784E9F4B-CAB0-D2A5-0963-7CFDE996866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DA33A579-7931-0031-F6C3-66FD872F38C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B266810-5593-4EB4-BF1F-7A8537ECCBF6}" type="slidenum">
              <a:rPr lang="en-US" altLang="en-US"/>
              <a:pPr>
                <a:defRPr/>
              </a:pPr>
              <a:t>‹#›</a:t>
            </a:fld>
            <a:endParaRPr lang="en-US" altLang="en-US"/>
          </a:p>
        </p:txBody>
      </p:sp>
    </p:spTree>
    <p:extLst>
      <p:ext uri="{BB962C8B-B14F-4D97-AF65-F5344CB8AC3E}">
        <p14:creationId xmlns:p14="http://schemas.microsoft.com/office/powerpoint/2010/main" val="986963787"/>
      </p:ext>
    </p:extLst>
  </p:cSld>
  <p:clrMap bg1="lt1" tx1="dk1" bg2="lt2" tx2="dk2" accent1="accent1" accent2="accent2" accent3="accent3" accent4="accent4" accent5="accent5" accent6="accent6" hlink="hlink" folHlink="folHlink"/>
  <p:sldLayoutIdLst>
    <p:sldLayoutId id="2147484651" r:id="rId1"/>
    <p:sldLayoutId id="2147484652"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50000"/>
            <a:lum/>
            <a:extLst>
              <a:ext uri="{837473B0-CC2E-450A-ABE3-18F120FF3D39}">
                <a1611:picAttrSrcUrl xmlns:a1611="http://schemas.microsoft.com/office/drawing/2016/11/main" r:id="rId5"/>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C3362-F33C-43BA-B4BD-4BB3FAC89343}" type="datetimeFigureOut">
              <a:rPr lang="en-US" smtClean="0"/>
              <a:t>4/14/2024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8E0D0-EFDF-4911-B347-997B4539FAA0}" type="slidenum">
              <a:rPr lang="en-US" smtClean="0"/>
              <a:t>‹#›</a:t>
            </a:fld>
            <a:endParaRPr lang="en-US"/>
          </a:p>
        </p:txBody>
      </p:sp>
    </p:spTree>
    <p:extLst>
      <p:ext uri="{BB962C8B-B14F-4D97-AF65-F5344CB8AC3E}">
        <p14:creationId xmlns:p14="http://schemas.microsoft.com/office/powerpoint/2010/main" val="2771862060"/>
      </p:ext>
    </p:extLst>
  </p:cSld>
  <p:clrMap bg1="lt1" tx1="dk1" bg2="lt2" tx2="dk2" accent1="accent1" accent2="accent2" accent3="accent3" accent4="accent4" accent5="accent5" accent6="accent6" hlink="hlink" folHlink="folHlink"/>
  <p:sldLayoutIdLst>
    <p:sldLayoutId id="2147484654" r:id="rId1"/>
    <p:sldLayoutId id="214748465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courses.lumenlearning.com/musicappreciation_with_theory/chapter/chamber-music/"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pexels.com/photo/music-piano-keyboard-white-54615/"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126162"/>
          </a:xfrm>
        </p:spPr>
        <p:txBody>
          <a:bodyPr>
            <a:normAutofit/>
          </a:bodyPr>
          <a:lstStyle/>
          <a:p>
            <a:r>
              <a:rPr lang="en-US" sz="6000" b="1" dirty="0"/>
              <a:t>You are perfect in all Your ways</a:t>
            </a:r>
            <a:br>
              <a:rPr lang="en-US" sz="6000" b="1" dirty="0"/>
            </a:br>
            <a:r>
              <a:rPr lang="en-US" sz="6000" b="1" dirty="0"/>
              <a:t>You are perfect in all Your ways</a:t>
            </a:r>
            <a:br>
              <a:rPr lang="en-US" sz="6000" b="1" dirty="0"/>
            </a:br>
            <a:r>
              <a:rPr lang="en-US" sz="6000" b="1" dirty="0"/>
              <a:t>You are perfect in all Your ways to us.</a:t>
            </a:r>
          </a:p>
        </p:txBody>
      </p:sp>
    </p:spTree>
    <p:extLst>
      <p:ext uri="{BB962C8B-B14F-4D97-AF65-F5344CB8AC3E}">
        <p14:creationId xmlns:p14="http://schemas.microsoft.com/office/powerpoint/2010/main" val="102037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126162"/>
          </a:xfrm>
        </p:spPr>
        <p:txBody>
          <a:bodyPr>
            <a:normAutofit/>
          </a:bodyPr>
          <a:lstStyle/>
          <a:p>
            <a:r>
              <a:rPr lang="en-US" sz="6000" b="1" dirty="0"/>
              <a:t>You are perfect in all Your ways</a:t>
            </a:r>
            <a:br>
              <a:rPr lang="en-US" sz="6000" b="1" dirty="0"/>
            </a:br>
            <a:r>
              <a:rPr lang="en-US" sz="6000" b="1" dirty="0"/>
              <a:t>You are perfect in all Your ways</a:t>
            </a:r>
            <a:br>
              <a:rPr lang="en-US" sz="6000" b="1" dirty="0"/>
            </a:br>
            <a:r>
              <a:rPr lang="en-US" sz="6000" b="1" dirty="0"/>
              <a:t>You are perfect in all Your ways to us.</a:t>
            </a:r>
          </a:p>
        </p:txBody>
      </p:sp>
    </p:spTree>
    <p:extLst>
      <p:ext uri="{BB962C8B-B14F-4D97-AF65-F5344CB8AC3E}">
        <p14:creationId xmlns:p14="http://schemas.microsoft.com/office/powerpoint/2010/main" val="90131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583362"/>
          </a:xfrm>
        </p:spPr>
        <p:txBody>
          <a:bodyPr>
            <a:normAutofit/>
          </a:bodyPr>
          <a:lstStyle/>
          <a:p>
            <a:r>
              <a:rPr lang="en-US" sz="4800" b="1" dirty="0"/>
              <a:t>Love so undeniable I can hardly speak</a:t>
            </a:r>
            <a:br>
              <a:rPr lang="en-US" sz="4800" b="1" dirty="0"/>
            </a:br>
            <a:r>
              <a:rPr lang="en-US" sz="4800" b="1" dirty="0"/>
              <a:t>Peace so unexplainable I can hardly think,</a:t>
            </a:r>
            <a:br>
              <a:rPr lang="en-US" sz="4800" b="1" dirty="0"/>
            </a:br>
            <a:r>
              <a:rPr lang="en-US" sz="4800" b="1" dirty="0"/>
              <a:t>As You call me deeper still,</a:t>
            </a:r>
            <a:br>
              <a:rPr lang="en-US" sz="4800" b="1" dirty="0"/>
            </a:br>
            <a:r>
              <a:rPr lang="en-US" sz="4800" b="1" dirty="0"/>
              <a:t>As You call me deeper still,</a:t>
            </a:r>
            <a:br>
              <a:rPr lang="en-US" sz="4800" b="1" dirty="0"/>
            </a:br>
            <a:r>
              <a:rPr lang="en-US" sz="4800" b="1" dirty="0"/>
              <a:t>As You call me deeper still,</a:t>
            </a:r>
            <a:br>
              <a:rPr lang="en-US" sz="4800" b="1" dirty="0"/>
            </a:br>
            <a:r>
              <a:rPr lang="en-US" sz="4800" b="1" dirty="0"/>
              <a:t>into love, love, love.</a:t>
            </a:r>
          </a:p>
        </p:txBody>
      </p:sp>
    </p:spTree>
    <p:extLst>
      <p:ext uri="{BB962C8B-B14F-4D97-AF65-F5344CB8AC3E}">
        <p14:creationId xmlns:p14="http://schemas.microsoft.com/office/powerpoint/2010/main" val="391986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583362"/>
          </a:xfrm>
        </p:spPr>
        <p:txBody>
          <a:bodyPr>
            <a:normAutofit/>
          </a:bodyPr>
          <a:lstStyle/>
          <a:p>
            <a:r>
              <a:rPr lang="en-US" sz="5400" b="1" dirty="0"/>
              <a:t>You’re a good, good Father;</a:t>
            </a:r>
            <a:br>
              <a:rPr lang="en-US" sz="5400" b="1" dirty="0"/>
            </a:br>
            <a:r>
              <a:rPr lang="en-US" sz="5400" b="1" dirty="0"/>
              <a:t>It’s who You Are, it’s who You are,</a:t>
            </a:r>
            <a:br>
              <a:rPr lang="en-US" sz="5400" b="1" dirty="0"/>
            </a:br>
            <a:r>
              <a:rPr lang="en-US" sz="5400" b="1" dirty="0"/>
              <a:t>it’s who You are.</a:t>
            </a:r>
            <a:br>
              <a:rPr lang="en-US" sz="5400" b="1" dirty="0"/>
            </a:br>
            <a:r>
              <a:rPr lang="en-US" sz="5400" b="1" dirty="0"/>
              <a:t>And I’m loved by You;</a:t>
            </a:r>
            <a:br>
              <a:rPr lang="en-US" sz="5400" b="1" dirty="0"/>
            </a:br>
            <a:r>
              <a:rPr lang="en-US" sz="5400" b="1" dirty="0"/>
              <a:t>It’s who I am, it’s who I am,</a:t>
            </a:r>
            <a:br>
              <a:rPr lang="en-US" sz="5400" b="1" dirty="0"/>
            </a:br>
            <a:r>
              <a:rPr lang="en-US" sz="5400" b="1" dirty="0"/>
              <a:t>it’s who I am.</a:t>
            </a:r>
          </a:p>
        </p:txBody>
      </p:sp>
    </p:spTree>
    <p:extLst>
      <p:ext uri="{BB962C8B-B14F-4D97-AF65-F5344CB8AC3E}">
        <p14:creationId xmlns:p14="http://schemas.microsoft.com/office/powerpoint/2010/main" val="98391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202362"/>
          </a:xfrm>
        </p:spPr>
        <p:txBody>
          <a:bodyPr/>
          <a:lstStyle/>
          <a:p>
            <a:endParaRPr lang="en-US" dirty="0"/>
          </a:p>
        </p:txBody>
      </p:sp>
    </p:spTree>
    <p:extLst>
      <p:ext uri="{BB962C8B-B14F-4D97-AF65-F5344CB8AC3E}">
        <p14:creationId xmlns:p14="http://schemas.microsoft.com/office/powerpoint/2010/main" val="100649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6921-DB8E-9B83-3D51-93965122AA69}"/>
              </a:ext>
            </a:extLst>
          </p:cNvPr>
          <p:cNvSpPr>
            <a:spLocks noGrp="1"/>
          </p:cNvSpPr>
          <p:nvPr>
            <p:ph type="title"/>
          </p:nvPr>
        </p:nvSpPr>
        <p:spPr>
          <a:xfrm>
            <a:off x="609600" y="274637"/>
            <a:ext cx="10972800" cy="6046649"/>
          </a:xfrm>
        </p:spPr>
        <p:txBody>
          <a:bodyPr/>
          <a:lstStyle/>
          <a:p>
            <a:r>
              <a:rPr lang="en-US" sz="7200" b="1" dirty="0"/>
              <a:t>Opening Prayer:</a:t>
            </a:r>
            <a:br>
              <a:rPr lang="en-US" sz="7200" b="1" dirty="0"/>
            </a:br>
            <a:r>
              <a:rPr lang="en-US" sz="7200" b="1" dirty="0"/>
              <a:t>(based on Psalm 25:4-5)</a:t>
            </a:r>
            <a:br>
              <a:rPr lang="en-US" sz="7200" b="1" dirty="0"/>
            </a:br>
            <a:r>
              <a:rPr lang="en-US" sz="7200" b="1" dirty="0"/>
              <a:t>Pastor Dustin </a:t>
            </a:r>
          </a:p>
        </p:txBody>
      </p:sp>
    </p:spTree>
    <p:extLst>
      <p:ext uri="{BB962C8B-B14F-4D97-AF65-F5344CB8AC3E}">
        <p14:creationId xmlns:p14="http://schemas.microsoft.com/office/powerpoint/2010/main" val="3653559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br>
              <a:rPr lang="en-US" sz="9600" b="1" dirty="0">
                <a:latin typeface="Amasis MT Pro Black" panose="02040A04050005020304" pitchFamily="18" charset="0"/>
              </a:rPr>
            </a:br>
            <a:r>
              <a:rPr lang="en-US" sz="9600" b="1" dirty="0">
                <a:latin typeface="Amasis MT Pro Black" panose="02040A04050005020304" pitchFamily="18" charset="0"/>
              </a:rPr>
              <a:t>Call To Worship</a:t>
            </a:r>
            <a:br>
              <a:rPr lang="en-US" sz="9600" b="1" dirty="0">
                <a:latin typeface="Amasis MT Pro Black" panose="02040A04050005020304" pitchFamily="18" charset="0"/>
              </a:rPr>
            </a:br>
            <a:br>
              <a:rPr lang="en-US" sz="7200" b="1" dirty="0">
                <a:latin typeface="Amasis MT Pro Black" panose="02040A04050005020304" pitchFamily="18" charset="0"/>
              </a:rPr>
            </a:br>
            <a:r>
              <a:rPr lang="en-US" sz="6000" b="1" dirty="0"/>
              <a:t>(from Ephesians 1:3-4)</a:t>
            </a:r>
            <a:br>
              <a:rPr lang="en-US" sz="6000" b="1" dirty="0"/>
            </a:br>
            <a:br>
              <a:rPr lang="en-US" sz="6000" b="1" dirty="0"/>
            </a:br>
            <a:r>
              <a:rPr lang="en-US" sz="6000" b="1" dirty="0"/>
              <a:t>Elder Roy Palk, Liturgist</a:t>
            </a:r>
            <a:br>
              <a:rPr lang="en-US" sz="7200" b="1" dirty="0"/>
            </a:br>
            <a:br>
              <a:rPr lang="en-US" sz="7200" b="1" dirty="0"/>
            </a:b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004560"/>
          </a:xfrm>
        </p:spPr>
        <p:txBody>
          <a:bodyPr/>
          <a:lstStyle/>
          <a:p>
            <a:r>
              <a:rPr lang="en-US" sz="7200" b="1" dirty="0"/>
              <a:t>Leader:</a:t>
            </a:r>
            <a:br>
              <a:rPr lang="en-US" sz="7200" b="1" dirty="0"/>
            </a:br>
            <a:r>
              <a:rPr lang="en-US" sz="7200" b="1" dirty="0"/>
              <a:t>Praise be to the God and Father of our Lord Jesus Christ,</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8000" b="1" dirty="0">
                <a:solidFill>
                  <a:srgbClr val="FF0000"/>
                </a:solidFill>
              </a:rPr>
              <a:t>who has blessed us in Christ with every spiritual blessing.</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3898-E43B-7C3C-7E45-706B35F9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0B29A-C317-08E5-1766-D51BC97D710A}"/>
              </a:ext>
            </a:extLst>
          </p:cNvPr>
          <p:cNvSpPr>
            <a:spLocks noGrp="1"/>
          </p:cNvSpPr>
          <p:nvPr>
            <p:ph type="title"/>
          </p:nvPr>
        </p:nvSpPr>
        <p:spPr>
          <a:xfrm>
            <a:off x="256032" y="0"/>
            <a:ext cx="11558016" cy="6858000"/>
          </a:xfrm>
        </p:spPr>
        <p:txBody>
          <a:bodyPr/>
          <a:lstStyle/>
          <a:p>
            <a:r>
              <a:rPr lang="en-US" sz="7200" b="1" u="sng" dirty="0"/>
              <a:t>Leader:</a:t>
            </a:r>
            <a:br>
              <a:rPr lang="en-US" sz="7200" b="1" u="sng" dirty="0"/>
            </a:br>
            <a:r>
              <a:rPr lang="en-US" sz="7200" b="1" dirty="0"/>
              <a:t> For he chose us in him before the creation of the world</a:t>
            </a:r>
            <a:endParaRPr lang="en-US" sz="5400" b="1" dirty="0"/>
          </a:p>
        </p:txBody>
      </p:sp>
    </p:spTree>
    <p:extLst>
      <p:ext uri="{BB962C8B-B14F-4D97-AF65-F5344CB8AC3E}">
        <p14:creationId xmlns:p14="http://schemas.microsoft.com/office/powerpoint/2010/main" val="745751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C347-04E8-BEE3-D5F3-444F21918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64E9D-1F19-EBFD-F1B4-1479CFD2400B}"/>
              </a:ext>
            </a:extLst>
          </p:cNvPr>
          <p:cNvSpPr>
            <a:spLocks noGrp="1"/>
          </p:cNvSpPr>
          <p:nvPr>
            <p:ph type="title"/>
          </p:nvPr>
        </p:nvSpPr>
        <p:spPr>
          <a:xfrm>
            <a:off x="256032" y="2"/>
            <a:ext cx="11558016" cy="6857998"/>
          </a:xfrm>
        </p:spPr>
        <p:txBody>
          <a:bodyPr/>
          <a:lstStyle/>
          <a:p>
            <a:r>
              <a:rPr lang="en-US" sz="6600" b="1" u="sng" dirty="0">
                <a:solidFill>
                  <a:srgbClr val="FF0000"/>
                </a:solidFill>
              </a:rPr>
              <a:t>People:</a:t>
            </a:r>
            <a:br>
              <a:rPr lang="en-US" sz="6600" b="1" u="sng" dirty="0">
                <a:solidFill>
                  <a:srgbClr val="FF0000"/>
                </a:solidFill>
              </a:rPr>
            </a:br>
            <a:r>
              <a:rPr lang="en-US" sz="7200" b="1" dirty="0">
                <a:solidFill>
                  <a:srgbClr val="FF0000"/>
                </a:solidFill>
              </a:rPr>
              <a:t>that we might be holy and blameless before God.</a:t>
            </a:r>
            <a:endParaRPr lang="en-US" sz="4800" b="1" dirty="0">
              <a:solidFill>
                <a:srgbClr val="FF0000"/>
              </a:solidFill>
            </a:endParaRPr>
          </a:p>
        </p:txBody>
      </p:sp>
    </p:spTree>
    <p:extLst>
      <p:ext uri="{BB962C8B-B14F-4D97-AF65-F5344CB8AC3E}">
        <p14:creationId xmlns:p14="http://schemas.microsoft.com/office/powerpoint/2010/main" val="2824270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56032" y="853440"/>
            <a:ext cx="11558016" cy="5730240"/>
          </a:xfrm>
        </p:spPr>
        <p:txBody>
          <a:bodyPr/>
          <a:lstStyle/>
          <a:p>
            <a:r>
              <a:rPr lang="en-US" sz="6000" b="1" u="sng" dirty="0">
                <a:latin typeface="Algerian" panose="04020705040A02060702" pitchFamily="82" charset="0"/>
              </a:rPr>
              <a:t>Prayer of confession</a:t>
            </a:r>
            <a:br>
              <a:rPr lang="en-US" sz="6000" b="1" u="sng" dirty="0">
                <a:latin typeface="Algerian" panose="04020705040A02060702" pitchFamily="82" charset="0"/>
              </a:rPr>
            </a:br>
            <a:br>
              <a:rPr lang="en-US" sz="5400" b="1" u="sng">
                <a:solidFill>
                  <a:srgbClr val="FF0000"/>
                </a:solidFill>
                <a:latin typeface="Algerian" panose="04020705040A02060702" pitchFamily="82" charset="0"/>
              </a:rPr>
            </a:br>
            <a:r>
              <a:rPr lang="en-US" sz="5400" b="1" u="sng">
                <a:solidFill>
                  <a:srgbClr val="FF0000"/>
                </a:solidFill>
                <a:latin typeface="Algerian" panose="04020705040A02060702" pitchFamily="82" charset="0"/>
              </a:rPr>
              <a:t>(based on Romans 8:39)</a:t>
            </a:r>
            <a:br>
              <a:rPr lang="en-US" sz="5400" b="1" u="sng">
                <a:solidFill>
                  <a:srgbClr val="FF0000"/>
                </a:solidFill>
                <a:latin typeface="Algerian" panose="04020705040A02060702" pitchFamily="82" charset="0"/>
              </a:rPr>
            </a:br>
            <a:r>
              <a:rPr lang="en-US" sz="5400" b="1" u="sng">
                <a:solidFill>
                  <a:srgbClr val="FF0000"/>
                </a:solidFill>
                <a:latin typeface="Algerian" panose="04020705040A02060702" pitchFamily="82" charset="0"/>
              </a:rPr>
              <a:t> Pastor Dustin</a:t>
            </a:r>
            <a:br>
              <a:rPr lang="en-US" sz="5400" b="1" u="sng" dirty="0">
                <a:solidFill>
                  <a:srgbClr val="FF0000"/>
                </a:solidFill>
                <a:latin typeface="Algerian" panose="04020705040A02060702" pitchFamily="82" charset="0"/>
              </a:rPr>
            </a:br>
            <a:endParaRPr lang="en-US" sz="4000"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111354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FAC9F-93DA-CCBD-EDB2-5E2880B51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3AA86-F372-24CA-758E-4FFF98AA659E}"/>
              </a:ext>
            </a:extLst>
          </p:cNvPr>
          <p:cNvSpPr>
            <a:spLocks noGrp="1"/>
          </p:cNvSpPr>
          <p:nvPr>
            <p:ph type="title"/>
          </p:nvPr>
        </p:nvSpPr>
        <p:spPr>
          <a:xfrm>
            <a:off x="0" y="2"/>
            <a:ext cx="12192000" cy="6857998"/>
          </a:xfrm>
        </p:spPr>
        <p:txBody>
          <a:bodyPr/>
          <a:lstStyle/>
          <a:p>
            <a:r>
              <a:rPr lang="en-US" sz="5400" b="1" u="sng" dirty="0">
                <a:solidFill>
                  <a:srgbClr val="FF0000"/>
                </a:solidFill>
              </a:rPr>
              <a:t>All</a:t>
            </a:r>
            <a:br>
              <a:rPr lang="en-US" sz="5400" b="1" u="sng" dirty="0">
                <a:solidFill>
                  <a:srgbClr val="FF0000"/>
                </a:solidFill>
              </a:rPr>
            </a:br>
            <a:r>
              <a:rPr lang="en-US" sz="6000" b="1" dirty="0">
                <a:solidFill>
                  <a:srgbClr val="FF0000"/>
                </a:solidFill>
              </a:rPr>
              <a:t> We know that nothing is able to separate us</a:t>
            </a:r>
            <a:br>
              <a:rPr lang="en-US" sz="6000" b="1" dirty="0">
                <a:solidFill>
                  <a:srgbClr val="FF0000"/>
                </a:solidFill>
              </a:rPr>
            </a:br>
            <a:r>
              <a:rPr lang="en-US" sz="6000" b="1" dirty="0">
                <a:solidFill>
                  <a:srgbClr val="FF0000"/>
                </a:solidFill>
              </a:rPr>
              <a:t>from the love of God in Jesus Christ.</a:t>
            </a:r>
            <a:br>
              <a:rPr lang="en-US" sz="6000" b="1" dirty="0">
                <a:solidFill>
                  <a:srgbClr val="FF0000"/>
                </a:solidFill>
              </a:rPr>
            </a:br>
            <a:r>
              <a:rPr lang="en-US" sz="6000" b="1" dirty="0">
                <a:solidFill>
                  <a:srgbClr val="FF0000"/>
                </a:solidFill>
              </a:rPr>
              <a:t>Let us in freedom confess the wrong we have done.</a:t>
            </a:r>
            <a:br>
              <a:rPr lang="en-US" sz="6000" b="1" dirty="0">
                <a:solidFill>
                  <a:srgbClr val="FF0000"/>
                </a:solidFill>
              </a:rPr>
            </a:br>
            <a:r>
              <a:rPr lang="en-US" sz="6000" b="1" dirty="0">
                <a:solidFill>
                  <a:srgbClr val="FF0000"/>
                </a:solidFill>
              </a:rPr>
              <a:t>Lord, hear our prayers.</a:t>
            </a:r>
            <a:br>
              <a:rPr lang="en-US" sz="6000" b="1" dirty="0">
                <a:solidFill>
                  <a:srgbClr val="FF0000"/>
                </a:solidFill>
              </a:rPr>
            </a:br>
            <a:endParaRPr lang="en-US" sz="4000" b="1" dirty="0">
              <a:solidFill>
                <a:srgbClr val="FF0000"/>
              </a:solidFill>
            </a:endParaRPr>
          </a:p>
        </p:txBody>
      </p:sp>
    </p:spTree>
    <p:extLst>
      <p:ext uri="{BB962C8B-B14F-4D97-AF65-F5344CB8AC3E}">
        <p14:creationId xmlns:p14="http://schemas.microsoft.com/office/powerpoint/2010/main" val="2304112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r>
              <a:rPr lang="en-US" sz="6600" b="1" dirty="0">
                <a:latin typeface="Berlin Sans FB" panose="020E0602020502020306" pitchFamily="34" charset="0"/>
              </a:rPr>
              <a:t>A Moment for</a:t>
            </a:r>
            <a:br>
              <a:rPr lang="en-US" sz="6600" b="1" dirty="0">
                <a:latin typeface="Berlin Sans FB" panose="020E0602020502020306" pitchFamily="34" charset="0"/>
              </a:rPr>
            </a:br>
            <a:r>
              <a:rPr lang="en-US" sz="6600"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11D8-8EAB-E518-36B6-48C54B036B4C}"/>
              </a:ext>
            </a:extLst>
          </p:cNvPr>
          <p:cNvSpPr>
            <a:spLocks noGrp="1"/>
          </p:cNvSpPr>
          <p:nvPr>
            <p:ph type="title"/>
          </p:nvPr>
        </p:nvSpPr>
        <p:spPr>
          <a:xfrm>
            <a:off x="213360" y="2316480"/>
            <a:ext cx="11765280" cy="4206240"/>
          </a:xfrm>
        </p:spPr>
        <p:txBody>
          <a:bodyPr/>
          <a:lstStyle/>
          <a:p>
            <a:r>
              <a:rPr lang="en-US" sz="8000" b="1" dirty="0"/>
              <a:t>CHOIR</a:t>
            </a:r>
            <a:br>
              <a:rPr lang="en-US" sz="8000" b="1" dirty="0"/>
            </a:br>
            <a:br>
              <a:rPr lang="en-US" sz="8000" b="1" dirty="0"/>
            </a:br>
            <a:r>
              <a:rPr lang="en-US" sz="8800" b="1" dirty="0"/>
              <a:t>“It Is No Secret” </a:t>
            </a:r>
            <a:endParaRPr lang="en-US" sz="8000" b="1" dirty="0"/>
          </a:p>
        </p:txBody>
      </p:sp>
    </p:spTree>
    <p:extLst>
      <p:ext uri="{BB962C8B-B14F-4D97-AF65-F5344CB8AC3E}">
        <p14:creationId xmlns:p14="http://schemas.microsoft.com/office/powerpoint/2010/main" val="3170610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2316480"/>
            <a:ext cx="12192000" cy="4541520"/>
          </a:xfrm>
        </p:spPr>
        <p:txBody>
          <a:bodyPr/>
          <a:lstStyle/>
          <a:p>
            <a:r>
              <a:rPr lang="en-US" sz="6600" dirty="0">
                <a:latin typeface="Broadway" panose="04040905080B02020502" pitchFamily="82" charset="0"/>
              </a:rPr>
              <a:t>Words of Assurance</a:t>
            </a:r>
            <a:br>
              <a:rPr lang="en-US" sz="6600" dirty="0">
                <a:latin typeface="Broadway" panose="04040905080B02020502" pitchFamily="82" charset="0"/>
              </a:rPr>
            </a:br>
            <a:r>
              <a:rPr lang="en-US" sz="6600" dirty="0">
                <a:latin typeface="Broadway" panose="04040905080B02020502" pitchFamily="82" charset="0"/>
              </a:rPr>
              <a:t>and</a:t>
            </a:r>
            <a:br>
              <a:rPr lang="en-US" sz="6600" dirty="0">
                <a:latin typeface="Broadway" panose="04040905080B02020502" pitchFamily="82" charset="0"/>
              </a:rPr>
            </a:br>
            <a:r>
              <a:rPr lang="en-US" sz="6600" dirty="0">
                <a:latin typeface="Broadway" panose="04040905080B02020502" pitchFamily="82" charset="0"/>
              </a:rPr>
              <a:t>Pardon of the Gospel</a:t>
            </a:r>
            <a:br>
              <a:rPr lang="en-US" sz="6600" dirty="0">
                <a:latin typeface="Broadway" panose="04040905080B02020502" pitchFamily="82" charset="0"/>
              </a:rPr>
            </a:br>
            <a:br>
              <a:rPr lang="en-US" sz="6600" dirty="0">
                <a:latin typeface="Broadway" panose="04040905080B02020502" pitchFamily="82" charset="0"/>
              </a:rPr>
            </a:br>
            <a:r>
              <a:rPr lang="en-US" sz="5400" dirty="0">
                <a:latin typeface="Aharoni" panose="02010803020104030203" pitchFamily="2" charset="-79"/>
                <a:cs typeface="Aharoni" panose="02010803020104030203" pitchFamily="2" charset="-79"/>
              </a:rPr>
              <a:t>(Psalm 145:13-14)</a:t>
            </a:r>
            <a:br>
              <a:rPr lang="en-US" sz="5400" dirty="0">
                <a:latin typeface="Aharoni" panose="02010803020104030203" pitchFamily="2" charset="-79"/>
                <a:cs typeface="Aharoni" panose="02010803020104030203" pitchFamily="2" charset="-79"/>
              </a:rPr>
            </a:br>
            <a:r>
              <a:rPr lang="en-US" sz="5400" dirty="0">
                <a:latin typeface="Aharoni" panose="02010803020104030203" pitchFamily="2" charset="-79"/>
                <a:cs typeface="Aharoni" panose="02010803020104030203" pitchFamily="2" charset="-79"/>
              </a:rPr>
              <a:t>                                                                                                         Dee Frank, Liturgist</a:t>
            </a:r>
            <a:br>
              <a:rPr lang="en-US" sz="54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r>
              <a:rPr lang="en-US" sz="6600" b="1" dirty="0"/>
              <a:t>The LORD is faithful in all his words, and gracious in all his deeds.</a:t>
            </a:r>
            <a:br>
              <a:rPr lang="en-US" sz="6600" b="1" dirty="0"/>
            </a:br>
            <a:r>
              <a:rPr lang="en-US" sz="6600" b="1" dirty="0"/>
              <a:t>The LORD upholds all who are falling, and raises up all who are bowed down.</a:t>
            </a:r>
          </a:p>
        </p:txBody>
      </p:sp>
    </p:spTree>
    <p:extLst>
      <p:ext uri="{BB962C8B-B14F-4D97-AF65-F5344CB8AC3E}">
        <p14:creationId xmlns:p14="http://schemas.microsoft.com/office/powerpoint/2010/main" val="4011512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126162"/>
          </a:xfrm>
        </p:spPr>
        <p:txBody>
          <a:bodyPr>
            <a:normAutofit/>
          </a:bodyPr>
          <a:lstStyle/>
          <a:p>
            <a:r>
              <a:rPr lang="en-US" sz="7200" b="1" i="1" dirty="0">
                <a:latin typeface="Arial Black" pitchFamily="34" charset="0"/>
              </a:rPr>
              <a:t>Spirit of the Living God</a:t>
            </a:r>
            <a:br>
              <a:rPr lang="en-US" sz="7200" b="1" i="1" dirty="0">
                <a:latin typeface="Arial Black" pitchFamily="34" charset="0"/>
              </a:rPr>
            </a:br>
            <a:br>
              <a:rPr lang="en-US" sz="7200" b="1" i="1" dirty="0">
                <a:latin typeface="Arial Black" pitchFamily="34" charset="0"/>
              </a:rPr>
            </a:br>
            <a:r>
              <a:rPr lang="en-US" sz="4800" b="1" i="1" dirty="0">
                <a:latin typeface="Arial Black" pitchFamily="34" charset="0"/>
              </a:rPr>
              <a:t>hymn #389</a:t>
            </a:r>
            <a:endParaRPr lang="en-US" sz="7200" dirty="0">
              <a:latin typeface="Arial Black" pitchFamily="34" charset="0"/>
            </a:endParaRPr>
          </a:p>
        </p:txBody>
      </p:sp>
    </p:spTree>
    <p:extLst>
      <p:ext uri="{BB962C8B-B14F-4D97-AF65-F5344CB8AC3E}">
        <p14:creationId xmlns:p14="http://schemas.microsoft.com/office/powerpoint/2010/main" val="215892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0"/>
            <a:ext cx="8686800" cy="5715000"/>
          </a:xfrm>
        </p:spPr>
        <p:txBody>
          <a:bodyPr>
            <a:normAutofit fontScale="90000"/>
          </a:bodyPr>
          <a:lstStyle/>
          <a:p>
            <a:pPr eaLnBrk="0" hangingPunct="0"/>
            <a:r>
              <a:rPr lang="en-US" sz="4900" b="1" dirty="0">
                <a:latin typeface="Arial Black" pitchFamily="34" charset="0"/>
              </a:rPr>
              <a:t>Spirit of the living God, fall fresh on me.</a:t>
            </a:r>
            <a:br>
              <a:rPr lang="en-US" sz="4900" b="1" dirty="0">
                <a:latin typeface="Arial Black" pitchFamily="34" charset="0"/>
              </a:rPr>
            </a:br>
            <a:r>
              <a:rPr lang="en-US" sz="4900" b="1" dirty="0">
                <a:latin typeface="Arial Black" pitchFamily="34" charset="0"/>
              </a:rPr>
              <a:t>Spirit of the living God, fall fresh on me.</a:t>
            </a:r>
            <a:br>
              <a:rPr lang="en-US" sz="4900" b="1" dirty="0">
                <a:latin typeface="Arial Black" pitchFamily="34" charset="0"/>
              </a:rPr>
            </a:br>
            <a:r>
              <a:rPr lang="en-US" sz="4900" b="1" dirty="0">
                <a:latin typeface="Arial Black" pitchFamily="34" charset="0"/>
              </a:rPr>
              <a:t>Melt me, mold me, fill me, use me.</a:t>
            </a:r>
            <a:br>
              <a:rPr lang="en-US" sz="4900" b="1" dirty="0">
                <a:latin typeface="Arial Black" pitchFamily="34" charset="0"/>
              </a:rPr>
            </a:br>
            <a:r>
              <a:rPr lang="en-US" sz="4900" b="1">
                <a:latin typeface="Arial Black" pitchFamily="34" charset="0"/>
              </a:rPr>
              <a:t>Spirit </a:t>
            </a:r>
            <a:r>
              <a:rPr lang="en-US" sz="4900" b="1" dirty="0">
                <a:latin typeface="Arial Black" pitchFamily="34" charset="0"/>
              </a:rPr>
              <a:t>of the living God, fall fresh on me </a:t>
            </a:r>
            <a:br>
              <a:rPr lang="en-US" sz="2800" dirty="0">
                <a:latin typeface="Times" charset="0"/>
              </a:rPr>
            </a:br>
            <a:endParaRPr lang="en-US" dirty="0"/>
          </a:p>
        </p:txBody>
      </p:sp>
    </p:spTree>
    <p:extLst>
      <p:ext uri="{BB962C8B-B14F-4D97-AF65-F5344CB8AC3E}">
        <p14:creationId xmlns:p14="http://schemas.microsoft.com/office/powerpoint/2010/main" val="3823044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r>
              <a:rPr lang="en-US" b="1" dirty="0">
                <a:latin typeface="Arial Black" pitchFamily="34" charset="0"/>
              </a:rPr>
              <a:t>Soul of heaven, heart of God, wash over me.</a:t>
            </a:r>
            <a:br>
              <a:rPr lang="en-US" b="1" dirty="0">
                <a:latin typeface="Arial Black" pitchFamily="34" charset="0"/>
              </a:rPr>
            </a:br>
            <a:r>
              <a:rPr lang="en-US" b="1" dirty="0">
                <a:latin typeface="Arial Black" pitchFamily="34" charset="0"/>
              </a:rPr>
              <a:t>Soul of heaven, heart of God, wash over me.</a:t>
            </a:r>
            <a:br>
              <a:rPr lang="en-US" b="1" dirty="0">
                <a:latin typeface="Arial Black" pitchFamily="34" charset="0"/>
              </a:rPr>
            </a:br>
            <a:r>
              <a:rPr lang="en-US" b="1" dirty="0">
                <a:latin typeface="Arial Black" pitchFamily="34" charset="0"/>
              </a:rPr>
              <a:t>Cleanse me, teach me, hold me, reach me.</a:t>
            </a:r>
            <a:br>
              <a:rPr lang="en-US" b="1" dirty="0">
                <a:latin typeface="Arial Black" pitchFamily="34" charset="0"/>
              </a:rPr>
            </a:br>
            <a:r>
              <a:rPr lang="en-US" b="1" dirty="0">
                <a:latin typeface="Arial Black" pitchFamily="34" charset="0"/>
              </a:rPr>
              <a:t>Soul of heaven, heart of God, wash over me.</a:t>
            </a:r>
          </a:p>
        </p:txBody>
      </p:sp>
    </p:spTree>
    <p:extLst>
      <p:ext uri="{BB962C8B-B14F-4D97-AF65-F5344CB8AC3E}">
        <p14:creationId xmlns:p14="http://schemas.microsoft.com/office/powerpoint/2010/main" val="3341800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r>
              <a:rPr lang="en-US" b="1" dirty="0">
                <a:latin typeface="Arial Black" pitchFamily="34" charset="0"/>
              </a:rPr>
              <a:t>Holy presence, love divine, cast out my fear.</a:t>
            </a:r>
            <a:br>
              <a:rPr lang="en-US" b="1" dirty="0">
                <a:latin typeface="Arial Black" pitchFamily="34" charset="0"/>
              </a:rPr>
            </a:br>
            <a:r>
              <a:rPr lang="en-US" b="1" dirty="0">
                <a:latin typeface="Arial Black" pitchFamily="34" charset="0"/>
              </a:rPr>
              <a:t>Holy presence, love divine, cast out my fear.</a:t>
            </a:r>
            <a:br>
              <a:rPr lang="en-US" b="1" dirty="0">
                <a:latin typeface="Arial Black" pitchFamily="34" charset="0"/>
              </a:rPr>
            </a:br>
            <a:r>
              <a:rPr lang="en-US" b="1" dirty="0">
                <a:latin typeface="Arial Black" pitchFamily="34" charset="0"/>
              </a:rPr>
              <a:t>Shield me, free me, call me, lead me.</a:t>
            </a:r>
            <a:br>
              <a:rPr lang="en-US" b="1" dirty="0">
                <a:latin typeface="Arial Black" pitchFamily="34" charset="0"/>
              </a:rPr>
            </a:br>
            <a:r>
              <a:rPr lang="en-US" b="1" dirty="0">
                <a:latin typeface="Arial Black" pitchFamily="34" charset="0"/>
              </a:rPr>
              <a:t>Holy presence, love divine, cast out my fear.</a:t>
            </a:r>
          </a:p>
        </p:txBody>
      </p:sp>
    </p:spTree>
    <p:extLst>
      <p:ext uri="{BB962C8B-B14F-4D97-AF65-F5344CB8AC3E}">
        <p14:creationId xmlns:p14="http://schemas.microsoft.com/office/powerpoint/2010/main" val="15885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492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609600" y="792480"/>
            <a:ext cx="10972800" cy="5760720"/>
          </a:xfrm>
        </p:spPr>
        <p:txBody>
          <a:bodyPr/>
          <a:lstStyle/>
          <a:p>
            <a:endParaRPr lang="en-US" sz="5400" b="1" dirty="0"/>
          </a:p>
        </p:txBody>
      </p:sp>
    </p:spTree>
    <p:extLst>
      <p:ext uri="{BB962C8B-B14F-4D97-AF65-F5344CB8AC3E}">
        <p14:creationId xmlns:p14="http://schemas.microsoft.com/office/powerpoint/2010/main" val="3203325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3429000"/>
            <a:ext cx="12192000" cy="3429000"/>
          </a:xfrm>
        </p:spPr>
        <p:txBody>
          <a:bodyPr/>
          <a:lstStyle/>
          <a:p>
            <a:r>
              <a:rPr lang="en-US" sz="8000" u="sng" dirty="0"/>
              <a:t>Teaching Moment</a:t>
            </a:r>
            <a:br>
              <a:rPr lang="en-US" sz="8000" u="sng" dirty="0"/>
            </a:br>
            <a:br>
              <a:rPr lang="en-US" sz="6600" b="1" dirty="0"/>
            </a:br>
            <a:r>
              <a:rPr lang="en-US" sz="8000" b="1" dirty="0">
                <a:latin typeface="Amasis MT Pro Black" panose="02040A04050005020304" pitchFamily="18" charset="0"/>
              </a:rPr>
              <a:t>“Meek Is Not Weak” </a:t>
            </a:r>
            <a:br>
              <a:rPr lang="en-US" sz="6600" b="1" dirty="0"/>
            </a:br>
            <a:r>
              <a:rPr lang="en-US" sz="6600" b="1" dirty="0"/>
              <a:t>Pastor Dustin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10942320" cy="6278562"/>
          </a:xfrm>
        </p:spPr>
        <p:txBody>
          <a:bodyPr/>
          <a:lstStyle/>
          <a:p>
            <a:br>
              <a:rPr lang="en-US" sz="7200" b="1" i="1" kern="0" dirty="0">
                <a:solidFill>
                  <a:srgbClr val="000000"/>
                </a:solidFill>
                <a:latin typeface="Arial Rounded MT Bold"/>
                <a:cs typeface="Arial"/>
              </a:rPr>
            </a:br>
            <a:r>
              <a:rPr lang="en-US" sz="9600" b="1" i="1" kern="0" dirty="0">
                <a:solidFill>
                  <a:srgbClr val="000000"/>
                </a:solidFill>
                <a:latin typeface="Arial Rounded MT Bold"/>
                <a:cs typeface="Arial"/>
              </a:rPr>
              <a:t>“God Will Take Care of You”</a:t>
            </a:r>
            <a:br>
              <a:rPr lang="en-US" sz="7200" b="1" i="1" kern="0" dirty="0">
                <a:solidFill>
                  <a:srgbClr val="000000"/>
                </a:solidFill>
                <a:latin typeface="Arial Rounded MT Bold"/>
                <a:cs typeface="Arial"/>
              </a:rPr>
            </a:br>
            <a:br>
              <a:rPr lang="en-US" sz="7200" i="1" kern="0" dirty="0">
                <a:solidFill>
                  <a:srgbClr val="000000"/>
                </a:solidFill>
                <a:latin typeface="Arial Rounded MT Bold"/>
                <a:cs typeface="Arial"/>
              </a:rPr>
            </a:br>
            <a:r>
              <a:rPr lang="en-US" sz="7200" i="1" kern="0" dirty="0">
                <a:solidFill>
                  <a:srgbClr val="000000"/>
                </a:solidFill>
                <a:latin typeface="Arial Rounded MT Bold"/>
                <a:cs typeface="Arial"/>
              </a:rPr>
              <a:t>arr. Ken Gallo</a:t>
            </a:r>
            <a:endParaRPr lang="en-US" dirty="0"/>
          </a:p>
        </p:txBody>
      </p:sp>
    </p:spTree>
    <p:extLst>
      <p:ext uri="{BB962C8B-B14F-4D97-AF65-F5344CB8AC3E}">
        <p14:creationId xmlns:p14="http://schemas.microsoft.com/office/powerpoint/2010/main" val="89896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A5C83DF-D8A9-98FA-41B7-34133E496C49}"/>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4276186355"/>
      </p:ext>
    </p:ext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BCF8D51-323F-BFED-233A-979BA22B2625}"/>
              </a:ext>
            </a:extLst>
          </p:cNvPr>
          <p:cNvSpPr txBox="1">
            <a:spLocks noChangeArrowheads="1"/>
          </p:cNvSpPr>
          <p:nvPr/>
        </p:nvSpPr>
        <p:spPr bwMode="auto">
          <a:xfrm>
            <a:off x="1524000" y="6096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2307684590"/>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020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sz="8000" b="1" dirty="0">
                <a:latin typeface="Arial Black" pitchFamily="34" charset="0"/>
              </a:rPr>
              <a:t>In The Garden</a:t>
            </a:r>
            <a:br>
              <a:rPr lang="en-US" sz="8000" b="1" dirty="0">
                <a:latin typeface="Arial Black" pitchFamily="34" charset="0"/>
              </a:rPr>
            </a:br>
            <a:br>
              <a:rPr lang="en-US" b="1" dirty="0">
                <a:latin typeface="Arial Black" pitchFamily="34" charset="0"/>
              </a:rPr>
            </a:br>
            <a:br>
              <a:rPr lang="en-US" b="1" dirty="0">
                <a:latin typeface="Arial Black" pitchFamily="34" charset="0"/>
              </a:rPr>
            </a:br>
            <a:r>
              <a:rPr lang="en-US" b="1" dirty="0">
                <a:latin typeface="Arial Black" pitchFamily="34" charset="0"/>
              </a:rPr>
              <a:t>Hymn 635</a:t>
            </a:r>
          </a:p>
        </p:txBody>
      </p:sp>
    </p:spTree>
    <p:extLst>
      <p:ext uri="{BB962C8B-B14F-4D97-AF65-F5344CB8AC3E}">
        <p14:creationId xmlns:p14="http://schemas.microsoft.com/office/powerpoint/2010/main" val="2397990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915400" cy="6354762"/>
          </a:xfrm>
        </p:spPr>
        <p:txBody>
          <a:bodyPr/>
          <a:lstStyle/>
          <a:p>
            <a:pPr algn="l"/>
            <a:r>
              <a:rPr lang="en-US" sz="4800" b="1" dirty="0">
                <a:latin typeface="Arial Black" pitchFamily="34" charset="0"/>
              </a:rPr>
              <a:t>I come to the garden alone,</a:t>
            </a:r>
            <a:br>
              <a:rPr lang="en-US" sz="4800" b="1" dirty="0">
                <a:latin typeface="Arial Black" pitchFamily="34" charset="0"/>
              </a:rPr>
            </a:br>
            <a:r>
              <a:rPr lang="en-US" sz="4800" b="1" dirty="0">
                <a:latin typeface="Arial Black" pitchFamily="34" charset="0"/>
              </a:rPr>
              <a:t>While the dew is still on the roses;</a:t>
            </a:r>
            <a:br>
              <a:rPr lang="en-US" sz="4800" b="1" dirty="0">
                <a:latin typeface="Arial Black" pitchFamily="34" charset="0"/>
              </a:rPr>
            </a:br>
            <a:r>
              <a:rPr lang="en-US" sz="4800" b="1" dirty="0">
                <a:latin typeface="Arial Black" pitchFamily="34" charset="0"/>
              </a:rPr>
              <a:t>And the voice I hear,</a:t>
            </a:r>
            <a:br>
              <a:rPr lang="en-US" sz="4800" b="1" dirty="0">
                <a:latin typeface="Arial Black" pitchFamily="34" charset="0"/>
              </a:rPr>
            </a:br>
            <a:r>
              <a:rPr lang="en-US" sz="4800" b="1" dirty="0">
                <a:latin typeface="Arial Black" pitchFamily="34" charset="0"/>
              </a:rPr>
              <a:t>falling on my ear, </a:t>
            </a:r>
            <a:br>
              <a:rPr lang="en-US" sz="4800" b="1" dirty="0">
                <a:latin typeface="Arial Black" pitchFamily="34" charset="0"/>
              </a:rPr>
            </a:br>
            <a:r>
              <a:rPr lang="en-US" sz="4800" b="1" dirty="0">
                <a:latin typeface="Arial Black" pitchFamily="34" charset="0"/>
              </a:rPr>
              <a:t>The Son of God discloses</a:t>
            </a:r>
            <a:br>
              <a:rPr lang="en-US" b="1" dirty="0">
                <a:latin typeface="Arial Black" pitchFamily="34" charset="0"/>
              </a:rPr>
            </a:br>
            <a:endParaRPr lang="en-US" b="1" dirty="0">
              <a:latin typeface="Arial Black" pitchFamily="34" charset="0"/>
            </a:endParaRPr>
          </a:p>
        </p:txBody>
      </p:sp>
    </p:spTree>
    <p:extLst>
      <p:ext uri="{BB962C8B-B14F-4D97-AF65-F5344CB8AC3E}">
        <p14:creationId xmlns:p14="http://schemas.microsoft.com/office/powerpoint/2010/main" val="3609452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2601642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He speaks, and the sound of His voice</a:t>
            </a:r>
            <a:br>
              <a:rPr lang="en-US" b="1" dirty="0">
                <a:latin typeface="Arial Black" pitchFamily="34" charset="0"/>
              </a:rPr>
            </a:br>
            <a:r>
              <a:rPr lang="en-US" b="1" dirty="0">
                <a:latin typeface="Arial Black" pitchFamily="34" charset="0"/>
              </a:rPr>
              <a:t>Is so sweet the birds hush their singing;</a:t>
            </a:r>
            <a:br>
              <a:rPr lang="en-US" b="1" dirty="0">
                <a:latin typeface="Arial Black" pitchFamily="34" charset="0"/>
              </a:rPr>
            </a:br>
            <a:r>
              <a:rPr lang="en-US" b="1" dirty="0">
                <a:latin typeface="Arial Black" pitchFamily="34" charset="0"/>
              </a:rPr>
              <a:t>And the melody </a:t>
            </a:r>
            <a:br>
              <a:rPr lang="en-US" b="1" dirty="0">
                <a:latin typeface="Arial Black" pitchFamily="34" charset="0"/>
              </a:rPr>
            </a:br>
            <a:r>
              <a:rPr lang="en-US" b="1" dirty="0">
                <a:latin typeface="Arial Black" pitchFamily="34" charset="0"/>
              </a:rPr>
              <a:t>that He gave to me</a:t>
            </a:r>
            <a:br>
              <a:rPr lang="en-US" b="1" dirty="0">
                <a:latin typeface="Arial Black" pitchFamily="34" charset="0"/>
              </a:rPr>
            </a:br>
            <a:r>
              <a:rPr lang="en-US" b="1" dirty="0">
                <a:latin typeface="Arial Black" pitchFamily="34" charset="0"/>
              </a:rPr>
              <a:t>Within my heart is ringing.</a:t>
            </a:r>
          </a:p>
        </p:txBody>
      </p:sp>
    </p:spTree>
    <p:extLst>
      <p:ext uri="{BB962C8B-B14F-4D97-AF65-F5344CB8AC3E}">
        <p14:creationId xmlns:p14="http://schemas.microsoft.com/office/powerpoint/2010/main" val="1530394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2480433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I’d stay in the garden with Him</a:t>
            </a:r>
            <a:br>
              <a:rPr lang="en-US" b="1" dirty="0">
                <a:latin typeface="Arial Black" pitchFamily="34" charset="0"/>
              </a:rPr>
            </a:br>
            <a:r>
              <a:rPr lang="en-US" b="1" dirty="0" err="1">
                <a:latin typeface="Arial Black" pitchFamily="34" charset="0"/>
              </a:rPr>
              <a:t>Tho</a:t>
            </a:r>
            <a:r>
              <a:rPr lang="en-US" b="1" dirty="0">
                <a:latin typeface="Arial Black" pitchFamily="34" charset="0"/>
              </a:rPr>
              <a:t>’ the night around me be falling;</a:t>
            </a:r>
            <a:br>
              <a:rPr lang="en-US" b="1" dirty="0">
                <a:latin typeface="Arial Black" pitchFamily="34" charset="0"/>
              </a:rPr>
            </a:br>
            <a:r>
              <a:rPr lang="en-US" b="1" dirty="0">
                <a:latin typeface="Arial Black" pitchFamily="34" charset="0"/>
              </a:rPr>
              <a:t>But he bids me go</a:t>
            </a:r>
            <a:br>
              <a:rPr lang="en-US" b="1" dirty="0">
                <a:latin typeface="Arial Black" pitchFamily="34" charset="0"/>
              </a:rPr>
            </a:br>
            <a:r>
              <a:rPr lang="en-US" b="1" dirty="0">
                <a:latin typeface="Arial Black" pitchFamily="34" charset="0"/>
              </a:rPr>
              <a:t>Through the voice of woe;</a:t>
            </a:r>
            <a:br>
              <a:rPr lang="en-US" b="1" dirty="0">
                <a:latin typeface="Arial Black" pitchFamily="34" charset="0"/>
              </a:rPr>
            </a:br>
            <a:r>
              <a:rPr lang="en-US" b="1" dirty="0">
                <a:latin typeface="Arial Black" pitchFamily="34" charset="0"/>
              </a:rPr>
              <a:t>His voice to me is calling.</a:t>
            </a:r>
          </a:p>
        </p:txBody>
      </p:sp>
    </p:spTree>
    <p:extLst>
      <p:ext uri="{BB962C8B-B14F-4D97-AF65-F5344CB8AC3E}">
        <p14:creationId xmlns:p14="http://schemas.microsoft.com/office/powerpoint/2010/main" val="311656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410423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b="1" dirty="0"/>
              <a:t>“ Good </a:t>
            </a:r>
            <a:r>
              <a:rPr lang="en-US" sz="6600" b="1" dirty="0" err="1"/>
              <a:t>Good</a:t>
            </a:r>
            <a:r>
              <a:rPr lang="en-US" sz="6600" b="1" dirty="0"/>
              <a:t> Father”</a:t>
            </a:r>
          </a:p>
        </p:txBody>
      </p:sp>
      <p:sp>
        <p:nvSpPr>
          <p:cNvPr id="3" name="Subtitle 2"/>
          <p:cNvSpPr>
            <a:spLocks noGrp="1"/>
          </p:cNvSpPr>
          <p:nvPr>
            <p:ph type="subTitle" idx="1"/>
          </p:nvPr>
        </p:nvSpPr>
        <p:spPr>
          <a:xfrm>
            <a:off x="2895600" y="4800600"/>
            <a:ext cx="6400800" cy="1676400"/>
          </a:xfrm>
        </p:spPr>
        <p:txBody>
          <a:bodyPr>
            <a:normAutofit/>
          </a:bodyPr>
          <a:lstStyle/>
          <a:p>
            <a:r>
              <a:rPr lang="en-US" sz="4400" dirty="0">
                <a:solidFill>
                  <a:schemeClr val="tx1"/>
                </a:solidFill>
              </a:rPr>
              <a:t>Anthony Brown</a:t>
            </a:r>
          </a:p>
          <a:p>
            <a:r>
              <a:rPr lang="en-US" sz="4400" dirty="0">
                <a:solidFill>
                  <a:schemeClr val="tx1"/>
                </a:solidFill>
              </a:rPr>
              <a:t>Pat Barrett</a:t>
            </a:r>
          </a:p>
        </p:txBody>
      </p:sp>
    </p:spTree>
    <p:extLst>
      <p:ext uri="{BB962C8B-B14F-4D97-AF65-F5344CB8AC3E}">
        <p14:creationId xmlns:p14="http://schemas.microsoft.com/office/powerpoint/2010/main" val="2907003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290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202362"/>
          </a:xfrm>
        </p:spPr>
        <p:txBody>
          <a:bodyPr>
            <a:normAutofit/>
          </a:bodyPr>
          <a:lstStyle/>
          <a:p>
            <a:r>
              <a:rPr lang="en-US" sz="5400" b="1" dirty="0"/>
              <a:t>I’ve heard a thousand stories</a:t>
            </a:r>
            <a:br>
              <a:rPr lang="en-US" sz="5400" b="1" dirty="0"/>
            </a:br>
            <a:r>
              <a:rPr lang="en-US" sz="5400" b="1" dirty="0"/>
              <a:t>of what they think you’re like</a:t>
            </a:r>
            <a:br>
              <a:rPr lang="en-US" sz="5400" b="1" dirty="0"/>
            </a:br>
            <a:r>
              <a:rPr lang="en-US" sz="5400" b="1" dirty="0"/>
              <a:t>But I’ve heard the tender whisper</a:t>
            </a:r>
            <a:br>
              <a:rPr lang="en-US" sz="5400" b="1" dirty="0"/>
            </a:br>
            <a:r>
              <a:rPr lang="en-US" sz="5400" b="1" dirty="0"/>
              <a:t>of love in the dead of night.</a:t>
            </a:r>
            <a:br>
              <a:rPr lang="en-US" sz="5400" b="1" dirty="0"/>
            </a:br>
            <a:r>
              <a:rPr lang="en-US" sz="5400" b="1" dirty="0"/>
              <a:t>You tell me that You’re pleased</a:t>
            </a:r>
            <a:br>
              <a:rPr lang="en-US" sz="5400" b="1" dirty="0"/>
            </a:br>
            <a:r>
              <a:rPr lang="en-US" sz="5400" b="1" dirty="0"/>
              <a:t>and that I’m never alone.</a:t>
            </a:r>
          </a:p>
        </p:txBody>
      </p:sp>
    </p:spTree>
    <p:extLst>
      <p:ext uri="{BB962C8B-B14F-4D97-AF65-F5344CB8AC3E}">
        <p14:creationId xmlns:p14="http://schemas.microsoft.com/office/powerpoint/2010/main" val="303983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583362"/>
          </a:xfrm>
        </p:spPr>
        <p:txBody>
          <a:bodyPr>
            <a:normAutofit/>
          </a:bodyPr>
          <a:lstStyle/>
          <a:p>
            <a:r>
              <a:rPr lang="en-US" sz="5400" b="1" dirty="0"/>
              <a:t>You’re a good, good Father;</a:t>
            </a:r>
            <a:br>
              <a:rPr lang="en-US" sz="5400" b="1" dirty="0"/>
            </a:br>
            <a:r>
              <a:rPr lang="en-US" sz="5400" b="1" dirty="0"/>
              <a:t>It’s who You Are, it’s who You are,</a:t>
            </a:r>
            <a:br>
              <a:rPr lang="en-US" sz="5400" b="1" dirty="0"/>
            </a:br>
            <a:r>
              <a:rPr lang="en-US" sz="5400" b="1" dirty="0"/>
              <a:t>it’s who You are.</a:t>
            </a:r>
            <a:br>
              <a:rPr lang="en-US" sz="5400" b="1" dirty="0"/>
            </a:br>
            <a:r>
              <a:rPr lang="en-US" sz="5400" b="1" dirty="0"/>
              <a:t>And I’m loved by You;</a:t>
            </a:r>
            <a:br>
              <a:rPr lang="en-US" sz="5400" b="1" dirty="0"/>
            </a:br>
            <a:r>
              <a:rPr lang="en-US" sz="5400" b="1" dirty="0"/>
              <a:t>It’s who I am, it’s who I am,</a:t>
            </a:r>
            <a:br>
              <a:rPr lang="en-US" sz="5400" b="1" dirty="0"/>
            </a:br>
            <a:r>
              <a:rPr lang="en-US" sz="5400" b="1" dirty="0"/>
              <a:t>it’s who I am.</a:t>
            </a:r>
          </a:p>
        </p:txBody>
      </p:sp>
    </p:spTree>
    <p:extLst>
      <p:ext uri="{BB962C8B-B14F-4D97-AF65-F5344CB8AC3E}">
        <p14:creationId xmlns:p14="http://schemas.microsoft.com/office/powerpoint/2010/main" val="326802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202362"/>
          </a:xfrm>
        </p:spPr>
        <p:txBody>
          <a:bodyPr>
            <a:noAutofit/>
          </a:bodyPr>
          <a:lstStyle/>
          <a:p>
            <a:r>
              <a:rPr lang="en-US" sz="5400" b="1" dirty="0"/>
              <a:t>I’ve seen many searching for answers far and wide.</a:t>
            </a:r>
            <a:br>
              <a:rPr lang="en-US" sz="5400" b="1" dirty="0"/>
            </a:br>
            <a:r>
              <a:rPr lang="en-US" sz="5400" b="1" dirty="0"/>
              <a:t>But I know that we’re all searching for answers only you provide.</a:t>
            </a:r>
            <a:br>
              <a:rPr lang="en-US" sz="5400" b="1" dirty="0"/>
            </a:br>
            <a:r>
              <a:rPr lang="en-US" sz="5400" b="1" dirty="0"/>
              <a:t>Because You know just what we need before we say a word.</a:t>
            </a:r>
          </a:p>
        </p:txBody>
      </p:sp>
    </p:spTree>
    <p:extLst>
      <p:ext uri="{BB962C8B-B14F-4D97-AF65-F5344CB8AC3E}">
        <p14:creationId xmlns:p14="http://schemas.microsoft.com/office/powerpoint/2010/main" val="144551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583362"/>
          </a:xfrm>
        </p:spPr>
        <p:txBody>
          <a:bodyPr>
            <a:normAutofit/>
          </a:bodyPr>
          <a:lstStyle/>
          <a:p>
            <a:r>
              <a:rPr lang="en-US" sz="5400" b="1" dirty="0"/>
              <a:t>You’re a good, good Father;</a:t>
            </a:r>
            <a:br>
              <a:rPr lang="en-US" sz="5400" b="1" dirty="0"/>
            </a:br>
            <a:r>
              <a:rPr lang="en-US" sz="5400" b="1" dirty="0"/>
              <a:t>It’s who You Are, it’s who You are,</a:t>
            </a:r>
            <a:br>
              <a:rPr lang="en-US" sz="5400" b="1" dirty="0"/>
            </a:br>
            <a:r>
              <a:rPr lang="en-US" sz="5400" b="1" dirty="0"/>
              <a:t>it’s who You are.</a:t>
            </a:r>
            <a:br>
              <a:rPr lang="en-US" sz="5400" b="1" dirty="0"/>
            </a:br>
            <a:r>
              <a:rPr lang="en-US" sz="5400" b="1" dirty="0"/>
              <a:t>And I’m loved by You;</a:t>
            </a:r>
            <a:br>
              <a:rPr lang="en-US" sz="5400" b="1" dirty="0"/>
            </a:br>
            <a:r>
              <a:rPr lang="en-US" sz="5400" b="1" dirty="0"/>
              <a:t>It’s who I am, it’s who I am,</a:t>
            </a:r>
            <a:br>
              <a:rPr lang="en-US" sz="5400" b="1" dirty="0"/>
            </a:br>
            <a:r>
              <a:rPr lang="en-US" sz="5400" b="1" dirty="0"/>
              <a:t>it’s who I am.</a:t>
            </a:r>
          </a:p>
        </p:txBody>
      </p:sp>
    </p:spTree>
    <p:extLst>
      <p:ext uri="{BB962C8B-B14F-4D97-AF65-F5344CB8AC3E}">
        <p14:creationId xmlns:p14="http://schemas.microsoft.com/office/powerpoint/2010/main" val="546100322"/>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5887</TotalTime>
  <Words>1251</Words>
  <Application>Microsoft Office PowerPoint</Application>
  <PresentationFormat>Widescreen</PresentationFormat>
  <Paragraphs>76</Paragraphs>
  <Slides>51</Slides>
  <Notes>2</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51</vt:i4>
      </vt:variant>
    </vt:vector>
  </HeadingPairs>
  <TitlesOfParts>
    <vt:vector size="73" baseType="lpstr">
      <vt:lpstr>MS PGothic</vt:lpstr>
      <vt:lpstr>Aharoni</vt:lpstr>
      <vt:lpstr>Algerian</vt:lpstr>
      <vt:lpstr>Amasis MT Pro Black</vt:lpstr>
      <vt:lpstr>Arial</vt:lpstr>
      <vt:lpstr>Arial Black</vt:lpstr>
      <vt:lpstr>Arial Rounded MT Bold</vt:lpstr>
      <vt:lpstr>Baguet Script</vt:lpstr>
      <vt:lpstr>Berlin Sans FB</vt:lpstr>
      <vt:lpstr>Broadway</vt:lpstr>
      <vt:lpstr>Calibri</vt:lpstr>
      <vt:lpstr>Calibri Light</vt:lpstr>
      <vt:lpstr>Times</vt:lpstr>
      <vt:lpstr>3_Office Theme</vt:lpstr>
      <vt:lpstr>4_Office Theme</vt:lpstr>
      <vt:lpstr>6_Office Theme</vt:lpstr>
      <vt:lpstr>7_Office Theme</vt:lpstr>
      <vt:lpstr>2_Office Theme</vt:lpstr>
      <vt:lpstr>5_Office Theme</vt:lpstr>
      <vt:lpstr>8_Office Theme</vt:lpstr>
      <vt:lpstr>Default Design</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 Good Good Father”</vt:lpstr>
      <vt:lpstr>I’ve heard a thousand stories of what they think you’re like But I’ve heard the tender whisper of love in the dead of night. You tell me that You’re pleased and that I’m never alone.</vt:lpstr>
      <vt:lpstr>You’re a good, good Father; It’s who You Are, it’s who You are, it’s who You are. And I’m loved by You; It’s who I am, it’s who I am, it’s who I am.</vt:lpstr>
      <vt:lpstr>I’ve seen many searching for answers far and wide. But I know that we’re all searching for answers only you provide. Because You know just what we need before we say a word.</vt:lpstr>
      <vt:lpstr>You’re a good, good Father; It’s who You Are, it’s who You are, it’s who You are. And I’m loved by You; It’s who I am, it’s who I am, it’s who I am.</vt:lpstr>
      <vt:lpstr>You are perfect in all Your ways You are perfect in all Your ways You are perfect in all Your ways to us.</vt:lpstr>
      <vt:lpstr>You are perfect in all Your ways You are perfect in all Your ways You are perfect in all Your ways to us.</vt:lpstr>
      <vt:lpstr>Love so undeniable I can hardly speak Peace so unexplainable I can hardly think, As You call me deeper still, As You call me deeper still, As You call me deeper still, into love, love, love.</vt:lpstr>
      <vt:lpstr>You’re a good, good Father; It’s who You Are, it’s who You are, it’s who You are. And I’m loved by You; It’s who I am, it’s who I am, it’s who I am.</vt:lpstr>
      <vt:lpstr>PowerPoint Presentation</vt:lpstr>
      <vt:lpstr>WELCOME</vt:lpstr>
      <vt:lpstr>Opening Prayer: (based on Psalm 25:4-5) Pastor Dustin </vt:lpstr>
      <vt:lpstr> Call To Worship  (from Ephesians 1:3-4)  Elder Roy Palk, Liturgist       </vt:lpstr>
      <vt:lpstr>Leader: Praise be to the God and Father of our Lord Jesus Christ,</vt:lpstr>
      <vt:lpstr>People: who has blessed us in Christ with every spiritual blessing.</vt:lpstr>
      <vt:lpstr>Leader:  For he chose us in him before the creation of the world</vt:lpstr>
      <vt:lpstr>People: that we might be holy and blameless before God.</vt:lpstr>
      <vt:lpstr>PowerPoint Presentation</vt:lpstr>
      <vt:lpstr>Prayer of confession  (based on Romans 8:39)  Pastor Dustin </vt:lpstr>
      <vt:lpstr>All  We know that nothing is able to separate us from the love of God in Jesus Christ. Let us in freedom confess the wrong we have done. Lord, hear our prayers. </vt:lpstr>
      <vt:lpstr>A Moment for Silent Confession</vt:lpstr>
      <vt:lpstr>CHOIR  “It Is No Secret” </vt:lpstr>
      <vt:lpstr>Words of Assurance and Pardon of the Gospel  (Psalm 145:13-14)                                                                                                          Dee Frank, Liturgist   </vt:lpstr>
      <vt:lpstr>The LORD is faithful in all his words, and gracious in all his deeds. The LORD upholds all who are falling, and raises up all who are bowed down.</vt:lpstr>
      <vt:lpstr>Spirit of the Living God  hymn #389</vt:lpstr>
      <vt:lpstr>Spirit of the living God, fall fresh on me. Spirit of the living God, fall fresh on me. Melt me, mold me, fill me, use me. Spirit of the living God, fall fresh on me  </vt:lpstr>
      <vt:lpstr>Soul of heaven, heart of God, wash over me. Soul of heaven, heart of God, wash over me. Cleanse me, teach me, hold me, reach me. Soul of heaven, heart of God, wash over me.</vt:lpstr>
      <vt:lpstr>Holy presence, love divine, cast out my fear. Holy presence, love divine, cast out my fear. Shield me, free me, call me, lead me. Holy presence, love divine, cast out my fear.</vt:lpstr>
      <vt:lpstr>PowerPoint Presentation</vt:lpstr>
      <vt:lpstr>PowerPoint Presentation</vt:lpstr>
      <vt:lpstr>Teaching Moment  “Meek Is Not Weak”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“God Will Take Care of You”  arr. Ken Gallo</vt:lpstr>
      <vt:lpstr>   Doxology</vt:lpstr>
      <vt:lpstr>PowerPoint Presentation</vt:lpstr>
      <vt:lpstr>PowerPoint Presentation</vt:lpstr>
      <vt:lpstr>In The Garden   Hymn 635</vt:lpstr>
      <vt:lpstr>I come to the garden alone, While the dew is still on the roses; And the voice I hear, falling on my ear,  The Son of God discloses </vt:lpstr>
      <vt:lpstr>And He walks with me, and He talks with me, And He tells me I am His own, And the joy we share as we tarry there None other has ever known.</vt:lpstr>
      <vt:lpstr>He speaks, and the sound of His voice Is so sweet the birds hush their singing; And the melody  that He gave to me Within my heart is ringing.</vt:lpstr>
      <vt:lpstr>And He walks with me, and He talks with me, And He tells me I am His own, And the joy we share as we tarry there None other has ever known.</vt:lpstr>
      <vt:lpstr>I’d stay in the garden with Him Tho’ the night around me be falling; But he bids me go Through the voice of woe; His voice to me is calling.</vt:lpstr>
      <vt:lpstr>And He walks with me, and He talks with me, And He tells me I am His own, And the joy we share as we tarry there None other has ever known.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281</cp:revision>
  <dcterms:created xsi:type="dcterms:W3CDTF">2021-03-31T13:56:44Z</dcterms:created>
  <dcterms:modified xsi:type="dcterms:W3CDTF">2024-04-14T12:27:59Z</dcterms:modified>
</cp:coreProperties>
</file>