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650" r:id="rId6"/>
    <p:sldMasterId id="2147484662" r:id="rId7"/>
    <p:sldMasterId id="2147484665" r:id="rId8"/>
    <p:sldMasterId id="2147484668" r:id="rId9"/>
  </p:sldMasterIdLst>
  <p:notesMasterIdLst>
    <p:notesMasterId r:id="rId62"/>
  </p:notesMasterIdLst>
  <p:sldIdLst>
    <p:sldId id="2920" r:id="rId10"/>
    <p:sldId id="610" r:id="rId11"/>
    <p:sldId id="469" r:id="rId12"/>
    <p:sldId id="470" r:id="rId13"/>
    <p:sldId id="256" r:id="rId14"/>
    <p:sldId id="3474" r:id="rId15"/>
    <p:sldId id="3475" r:id="rId16"/>
    <p:sldId id="3476" r:id="rId17"/>
    <p:sldId id="3477" r:id="rId18"/>
    <p:sldId id="3478" r:id="rId19"/>
    <p:sldId id="3479" r:id="rId20"/>
    <p:sldId id="3480" r:id="rId21"/>
    <p:sldId id="267" r:id="rId22"/>
    <p:sldId id="268" r:id="rId23"/>
    <p:sldId id="1986" r:id="rId24"/>
    <p:sldId id="427" r:id="rId25"/>
    <p:sldId id="639" r:id="rId26"/>
    <p:sldId id="2778" r:id="rId27"/>
    <p:sldId id="3331" r:id="rId28"/>
    <p:sldId id="3332" r:id="rId29"/>
    <p:sldId id="3462" r:id="rId30"/>
    <p:sldId id="3100" r:id="rId31"/>
    <p:sldId id="3402" r:id="rId32"/>
    <p:sldId id="3403" r:id="rId33"/>
    <p:sldId id="3465" r:id="rId34"/>
    <p:sldId id="3466" r:id="rId35"/>
    <p:sldId id="2693" r:id="rId36"/>
    <p:sldId id="3269" r:id="rId37"/>
    <p:sldId id="3270" r:id="rId38"/>
    <p:sldId id="3467" r:id="rId39"/>
    <p:sldId id="3468" r:id="rId40"/>
    <p:sldId id="257" r:id="rId41"/>
    <p:sldId id="3481" r:id="rId42"/>
    <p:sldId id="259" r:id="rId43"/>
    <p:sldId id="3482" r:id="rId44"/>
    <p:sldId id="261" r:id="rId45"/>
    <p:sldId id="3483" r:id="rId46"/>
    <p:sldId id="454" r:id="rId47"/>
    <p:sldId id="455" r:id="rId48"/>
    <p:sldId id="1001" r:id="rId49"/>
    <p:sldId id="1943" r:id="rId50"/>
    <p:sldId id="3207" r:id="rId51"/>
    <p:sldId id="3447" r:id="rId52"/>
    <p:sldId id="3448" r:id="rId53"/>
    <p:sldId id="3449" r:id="rId54"/>
    <p:sldId id="3484" r:id="rId55"/>
    <p:sldId id="258" r:id="rId56"/>
    <p:sldId id="3485" r:id="rId57"/>
    <p:sldId id="260" r:id="rId58"/>
    <p:sldId id="3486" r:id="rId59"/>
    <p:sldId id="262" r:id="rId60"/>
    <p:sldId id="464"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67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4/28/2024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52</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4/28/2024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4/28/2024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81A42B2-16CD-EDED-F897-69D2B75B2890}"/>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C9B5816A-D8FD-F581-2010-1FA2ADFC165F}"/>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647DA8D6-4556-EE7C-C2CF-114E67347F17}"/>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C37B86BB-1F12-4891-B6AF-0110C12F5EDD}"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38814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C36A72D-564B-78B1-AB1A-BF7E98637E9D}"/>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775B7616-2E5B-3138-516D-F009DEBE377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18260BE-C55E-7FBD-1725-9610115A97E1}"/>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0883270E-E10A-4A6E-B140-C015F981417C}"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25728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7C26995-5BFA-80A6-0C12-C29102D0441C}"/>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5" name="Rectangle 5">
            <a:extLst>
              <a:ext uri="{FF2B5EF4-FFF2-40B4-BE49-F238E27FC236}">
                <a16:creationId xmlns:a16="http://schemas.microsoft.com/office/drawing/2014/main" id="{9ADE8403-0964-8C8A-3D16-1C3CFC342782}"/>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6" name="Rectangle 6">
            <a:extLst>
              <a:ext uri="{FF2B5EF4-FFF2-40B4-BE49-F238E27FC236}">
                <a16:creationId xmlns:a16="http://schemas.microsoft.com/office/drawing/2014/main" id="{A02B93BF-32A5-692D-7167-99710621CECA}"/>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451A9364-B1DA-49CB-B75E-DB578A95C140}" type="slidenum">
              <a:rPr lang="en-US" altLang="en-US" smtClean="0">
                <a:solidFill>
                  <a:srgbClr val="005A58"/>
                </a:solidFill>
              </a:rPr>
              <a:pPr defTabSz="914400" fontAlgn="base">
                <a:spcBef>
                  <a:spcPct val="0"/>
                </a:spcBef>
                <a:spcAft>
                  <a:spcPct val="0"/>
                </a:spcAft>
                <a:defRPr/>
              </a:pPr>
              <a:t>‹#›</a:t>
            </a:fld>
            <a:endParaRPr lang="en-US" altLang="en-US">
              <a:solidFill>
                <a:srgbClr val="005A58"/>
              </a:solidFill>
            </a:endParaRPr>
          </a:p>
        </p:txBody>
      </p:sp>
    </p:spTree>
    <p:extLst>
      <p:ext uri="{BB962C8B-B14F-4D97-AF65-F5344CB8AC3E}">
        <p14:creationId xmlns:p14="http://schemas.microsoft.com/office/powerpoint/2010/main" val="372303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4/28/2024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56398C-8BC0-4156-83ED-D2C1319FEA91}"/>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3" name="Rectangle 5">
            <a:extLst>
              <a:ext uri="{FF2B5EF4-FFF2-40B4-BE49-F238E27FC236}">
                <a16:creationId xmlns:a16="http://schemas.microsoft.com/office/drawing/2014/main" id="{29638779-EB35-2F86-A3DD-2EF85EA1A4B3}"/>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4" name="Rectangle 6">
            <a:extLst>
              <a:ext uri="{FF2B5EF4-FFF2-40B4-BE49-F238E27FC236}">
                <a16:creationId xmlns:a16="http://schemas.microsoft.com/office/drawing/2014/main" id="{9D9F67FC-CB1F-1E6F-1A23-E72CDEFB396B}"/>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8A45F764-1715-430B-9992-312741E8AADF}" type="slidenum">
              <a:rPr lang="en-US" altLang="en-US" smtClean="0">
                <a:solidFill>
                  <a:srgbClr val="005A58"/>
                </a:solidFill>
              </a:rPr>
              <a:pPr defTabSz="914400" fontAlgn="base">
                <a:spcBef>
                  <a:spcPct val="0"/>
                </a:spcBef>
                <a:spcAft>
                  <a:spcPct val="0"/>
                </a:spcAft>
                <a:defRPr/>
              </a:pPr>
              <a:t>‹#›</a:t>
            </a:fld>
            <a:endParaRPr lang="en-US" altLang="en-US">
              <a:solidFill>
                <a:srgbClr val="005A58"/>
              </a:solidFill>
            </a:endParaRPr>
          </a:p>
        </p:txBody>
      </p:sp>
    </p:spTree>
    <p:extLst>
      <p:ext uri="{BB962C8B-B14F-4D97-AF65-F5344CB8AC3E}">
        <p14:creationId xmlns:p14="http://schemas.microsoft.com/office/powerpoint/2010/main" val="3609565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1C1818-2631-4C52-893F-ABEA54C951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60DF3-C2B6-4800-BF89-8ECA60C80C2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359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1C1818-2631-4C52-893F-ABEA54C951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60DF3-C2B6-4800-BF89-8ECA60C80C2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0825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4/28/2024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37877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4/28/2024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0864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4/28/2024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4/28/2024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4/28/2024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hyperlink" Target="http://www.lifesjourneytoperfection.net/2017/01/2017-lds-sharing-time-ideas-for_30.html" TargetMode="External"/><Relationship Id="rId4"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hyperlink" Target="https://pixabay.com/en/begging-hands-poor-hope-charity-1922612/" TargetMode="Externa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4/28/2024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4/28/2024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4/28/2024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4/28/2024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4/28/2024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452A58-F618-9C60-177B-B47A40F64E1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56BA667-3894-874C-557B-D10D9A11000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0DC4A9-12A0-0E11-AEC4-3208BDC6F8E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784E9F4B-CAB0-D2A5-0963-7CFDE996866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A33A579-7931-0031-F6C3-66FD872F38C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B266810-5593-4EB4-BF1F-7A8537ECCBF6}" type="slidenum">
              <a:rPr lang="en-US" altLang="en-US"/>
              <a:pPr>
                <a:defRPr/>
              </a:pPr>
              <a:t>‹#›</a:t>
            </a:fld>
            <a:endParaRPr lang="en-US" altLang="en-US"/>
          </a:p>
        </p:txBody>
      </p:sp>
    </p:spTree>
    <p:extLst>
      <p:ext uri="{BB962C8B-B14F-4D97-AF65-F5344CB8AC3E}">
        <p14:creationId xmlns:p14="http://schemas.microsoft.com/office/powerpoint/2010/main" val="986963787"/>
      </p:ext>
    </p:extLst>
  </p:cSld>
  <p:clrMap bg1="lt1" tx1="dk1" bg2="lt2" tx2="dk2" accent1="accent1" accent2="accent2" accent3="accent3" accent4="accent4" accent5="accent5" accent6="accent6" hlink="hlink" folHlink="folHlink"/>
  <p:sldLayoutIdLst>
    <p:sldLayoutId id="2147484651" r:id="rId1"/>
    <p:sldLayoutId id="214748465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289024A-80B6-0624-544E-A57A0C0A8AD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EB8CCB-B327-941A-A26E-A0AC2FEA18C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E7FF9CB-6FD2-FD22-B738-409EB1BBF3D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EEBC7C6E-CBD1-82F1-16B9-4A768D02272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C3E5AFC1-460A-5A0D-39A8-C3272717AC8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36BDF94-3E66-4A55-93AA-71FB86236D3C}" type="slidenum">
              <a:rPr lang="en-US" altLang="en-US"/>
              <a:pPr>
                <a:defRPr/>
              </a:pPr>
              <a:t>‹#›</a:t>
            </a:fld>
            <a:endParaRPr lang="en-US" altLang="en-US"/>
          </a:p>
        </p:txBody>
      </p:sp>
    </p:spTree>
    <p:extLst>
      <p:ext uri="{BB962C8B-B14F-4D97-AF65-F5344CB8AC3E}">
        <p14:creationId xmlns:p14="http://schemas.microsoft.com/office/powerpoint/2010/main" val="2193719406"/>
      </p:ext>
    </p:extLst>
  </p:cSld>
  <p:clrMap bg1="lt1" tx1="dk1" bg2="lt2" tx2="dk2" accent1="accent1" accent2="accent2" accent3="accent3" accent4="accent4" accent5="accent5" accent6="accent6" hlink="hlink" folHlink="folHlink"/>
  <p:sldLayoutIdLst>
    <p:sldLayoutId id="2147484663" r:id="rId1"/>
    <p:sldLayoutId id="2147484664"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2000"/>
            <a:lum/>
            <a:extLst>
              <a:ext uri="{837473B0-CC2E-450A-ABE3-18F120FF3D39}">
                <a1611:picAttrSrcUrl xmlns:a1611="http://schemas.microsoft.com/office/drawing/2016/11/main" r:id="rId5"/>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C1818-2631-4C52-893F-ABEA54C951B7}" type="datetimeFigureOut">
              <a:rPr lang="en-US" smtClean="0"/>
              <a:t>4/28/2024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60DF3-C2B6-4800-BF89-8ECA60C80C20}" type="slidenum">
              <a:rPr lang="en-US" smtClean="0"/>
              <a:t>‹#›</a:t>
            </a:fld>
            <a:endParaRPr lang="en-US"/>
          </a:p>
        </p:txBody>
      </p:sp>
    </p:spTree>
    <p:extLst>
      <p:ext uri="{BB962C8B-B14F-4D97-AF65-F5344CB8AC3E}">
        <p14:creationId xmlns:p14="http://schemas.microsoft.com/office/powerpoint/2010/main" val="2012833951"/>
      </p:ext>
    </p:extLst>
  </p:cSld>
  <p:clrMap bg1="lt1" tx1="dk1" bg2="lt2" tx2="dk2" accent1="accent1" accent2="accent2" accent3="accent3" accent4="accent4" accent5="accent5" accent6="accent6" hlink="hlink" folHlink="folHlink"/>
  <p:sldLayoutIdLst>
    <p:sldLayoutId id="2147484666" r:id="rId1"/>
    <p:sldLayoutId id="2147484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544D0-CC6D-4E5D-A899-AFC2E6AEAE32}" type="datetimeFigureOut">
              <a:rPr lang="en-US" smtClean="0"/>
              <a:t>4/28/2024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E3ACF-10F4-4267-AB63-B98EB1941722}" type="slidenum">
              <a:rPr lang="en-US" smtClean="0"/>
              <a:t>‹#›</a:t>
            </a:fld>
            <a:endParaRPr lang="en-US"/>
          </a:p>
        </p:txBody>
      </p:sp>
    </p:spTree>
    <p:extLst>
      <p:ext uri="{BB962C8B-B14F-4D97-AF65-F5344CB8AC3E}">
        <p14:creationId xmlns:p14="http://schemas.microsoft.com/office/powerpoint/2010/main" val="2265337236"/>
      </p:ext>
    </p:extLst>
  </p:cSld>
  <p:clrMap bg1="lt1" tx1="dk1" bg2="lt2" tx2="dk2" accent1="accent1" accent2="accent2" accent3="accent3" accent4="accent4" accent5="accent5" accent6="accent6" hlink="hlink" folHlink="folHlink"/>
  <p:sldLayoutIdLst>
    <p:sldLayoutId id="2147484669" r:id="rId1"/>
    <p:sldLayoutId id="2147484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pexels.com/photo/music-piano-keyboard-white-54615/" TargetMode="External"/><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1C65F05E-4AD1-67AE-CE72-0F4B8E3159AE}"/>
              </a:ext>
            </a:extLst>
          </p:cNvPr>
          <p:cNvSpPr>
            <a:spLocks noGrp="1" noChangeArrowheads="1"/>
          </p:cNvSpPr>
          <p:nvPr>
            <p:ph type="ctrTitle"/>
          </p:nvPr>
        </p:nvSpPr>
        <p:spPr/>
        <p:txBody>
          <a:bodyPr/>
          <a:lstStyle/>
          <a:p>
            <a:pPr eaLnBrk="1" hangingPunct="1"/>
            <a:r>
              <a:rPr lang="en-US" altLang="en-US"/>
              <a:t>   </a:t>
            </a:r>
          </a:p>
        </p:txBody>
      </p:sp>
      <p:sp>
        <p:nvSpPr>
          <p:cNvPr id="7171" name="Rectangle 5">
            <a:extLst>
              <a:ext uri="{FF2B5EF4-FFF2-40B4-BE49-F238E27FC236}">
                <a16:creationId xmlns:a16="http://schemas.microsoft.com/office/drawing/2014/main" id="{AF5D1CA3-D7E5-1B2F-6579-CAE96E8480C2}"/>
              </a:ext>
            </a:extLst>
          </p:cNvPr>
          <p:cNvSpPr>
            <a:spLocks noGrp="1" noChangeArrowheads="1"/>
          </p:cNvSpPr>
          <p:nvPr>
            <p:ph type="subTitle" idx="1"/>
          </p:nvPr>
        </p:nvSpPr>
        <p:spPr>
          <a:xfrm>
            <a:off x="1905000" y="381000"/>
            <a:ext cx="8382000" cy="5257800"/>
          </a:xfrm>
        </p:spPr>
        <p:txBody>
          <a:bodyPr/>
          <a:lstStyle/>
          <a:p>
            <a:pPr eaLnBrk="1" hangingPunct="1"/>
            <a:r>
              <a:rPr lang="en-US" altLang="en-US" sz="4800" b="1">
                <a:solidFill>
                  <a:srgbClr val="000000"/>
                </a:solidFill>
              </a:rPr>
              <a:t>Yes, ‘tis sweet to trust in Jesus,</a:t>
            </a:r>
          </a:p>
          <a:p>
            <a:pPr eaLnBrk="1" hangingPunct="1"/>
            <a:r>
              <a:rPr lang="en-US" altLang="en-US" sz="4800" b="1">
                <a:solidFill>
                  <a:srgbClr val="000000"/>
                </a:solidFill>
              </a:rPr>
              <a:t>Just from sin and self to cease;</a:t>
            </a:r>
          </a:p>
          <a:p>
            <a:pPr eaLnBrk="1" hangingPunct="1"/>
            <a:r>
              <a:rPr lang="en-US" altLang="en-US" sz="4800" b="1">
                <a:solidFill>
                  <a:srgbClr val="000000"/>
                </a:solidFill>
              </a:rPr>
              <a:t>Just from Jesus simply taking</a:t>
            </a:r>
          </a:p>
          <a:p>
            <a:pPr eaLnBrk="1" hangingPunct="1"/>
            <a:r>
              <a:rPr lang="en-US" altLang="en-US" sz="4800" b="1">
                <a:solidFill>
                  <a:srgbClr val="000000"/>
                </a:solidFill>
              </a:rPr>
              <a:t>Life and rest, and joy and peace.</a:t>
            </a:r>
          </a:p>
        </p:txBody>
      </p:sp>
    </p:spTree>
    <p:extLst>
      <p:ext uri="{BB962C8B-B14F-4D97-AF65-F5344CB8AC3E}">
        <p14:creationId xmlns:p14="http://schemas.microsoft.com/office/powerpoint/2010/main" val="197647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50574C3B-2917-5A0D-1726-54948886959D}"/>
              </a:ext>
            </a:extLst>
          </p:cNvPr>
          <p:cNvSpPr>
            <a:spLocks noGrp="1" noChangeArrowheads="1"/>
          </p:cNvSpPr>
          <p:nvPr>
            <p:ph type="ctrTitle"/>
          </p:nvPr>
        </p:nvSpPr>
        <p:spPr/>
        <p:txBody>
          <a:bodyPr/>
          <a:lstStyle/>
          <a:p>
            <a:pPr eaLnBrk="1" hangingPunct="1"/>
            <a:r>
              <a:rPr lang="en-US" altLang="en-US"/>
              <a:t>   </a:t>
            </a:r>
          </a:p>
        </p:txBody>
      </p:sp>
      <p:sp>
        <p:nvSpPr>
          <p:cNvPr id="8195" name="Rectangle 5">
            <a:extLst>
              <a:ext uri="{FF2B5EF4-FFF2-40B4-BE49-F238E27FC236}">
                <a16:creationId xmlns:a16="http://schemas.microsoft.com/office/drawing/2014/main" id="{0AC61F0E-CA7F-5796-2E77-8F95BB172AE0}"/>
              </a:ext>
            </a:extLst>
          </p:cNvPr>
          <p:cNvSpPr>
            <a:spLocks noGrp="1" noChangeArrowheads="1"/>
          </p:cNvSpPr>
          <p:nvPr>
            <p:ph type="subTitle" idx="1"/>
          </p:nvPr>
        </p:nvSpPr>
        <p:spPr>
          <a:xfrm>
            <a:off x="1905000" y="609600"/>
            <a:ext cx="8458200" cy="50292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63679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D1702F43-C9FB-E9F1-61FF-C809598F1198}"/>
              </a:ext>
            </a:extLst>
          </p:cNvPr>
          <p:cNvSpPr>
            <a:spLocks noGrp="1" noChangeArrowheads="1"/>
          </p:cNvSpPr>
          <p:nvPr>
            <p:ph type="ctrTitle"/>
          </p:nvPr>
        </p:nvSpPr>
        <p:spPr/>
        <p:txBody>
          <a:bodyPr/>
          <a:lstStyle/>
          <a:p>
            <a:pPr eaLnBrk="1" hangingPunct="1"/>
            <a:r>
              <a:rPr lang="en-US" altLang="en-US"/>
              <a:t>  </a:t>
            </a:r>
          </a:p>
        </p:txBody>
      </p:sp>
      <p:sp>
        <p:nvSpPr>
          <p:cNvPr id="9219" name="Rectangle 5">
            <a:extLst>
              <a:ext uri="{FF2B5EF4-FFF2-40B4-BE49-F238E27FC236}">
                <a16:creationId xmlns:a16="http://schemas.microsoft.com/office/drawing/2014/main" id="{90FBB481-4650-4F63-5050-FF2AF0730814}"/>
              </a:ext>
            </a:extLst>
          </p:cNvPr>
          <p:cNvSpPr>
            <a:spLocks noGrp="1" noChangeArrowheads="1"/>
          </p:cNvSpPr>
          <p:nvPr>
            <p:ph type="subTitle" idx="1"/>
          </p:nvPr>
        </p:nvSpPr>
        <p:spPr>
          <a:xfrm>
            <a:off x="1981200" y="533400"/>
            <a:ext cx="8305800" cy="5105400"/>
          </a:xfrm>
        </p:spPr>
        <p:txBody>
          <a:bodyPr/>
          <a:lstStyle/>
          <a:p>
            <a:pPr eaLnBrk="1" hangingPunct="1"/>
            <a:r>
              <a:rPr lang="en-US" altLang="en-US" sz="4800" b="1">
                <a:solidFill>
                  <a:srgbClr val="000000"/>
                </a:solidFill>
              </a:rPr>
              <a:t>I’m so glad I learned to trust Thee,</a:t>
            </a:r>
          </a:p>
          <a:p>
            <a:pPr eaLnBrk="1" hangingPunct="1"/>
            <a:r>
              <a:rPr lang="en-US" altLang="en-US" sz="4800" b="1">
                <a:solidFill>
                  <a:srgbClr val="000000"/>
                </a:solidFill>
              </a:rPr>
              <a:t>Precious Jesus, Savior, Friend;</a:t>
            </a:r>
          </a:p>
          <a:p>
            <a:pPr eaLnBrk="1" hangingPunct="1"/>
            <a:r>
              <a:rPr lang="en-US" altLang="en-US" sz="4800" b="1">
                <a:solidFill>
                  <a:srgbClr val="000000"/>
                </a:solidFill>
              </a:rPr>
              <a:t>And I know that Thou art with me,</a:t>
            </a:r>
          </a:p>
          <a:p>
            <a:pPr eaLnBrk="1" hangingPunct="1"/>
            <a:r>
              <a:rPr lang="en-US" altLang="en-US" sz="4800" b="1">
                <a:solidFill>
                  <a:srgbClr val="000000"/>
                </a:solidFill>
              </a:rPr>
              <a:t>Wilt be with me to the end</a:t>
            </a:r>
            <a:r>
              <a:rPr lang="en-US" altLang="en-US" sz="4400" b="1">
                <a:solidFill>
                  <a:srgbClr val="000000"/>
                </a:solidFill>
              </a:rPr>
              <a:t>.</a:t>
            </a:r>
          </a:p>
        </p:txBody>
      </p:sp>
    </p:spTree>
    <p:extLst>
      <p:ext uri="{BB962C8B-B14F-4D97-AF65-F5344CB8AC3E}">
        <p14:creationId xmlns:p14="http://schemas.microsoft.com/office/powerpoint/2010/main" val="134914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9025AADB-E462-84FB-B2C0-54EDA41474C2}"/>
              </a:ext>
            </a:extLst>
          </p:cNvPr>
          <p:cNvSpPr>
            <a:spLocks noGrp="1" noChangeArrowheads="1"/>
          </p:cNvSpPr>
          <p:nvPr>
            <p:ph type="ctrTitle"/>
          </p:nvPr>
        </p:nvSpPr>
        <p:spPr/>
        <p:txBody>
          <a:bodyPr/>
          <a:lstStyle/>
          <a:p>
            <a:pPr eaLnBrk="1" hangingPunct="1"/>
            <a:r>
              <a:rPr lang="en-US" altLang="en-US"/>
              <a:t>   </a:t>
            </a:r>
          </a:p>
        </p:txBody>
      </p:sp>
      <p:sp>
        <p:nvSpPr>
          <p:cNvPr id="10243" name="Rectangle 5">
            <a:extLst>
              <a:ext uri="{FF2B5EF4-FFF2-40B4-BE49-F238E27FC236}">
                <a16:creationId xmlns:a16="http://schemas.microsoft.com/office/drawing/2014/main" id="{6D138A6A-1EA8-8DC5-42CD-1608C8B866F4}"/>
              </a:ext>
            </a:extLst>
          </p:cNvPr>
          <p:cNvSpPr>
            <a:spLocks noGrp="1" noChangeArrowheads="1"/>
          </p:cNvSpPr>
          <p:nvPr>
            <p:ph type="subTitle" idx="1"/>
          </p:nvPr>
        </p:nvSpPr>
        <p:spPr>
          <a:xfrm>
            <a:off x="1905000" y="304800"/>
            <a:ext cx="8458200" cy="53340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371259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40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br>
              <a:rPr lang="en-US" sz="9600" b="1" dirty="0">
                <a:latin typeface="Amasis MT Pro Black" panose="02040A04050005020304" pitchFamily="18" charset="0"/>
              </a:rPr>
            </a:b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br>
              <a:rPr lang="en-US" sz="6000" b="1" dirty="0"/>
            </a:br>
            <a:r>
              <a:rPr lang="en-US" sz="6000" b="1" dirty="0"/>
              <a:t>Deacon David </a:t>
            </a:r>
            <a:r>
              <a:rPr lang="en-US" sz="6000" b="1" dirty="0" err="1"/>
              <a:t>Smukala</a:t>
            </a:r>
            <a:r>
              <a:rPr lang="en-US" sz="6000" b="1" dirty="0"/>
              <a:t>, Liturgist</a:t>
            </a: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dirty="0"/>
              <a:t>Leader:</a:t>
            </a:r>
            <a:br>
              <a:rPr lang="en-US" sz="7200" b="1" dirty="0"/>
            </a:br>
            <a:r>
              <a:rPr lang="en-US" sz="7200" b="1" dirty="0"/>
              <a:t>All who thirst,</a:t>
            </a:r>
            <a:br>
              <a:rPr lang="en-US" sz="7200" b="1" dirty="0"/>
            </a:br>
            <a:r>
              <a:rPr lang="en-US" sz="7200" b="1" dirty="0"/>
              <a:t> come to the water.</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8000" b="1" dirty="0">
                <a:solidFill>
                  <a:srgbClr val="FF0000"/>
                </a:solidFill>
              </a:rPr>
              <a:t>Come, all who are weary; come, all who yearn for forgiveness.</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u="sng" dirty="0"/>
              <a:t>Leader:</a:t>
            </a:r>
            <a:br>
              <a:rPr lang="en-US" sz="7200" b="1" u="sng" dirty="0"/>
            </a:br>
            <a:r>
              <a:rPr lang="en-US" sz="7200" b="1" dirty="0"/>
              <a:t> The Holy Spirit through Jesus Christ has washed over us, and our gracious and holy God invites and blesses us.</a:t>
            </a:r>
            <a:endParaRPr lang="en-US" sz="5400" b="1" dirty="0"/>
          </a:p>
        </p:txBody>
      </p:sp>
    </p:spTree>
    <p:extLst>
      <p:ext uri="{BB962C8B-B14F-4D97-AF65-F5344CB8AC3E}">
        <p14:creationId xmlns:p14="http://schemas.microsoft.com/office/powerpoint/2010/main" val="74575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C347-04E8-BEE3-D5F3-444F21918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4E9D-1F19-EBFD-F1B4-1479CFD2400B}"/>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Drink deeply of these living waters.</a:t>
            </a:r>
            <a:endParaRPr lang="en-US" sz="4800" b="1" dirty="0">
              <a:solidFill>
                <a:srgbClr val="FF0000"/>
              </a:solidFill>
            </a:endParaRPr>
          </a:p>
        </p:txBody>
      </p:sp>
    </p:spTree>
    <p:extLst>
      <p:ext uri="{BB962C8B-B14F-4D97-AF65-F5344CB8AC3E}">
        <p14:creationId xmlns:p14="http://schemas.microsoft.com/office/powerpoint/2010/main" val="282427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u="sng" dirty="0">
                <a:solidFill>
                  <a:schemeClr val="tx2"/>
                </a:solidFill>
              </a:rPr>
              <a:t>ALL: </a:t>
            </a:r>
            <a:br>
              <a:rPr lang="en-US" sz="7200" b="1" u="sng" dirty="0">
                <a:solidFill>
                  <a:schemeClr val="tx2"/>
                </a:solidFill>
              </a:rPr>
            </a:br>
            <a:r>
              <a:rPr lang="en-US" sz="7200" b="1" u="sng" dirty="0">
                <a:solidFill>
                  <a:schemeClr val="tx2"/>
                </a:solidFill>
              </a:rPr>
              <a:t> Glory to you, O Lord, glory to you.</a:t>
            </a:r>
            <a:endParaRPr lang="en-US" sz="5400" b="1" dirty="0">
              <a:solidFill>
                <a:schemeClr val="tx2"/>
              </a:solidFill>
            </a:endParaRPr>
          </a:p>
        </p:txBody>
      </p:sp>
    </p:spTree>
    <p:extLst>
      <p:ext uri="{BB962C8B-B14F-4D97-AF65-F5344CB8AC3E}">
        <p14:creationId xmlns:p14="http://schemas.microsoft.com/office/powerpoint/2010/main" val="3991176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1727200"/>
            <a:ext cx="11558016" cy="4856480"/>
          </a:xfrm>
        </p:spPr>
        <p:txBody>
          <a:bodyPr/>
          <a:lstStyle/>
          <a:p>
            <a:r>
              <a:rPr lang="en-US" sz="6000" b="1" u="sng" dirty="0">
                <a:latin typeface="Algerian" panose="04020705040A02060702" pitchFamily="82" charset="0"/>
              </a:rPr>
              <a:t>Prayer of confession</a:t>
            </a:r>
            <a:br>
              <a:rPr lang="en-US" sz="6000" b="1" u="sng" dirty="0">
                <a:latin typeface="Algerian" panose="04020705040A02060702" pitchFamily="82" charset="0"/>
              </a:rPr>
            </a:br>
            <a:br>
              <a:rPr lang="en-US" sz="6000" b="1" u="sng" dirty="0">
                <a:latin typeface="Algerian" panose="04020705040A02060702" pitchFamily="82" charset="0"/>
              </a:rPr>
            </a:br>
            <a:r>
              <a:rPr lang="en-US" sz="6000" b="1" u="sng" dirty="0">
                <a:latin typeface="Algerian" panose="04020705040A02060702" pitchFamily="82" charset="0"/>
              </a:rPr>
              <a:t>( based on 1 John 1:8-9 )</a:t>
            </a:r>
            <a:br>
              <a:rPr lang="en-US" sz="6000" b="1" u="sng" dirty="0">
                <a:latin typeface="Algerian" panose="04020705040A02060702" pitchFamily="82" charset="0"/>
              </a:rPr>
            </a:br>
            <a:br>
              <a:rPr lang="en-US" sz="6000" b="1" u="sng" dirty="0">
                <a:latin typeface="Algerian" panose="04020705040A02060702" pitchFamily="82" charset="0"/>
              </a:rPr>
            </a:br>
            <a:r>
              <a:rPr lang="en-US" sz="6000" b="1" u="sng" dirty="0">
                <a:latin typeface="Algerian" panose="04020705040A02060702" pitchFamily="82" charset="0"/>
              </a:rPr>
              <a:t> </a:t>
            </a:r>
            <a:r>
              <a:rPr lang="en-US" sz="6000" dirty="0">
                <a:latin typeface="Algerian" panose="04020705040A02060702" pitchFamily="82" charset="0"/>
              </a:rPr>
              <a:t>Pastor Dustin</a:t>
            </a:r>
            <a:br>
              <a:rPr lang="en-US" sz="6000" b="1" u="sng" dirty="0">
                <a:latin typeface="Algerian" panose="04020705040A02060702" pitchFamily="82" charset="0"/>
              </a:rPr>
            </a:br>
            <a:br>
              <a:rPr lang="en-US" sz="5400" b="1" u="sng" dirty="0">
                <a:solidFill>
                  <a:srgbClr val="FF0000"/>
                </a:solidFill>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11354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0" y="2"/>
            <a:ext cx="12192000" cy="6857998"/>
          </a:xfrm>
        </p:spPr>
        <p:txBody>
          <a:bodyPr/>
          <a:lstStyle/>
          <a:p>
            <a:r>
              <a:rPr lang="en-US" sz="6600" b="1" u="sng" dirty="0">
                <a:solidFill>
                  <a:srgbClr val="FF0000"/>
                </a:solidFill>
              </a:rPr>
              <a:t>All</a:t>
            </a:r>
            <a:br>
              <a:rPr lang="en-US" sz="6600" b="1" u="sng" dirty="0">
                <a:solidFill>
                  <a:srgbClr val="FF0000"/>
                </a:solidFill>
              </a:rPr>
            </a:br>
            <a:r>
              <a:rPr lang="en-US" sz="7200" b="1" dirty="0">
                <a:solidFill>
                  <a:srgbClr val="FF0000"/>
                </a:solidFill>
              </a:rPr>
              <a:t> God’s Word assures us:</a:t>
            </a:r>
            <a:br>
              <a:rPr lang="en-US" sz="7200" b="1" dirty="0">
                <a:solidFill>
                  <a:srgbClr val="FF0000"/>
                </a:solidFill>
              </a:rPr>
            </a:br>
            <a:r>
              <a:rPr lang="en-US" sz="7200" b="1" dirty="0">
                <a:solidFill>
                  <a:srgbClr val="FF0000"/>
                </a:solidFill>
              </a:rPr>
              <a:t>If we say that we have no sin,</a:t>
            </a:r>
            <a:br>
              <a:rPr lang="en-US" sz="7200" b="1" dirty="0">
                <a:solidFill>
                  <a:srgbClr val="FF0000"/>
                </a:solidFill>
              </a:rPr>
            </a:br>
            <a:r>
              <a:rPr lang="en-US" sz="7200" b="1" dirty="0">
                <a:solidFill>
                  <a:srgbClr val="FF0000"/>
                </a:solidFill>
              </a:rPr>
              <a:t>we deceive ourselves,</a:t>
            </a:r>
            <a:br>
              <a:rPr lang="en-US" sz="7200" b="1" dirty="0">
                <a:solidFill>
                  <a:srgbClr val="FF0000"/>
                </a:solidFill>
              </a:rPr>
            </a:br>
            <a:r>
              <a:rPr lang="en-US" sz="7200" b="1" dirty="0">
                <a:solidFill>
                  <a:srgbClr val="FF0000"/>
                </a:solidFill>
              </a:rPr>
              <a:t> and the truth is not in us. </a:t>
            </a:r>
            <a:br>
              <a:rPr lang="en-US" sz="7200" b="1"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2304112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0" y="2"/>
            <a:ext cx="12192000" cy="6857998"/>
          </a:xfrm>
        </p:spPr>
        <p:txBody>
          <a:bodyPr/>
          <a:lstStyle/>
          <a:p>
            <a:r>
              <a:rPr lang="en-US" sz="6000" b="1" u="sng" dirty="0">
                <a:solidFill>
                  <a:srgbClr val="FF0000"/>
                </a:solidFill>
              </a:rPr>
              <a:t>All</a:t>
            </a:r>
            <a:br>
              <a:rPr lang="en-US" sz="6000" b="1" u="sng" dirty="0">
                <a:solidFill>
                  <a:srgbClr val="FF0000"/>
                </a:solidFill>
              </a:rPr>
            </a:br>
            <a:r>
              <a:rPr lang="en-US" sz="6600" b="1" dirty="0">
                <a:solidFill>
                  <a:srgbClr val="FF0000"/>
                </a:solidFill>
              </a:rPr>
              <a:t>If we confess our sins,</a:t>
            </a:r>
            <a:br>
              <a:rPr lang="en-US" sz="6600" b="1" dirty="0">
                <a:solidFill>
                  <a:srgbClr val="FF0000"/>
                </a:solidFill>
              </a:rPr>
            </a:br>
            <a:r>
              <a:rPr lang="en-US" sz="6600" b="1" dirty="0">
                <a:solidFill>
                  <a:srgbClr val="FF0000"/>
                </a:solidFill>
              </a:rPr>
              <a:t> he who is faithful and just will forgive us our sins </a:t>
            </a:r>
            <a:br>
              <a:rPr lang="en-US" sz="6600" b="1" dirty="0">
                <a:solidFill>
                  <a:srgbClr val="FF0000"/>
                </a:solidFill>
              </a:rPr>
            </a:br>
            <a:r>
              <a:rPr lang="en-US" sz="6600" b="1" dirty="0">
                <a:solidFill>
                  <a:srgbClr val="FF0000"/>
                </a:solidFill>
              </a:rPr>
              <a:t>and cleanse us from all unrighteousness.</a:t>
            </a:r>
            <a:br>
              <a:rPr lang="en-US" sz="6600"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138278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0" y="2"/>
            <a:ext cx="12192000" cy="6857998"/>
          </a:xfrm>
        </p:spPr>
        <p:txBody>
          <a:bodyPr/>
          <a:lstStyle/>
          <a:p>
            <a:r>
              <a:rPr lang="en-US" sz="6600" b="1" u="sng" dirty="0">
                <a:solidFill>
                  <a:srgbClr val="FF0000"/>
                </a:solidFill>
              </a:rPr>
              <a:t>All</a:t>
            </a:r>
            <a:br>
              <a:rPr lang="en-US" sz="6600" b="1" u="sng" dirty="0">
                <a:solidFill>
                  <a:srgbClr val="FF0000"/>
                </a:solidFill>
              </a:rPr>
            </a:br>
            <a:r>
              <a:rPr lang="en-US" sz="7200" b="1" dirty="0">
                <a:solidFill>
                  <a:srgbClr val="FF0000"/>
                </a:solidFill>
              </a:rPr>
              <a:t> In humility and faith let us confess our sin to God.	</a:t>
            </a:r>
            <a:br>
              <a:rPr lang="en-US" sz="7200" b="1" dirty="0">
                <a:solidFill>
                  <a:srgbClr val="FF0000"/>
                </a:solidFill>
              </a:rPr>
            </a:br>
            <a:r>
              <a:rPr lang="en-US" sz="7200" b="1" dirty="0">
                <a:solidFill>
                  <a:srgbClr val="FF0000"/>
                </a:solidFill>
              </a:rPr>
              <a:t>Lord, hear our prayers.</a:t>
            </a:r>
            <a:br>
              <a:rPr lang="en-US" sz="7200" b="1"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279007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3429000"/>
            <a:ext cx="12192000" cy="342900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6600" dirty="0">
                <a:latin typeface="Aharoni" panose="02010803020104030203" pitchFamily="2" charset="-79"/>
                <a:cs typeface="Aharoni" panose="02010803020104030203" pitchFamily="2" charset="-79"/>
              </a:rPr>
              <a:t>( John 3:16-17) </a:t>
            </a:r>
            <a:br>
              <a:rPr lang="en-US" sz="6600" dirty="0">
                <a:latin typeface="Aharoni" panose="02010803020104030203" pitchFamily="2" charset="-79"/>
                <a:cs typeface="Aharoni" panose="02010803020104030203" pitchFamily="2" charset="-79"/>
              </a:rPr>
            </a:br>
            <a:r>
              <a:rPr lang="en-US" sz="5400" dirty="0">
                <a:latin typeface="Aharoni" panose="02010803020104030203" pitchFamily="2" charset="-79"/>
                <a:cs typeface="Aharoni" panose="02010803020104030203" pitchFamily="2" charset="-79"/>
              </a:rPr>
              <a:t>Elder Roy Palk, Liturgist</a:t>
            </a: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600" b="1" dirty="0"/>
              <a:t>“God so loved the world that he gave his only Son, </a:t>
            </a:r>
            <a:br>
              <a:rPr lang="en-US" sz="6600" b="1" dirty="0"/>
            </a:br>
            <a:r>
              <a:rPr lang="en-US" sz="6600" b="1" dirty="0"/>
              <a:t>so that everyone who believes in him</a:t>
            </a:r>
            <a:br>
              <a:rPr lang="en-US" sz="6600" b="1" dirty="0"/>
            </a:br>
            <a:r>
              <a:rPr lang="en-US" sz="6600" b="1" dirty="0"/>
              <a:t>may not perish but may have eternal life.</a:t>
            </a:r>
          </a:p>
        </p:txBody>
      </p:sp>
    </p:spTree>
    <p:extLst>
      <p:ext uri="{BB962C8B-B14F-4D97-AF65-F5344CB8AC3E}">
        <p14:creationId xmlns:p14="http://schemas.microsoft.com/office/powerpoint/2010/main" val="401151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270933" y="237067"/>
            <a:ext cx="11684000" cy="6316133"/>
          </a:xfrm>
        </p:spPr>
        <p:txBody>
          <a:bodyPr/>
          <a:lstStyle/>
          <a:p>
            <a:r>
              <a:rPr lang="en-US" sz="6600" b="1" dirty="0"/>
              <a:t>Indeed, God did not send the Son into the world to condemn the world,</a:t>
            </a:r>
            <a:br>
              <a:rPr lang="en-US" sz="6600" b="1" dirty="0"/>
            </a:br>
            <a:r>
              <a:rPr lang="en-US" sz="6600" b="1" dirty="0"/>
              <a:t>but in order that the world might be saved through him.”</a:t>
            </a:r>
          </a:p>
        </p:txBody>
      </p:sp>
    </p:spTree>
    <p:extLst>
      <p:ext uri="{BB962C8B-B14F-4D97-AF65-F5344CB8AC3E}">
        <p14:creationId xmlns:p14="http://schemas.microsoft.com/office/powerpoint/2010/main" val="24614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65D0-D726-0597-EEEB-C6F4F2A092E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641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8000" b="1" i="1" kern="0" dirty="0">
                <a:solidFill>
                  <a:srgbClr val="000000"/>
                </a:solidFill>
                <a:latin typeface="Arial Rounded MT Bold" pitchFamily="34" charset="0"/>
                <a:cs typeface="Arial"/>
              </a:rPr>
              <a:t>I Have Decided to Follow Jesus </a:t>
            </a:r>
            <a:endParaRPr lang="en-US" dirty="0"/>
          </a:p>
        </p:txBody>
      </p:sp>
    </p:spTree>
    <p:extLst>
      <p:ext uri="{BB962C8B-B14F-4D97-AF65-F5344CB8AC3E}">
        <p14:creationId xmlns:p14="http://schemas.microsoft.com/office/powerpoint/2010/main" val="1591910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6278562"/>
          </a:xfrm>
        </p:spPr>
        <p:txBody>
          <a:bodyPr>
            <a:noAutofit/>
          </a:bodyPr>
          <a:lstStyle/>
          <a:p>
            <a:pPr lvl="0" eaLnBrk="0" fontAlgn="base" hangingPunct="0">
              <a:spcAft>
                <a:spcPct val="0"/>
              </a:spcAft>
            </a:pPr>
            <a:r>
              <a:rPr lang="en-US" sz="4800" b="1" dirty="0">
                <a:solidFill>
                  <a:srgbClr val="000000"/>
                </a:solidFill>
                <a:latin typeface="Arial Rounded MT Bold" pitchFamily="34" charset="0"/>
                <a:ea typeface="+mn-ea"/>
                <a:cs typeface="Arial" pitchFamily="34" charset="0"/>
              </a:rPr>
              <a:t>I have decided to follow Jesus,</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I have decided to follow Jesus,</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I have decided to follow Jesus,</a:t>
            </a:r>
            <a:br>
              <a:rPr lang="en-US" sz="4800" b="1" dirty="0">
                <a:solidFill>
                  <a:srgbClr val="000000"/>
                </a:solidFill>
                <a:latin typeface="Arial Rounded MT Bold" pitchFamily="34" charset="0"/>
                <a:ea typeface="+mn-ea"/>
                <a:cs typeface="Arial" pitchFamily="34" charset="0"/>
              </a:rPr>
            </a:b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No turning back, no turning back.</a:t>
            </a:r>
            <a:endParaRPr lang="en-US" sz="7200" dirty="0"/>
          </a:p>
        </p:txBody>
      </p:sp>
    </p:spTree>
    <p:extLst>
      <p:ext uri="{BB962C8B-B14F-4D97-AF65-F5344CB8AC3E}">
        <p14:creationId xmlns:p14="http://schemas.microsoft.com/office/powerpoint/2010/main" val="392707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Autofit/>
          </a:bodyPr>
          <a:lstStyle/>
          <a:p>
            <a:pPr lvl="0" eaLnBrk="0" fontAlgn="base" hangingPunct="0">
              <a:spcAft>
                <a:spcPct val="0"/>
              </a:spcAft>
            </a:pPr>
            <a:r>
              <a:rPr lang="en-US" sz="4800" b="1" dirty="0">
                <a:solidFill>
                  <a:srgbClr val="000000"/>
                </a:solidFill>
                <a:latin typeface="Arial Rounded MT Bold" pitchFamily="34" charset="0"/>
                <a:ea typeface="+mn-ea"/>
                <a:cs typeface="Arial" pitchFamily="34" charset="0"/>
              </a:rPr>
              <a:t>The world behind me, the cross before me;</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The world behind me, the cross before me;</a:t>
            </a: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The world behind me, the cross before me,</a:t>
            </a:r>
            <a:br>
              <a:rPr lang="en-US" sz="4800" b="1" dirty="0">
                <a:solidFill>
                  <a:srgbClr val="000000"/>
                </a:solidFill>
                <a:latin typeface="Arial Rounded MT Bold" pitchFamily="34" charset="0"/>
                <a:ea typeface="+mn-ea"/>
                <a:cs typeface="Arial" pitchFamily="34" charset="0"/>
              </a:rPr>
            </a:br>
            <a:br>
              <a:rPr lang="en-US" sz="4800" b="1" dirty="0">
                <a:solidFill>
                  <a:srgbClr val="000000"/>
                </a:solidFill>
                <a:latin typeface="Arial Rounded MT Bold" pitchFamily="34" charset="0"/>
                <a:ea typeface="+mn-ea"/>
                <a:cs typeface="Arial" pitchFamily="34" charset="0"/>
              </a:rPr>
            </a:br>
            <a:r>
              <a:rPr lang="en-US" sz="4800" b="1" dirty="0">
                <a:solidFill>
                  <a:srgbClr val="000000"/>
                </a:solidFill>
                <a:latin typeface="Arial Rounded MT Bold" pitchFamily="34" charset="0"/>
                <a:ea typeface="+mn-ea"/>
                <a:cs typeface="Arial" pitchFamily="34" charset="0"/>
              </a:rPr>
              <a:t>No Turning back, no turning back.</a:t>
            </a:r>
            <a:endParaRPr lang="en-US" sz="6000" b="1" dirty="0"/>
          </a:p>
        </p:txBody>
      </p:sp>
    </p:spTree>
    <p:extLst>
      <p:ext uri="{BB962C8B-B14F-4D97-AF65-F5344CB8AC3E}">
        <p14:creationId xmlns:p14="http://schemas.microsoft.com/office/powerpoint/2010/main" val="1825123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Autofit/>
          </a:bodyPr>
          <a:lstStyle/>
          <a:p>
            <a:pPr lvl="0" eaLnBrk="0" fontAlgn="base" hangingPunct="0">
              <a:spcAft>
                <a:spcPct val="0"/>
              </a:spcAft>
            </a:pP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br>
              <a:rPr lang="en-US" b="1" dirty="0">
                <a:solidFill>
                  <a:srgbClr val="000000"/>
                </a:solidFill>
                <a:latin typeface="Arial Rounded MT Bold" pitchFamily="34" charset="0"/>
                <a:ea typeface="+mn-ea"/>
                <a:cs typeface="Arial" pitchFamily="34" charset="0"/>
              </a:rPr>
            </a:br>
            <a:r>
              <a:rPr lang="en-US" b="1" dirty="0">
                <a:solidFill>
                  <a:srgbClr val="000000"/>
                </a:solidFill>
                <a:latin typeface="Arial Rounded MT Bold" pitchFamily="34" charset="0"/>
                <a:ea typeface="+mn-ea"/>
                <a:cs typeface="Arial" pitchFamily="34" charset="0"/>
              </a:rPr>
              <a:t>No Turning back, no turning back.</a:t>
            </a:r>
            <a:endParaRPr lang="en-US" sz="5400" b="1" dirty="0"/>
          </a:p>
        </p:txBody>
      </p:sp>
    </p:spTree>
    <p:extLst>
      <p:ext uri="{BB962C8B-B14F-4D97-AF65-F5344CB8AC3E}">
        <p14:creationId xmlns:p14="http://schemas.microsoft.com/office/powerpoint/2010/main" val="402108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lvl="0" eaLnBrk="0" fontAlgn="base" hangingPunct="0">
              <a:spcAft>
                <a:spcPct val="0"/>
              </a:spcAft>
            </a:pPr>
            <a:r>
              <a:rPr lang="en-US" sz="4900" b="1" dirty="0">
                <a:solidFill>
                  <a:srgbClr val="000000"/>
                </a:solidFill>
                <a:latin typeface="Arial Rounded MT Bold" pitchFamily="34" charset="0"/>
                <a:ea typeface="+mn-ea"/>
                <a:cs typeface="Arial" pitchFamily="34" charset="0"/>
              </a:rPr>
              <a:t>Will you decide now to follow Jesus?</a:t>
            </a:r>
            <a:br>
              <a:rPr lang="en-US" sz="4900" b="1" dirty="0">
                <a:solidFill>
                  <a:srgbClr val="000000"/>
                </a:solidFill>
                <a:latin typeface="Arial Rounded MT Bold" pitchFamily="34" charset="0"/>
                <a:ea typeface="+mn-ea"/>
                <a:cs typeface="Arial" pitchFamily="34" charset="0"/>
              </a:rPr>
            </a:br>
            <a:r>
              <a:rPr lang="en-US" sz="4900" b="1" dirty="0">
                <a:solidFill>
                  <a:srgbClr val="000000"/>
                </a:solidFill>
                <a:latin typeface="Arial Rounded MT Bold" pitchFamily="34" charset="0"/>
                <a:ea typeface="+mn-ea"/>
                <a:cs typeface="Arial" pitchFamily="34" charset="0"/>
              </a:rPr>
              <a:t>Will you decide now to follow Jesus?</a:t>
            </a:r>
            <a:br>
              <a:rPr lang="en-US" sz="4900" b="1" dirty="0">
                <a:solidFill>
                  <a:srgbClr val="000000"/>
                </a:solidFill>
                <a:latin typeface="Arial Rounded MT Bold" pitchFamily="34" charset="0"/>
                <a:ea typeface="+mn-ea"/>
                <a:cs typeface="Arial" pitchFamily="34" charset="0"/>
              </a:rPr>
            </a:br>
            <a:r>
              <a:rPr lang="en-US" sz="4900" b="1" dirty="0">
                <a:solidFill>
                  <a:srgbClr val="000000"/>
                </a:solidFill>
                <a:latin typeface="Arial Rounded MT Bold" pitchFamily="34" charset="0"/>
                <a:ea typeface="+mn-ea"/>
                <a:cs typeface="Arial" pitchFamily="34" charset="0"/>
              </a:rPr>
              <a:t>Will you decide now to follow Jesus?</a:t>
            </a:r>
            <a:br>
              <a:rPr lang="en-US" sz="4900" b="1" dirty="0">
                <a:solidFill>
                  <a:srgbClr val="000000"/>
                </a:solidFill>
                <a:latin typeface="Arial Rounded MT Bold" pitchFamily="34" charset="0"/>
                <a:ea typeface="+mn-ea"/>
                <a:cs typeface="Arial" pitchFamily="34" charset="0"/>
              </a:rPr>
            </a:br>
            <a:br>
              <a:rPr lang="en-US" sz="4900" b="1" dirty="0">
                <a:solidFill>
                  <a:srgbClr val="000000"/>
                </a:solidFill>
                <a:latin typeface="Arial Rounded MT Bold" pitchFamily="34" charset="0"/>
                <a:ea typeface="+mn-ea"/>
                <a:cs typeface="Arial" pitchFamily="34" charset="0"/>
              </a:rPr>
            </a:br>
            <a:r>
              <a:rPr lang="en-US" sz="4900" b="1" dirty="0">
                <a:solidFill>
                  <a:srgbClr val="000000"/>
                </a:solidFill>
                <a:latin typeface="Arial Rounded MT Bold" pitchFamily="34" charset="0"/>
                <a:ea typeface="+mn-ea"/>
                <a:cs typeface="Arial" pitchFamily="34" charset="0"/>
              </a:rPr>
              <a:t>No Turning back, no turning back.</a:t>
            </a:r>
            <a:br>
              <a:rPr lang="en-US" sz="3600" dirty="0">
                <a:solidFill>
                  <a:srgbClr val="000000"/>
                </a:solidFill>
                <a:latin typeface="Times" charset="0"/>
                <a:ea typeface="+mn-ea"/>
                <a:cs typeface="Arial" pitchFamily="34" charset="0"/>
              </a:rPr>
            </a:br>
            <a:endParaRPr lang="en-US" dirty="0"/>
          </a:p>
        </p:txBody>
      </p:sp>
    </p:spTree>
    <p:extLst>
      <p:ext uri="{BB962C8B-B14F-4D97-AF65-F5344CB8AC3E}">
        <p14:creationId xmlns:p14="http://schemas.microsoft.com/office/powerpoint/2010/main" val="2460393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524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235200"/>
            <a:ext cx="12192000" cy="4622800"/>
          </a:xfrm>
        </p:spPr>
        <p:txBody>
          <a:bodyPr/>
          <a:lstStyle/>
          <a:p>
            <a:r>
              <a:rPr lang="en-US" sz="8000" u="sng" dirty="0"/>
              <a:t>Teaching Moment</a:t>
            </a:r>
            <a:br>
              <a:rPr lang="en-US" sz="8000" u="sng" dirty="0"/>
            </a:br>
            <a:br>
              <a:rPr lang="en-US" sz="6600" b="1" dirty="0"/>
            </a:br>
            <a:r>
              <a:rPr lang="en-US" sz="8000" b="1" dirty="0">
                <a:latin typeface="Amasis MT Pro Black" panose="02040A04050005020304" pitchFamily="18" charset="0"/>
              </a:rPr>
              <a:t>“Beatitudes continued” </a:t>
            </a:r>
            <a:br>
              <a:rPr lang="en-US" sz="6600" b="1" dirty="0"/>
            </a:br>
            <a:r>
              <a:rPr lang="en-US" sz="6600" b="1" dirty="0"/>
              <a:t>Pastor Dustin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10942320" cy="6553200"/>
          </a:xfrm>
        </p:spPr>
        <p:txBody>
          <a:bodyPr/>
          <a:lstStyle/>
          <a:p>
            <a:br>
              <a:rPr lang="en-US" sz="7200" b="1" i="1" kern="0" dirty="0">
                <a:solidFill>
                  <a:srgbClr val="000000"/>
                </a:solidFill>
                <a:latin typeface="Arial Rounded MT Bold"/>
                <a:cs typeface="Arial"/>
              </a:rPr>
            </a:br>
            <a:r>
              <a:rPr lang="en-US" sz="9600" b="1" i="1" kern="0" dirty="0">
                <a:solidFill>
                  <a:srgbClr val="000000"/>
                </a:solidFill>
                <a:latin typeface="Arial Rounded MT Bold"/>
                <a:cs typeface="Arial"/>
              </a:rPr>
              <a:t>“ In His Time” </a:t>
            </a:r>
            <a:br>
              <a:rPr lang="en-US" sz="9600" b="1" i="1" kern="0" dirty="0">
                <a:solidFill>
                  <a:srgbClr val="000000"/>
                </a:solidFill>
                <a:latin typeface="Arial Rounded MT Bold"/>
                <a:cs typeface="Arial"/>
              </a:rPr>
            </a:br>
            <a:br>
              <a:rPr lang="en-US" sz="9600" b="1" i="1" kern="0" dirty="0">
                <a:solidFill>
                  <a:srgbClr val="000000"/>
                </a:solidFill>
                <a:latin typeface="Arial Rounded MT Bold"/>
                <a:cs typeface="Arial"/>
              </a:rPr>
            </a:br>
            <a:r>
              <a:rPr lang="en-US" sz="7200" i="1" kern="0" dirty="0">
                <a:solidFill>
                  <a:srgbClr val="000000"/>
                </a:solidFill>
                <a:latin typeface="Arial Rounded MT Bold"/>
                <a:cs typeface="Arial"/>
              </a:rPr>
              <a:t>arr. 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5C83DF-D8A9-98FA-41B7-34133E496C49}"/>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4276186355"/>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BCF8D51-323F-BFED-233A-979BA22B2625}"/>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2307684590"/>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20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7200" b="1" dirty="0"/>
              <a:t>He’s Got The Whole World In His Hands</a:t>
            </a:r>
            <a:br>
              <a:rPr lang="en-US" b="1" dirty="0">
                <a:solidFill>
                  <a:schemeClr val="tx1"/>
                </a:solidFill>
              </a:rPr>
            </a:br>
            <a:br>
              <a:rPr lang="en-US" b="1" dirty="0"/>
            </a:br>
            <a:r>
              <a:rPr lang="en-US" b="1" dirty="0"/>
              <a:t>Hymn #562</a:t>
            </a:r>
            <a:endParaRPr lang="en-US" dirty="0"/>
          </a:p>
        </p:txBody>
      </p:sp>
    </p:spTree>
    <p:extLst>
      <p:ext uri="{BB962C8B-B14F-4D97-AF65-F5344CB8AC3E}">
        <p14:creationId xmlns:p14="http://schemas.microsoft.com/office/powerpoint/2010/main" val="3255034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4953000"/>
          </a:xfrm>
        </p:spPr>
        <p:txBody>
          <a:bodyPr>
            <a:normAutofit fontScale="90000"/>
          </a:bodyPr>
          <a:lstStyle/>
          <a:p>
            <a:pPr lvl="0" fontAlgn="base">
              <a:spcBef>
                <a:spcPct val="50000"/>
              </a:spcBef>
              <a:spcAft>
                <a:spcPct val="0"/>
              </a:spcAft>
            </a:pP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br>
              <a:rPr lang="en-US" sz="3600">
                <a:solidFill>
                  <a:srgbClr val="FFFFFF"/>
                </a:solidFill>
                <a:latin typeface="Arial Black" pitchFamily="34" charset="0"/>
                <a:ea typeface="+mn-ea"/>
                <a:cs typeface="Arial" pitchFamily="34" charset="0"/>
              </a:rPr>
            </a:br>
            <a:endParaRPr lang="en-US" dirty="0"/>
          </a:p>
        </p:txBody>
      </p:sp>
    </p:spTree>
    <p:extLst>
      <p:ext uri="{BB962C8B-B14F-4D97-AF65-F5344CB8AC3E}">
        <p14:creationId xmlns:p14="http://schemas.microsoft.com/office/powerpoint/2010/main" val="2293480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991600" cy="6583362"/>
          </a:xfrm>
        </p:spPr>
        <p:txBody>
          <a:bodyPr>
            <a:normAutofit fontScale="90000"/>
          </a:bodyPr>
          <a:lstStyle/>
          <a:p>
            <a:pPr>
              <a:spcBef>
                <a:spcPct val="50000"/>
              </a:spcBef>
            </a:pP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whole world in His hands</a:t>
            </a:r>
            <a:br>
              <a:rPr lang="en-US" dirty="0"/>
            </a:br>
            <a:endParaRPr lang="en-US" dirty="0"/>
          </a:p>
        </p:txBody>
      </p:sp>
    </p:spTree>
    <p:extLst>
      <p:ext uri="{BB962C8B-B14F-4D97-AF65-F5344CB8AC3E}">
        <p14:creationId xmlns:p14="http://schemas.microsoft.com/office/powerpoint/2010/main" val="2380989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763000" cy="6202362"/>
          </a:xfrm>
        </p:spPr>
        <p:txBody>
          <a:bodyPr>
            <a:noAutofit/>
          </a:bodyPr>
          <a:lstStyle/>
          <a:p>
            <a:pPr>
              <a:spcBef>
                <a:spcPct val="50000"/>
              </a:spcBef>
            </a:pP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whole world in His hands</a:t>
            </a:r>
          </a:p>
        </p:txBody>
      </p:sp>
    </p:spTree>
    <p:extLst>
      <p:ext uri="{BB962C8B-B14F-4D97-AF65-F5344CB8AC3E}">
        <p14:creationId xmlns:p14="http://schemas.microsoft.com/office/powerpoint/2010/main" val="407529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7E40F3E-F29C-ACB7-3FDF-35C28AC8283B}"/>
              </a:ext>
            </a:extLst>
          </p:cNvPr>
          <p:cNvSpPr>
            <a:spLocks noGrp="1" noChangeArrowheads="1"/>
          </p:cNvSpPr>
          <p:nvPr>
            <p:ph type="ctrTitle"/>
          </p:nvPr>
        </p:nvSpPr>
        <p:spPr/>
        <p:txBody>
          <a:bodyPr/>
          <a:lstStyle/>
          <a:p>
            <a:pPr eaLnBrk="1" hangingPunct="1"/>
            <a:r>
              <a:rPr lang="en-US" altLang="en-US" sz="8800">
                <a:solidFill>
                  <a:srgbClr val="000000"/>
                </a:solidFill>
              </a:rPr>
              <a:t>‘Tis So Sweet</a:t>
            </a:r>
            <a:br>
              <a:rPr lang="en-US" altLang="en-US" sz="8800">
                <a:solidFill>
                  <a:srgbClr val="000000"/>
                </a:solidFill>
              </a:rPr>
            </a:br>
            <a:r>
              <a:rPr lang="en-US" altLang="en-US" sz="8800">
                <a:solidFill>
                  <a:srgbClr val="000000"/>
                </a:solidFill>
              </a:rPr>
              <a:t>To Trust In</a:t>
            </a:r>
            <a:br>
              <a:rPr lang="en-US" altLang="en-US" sz="8800">
                <a:solidFill>
                  <a:srgbClr val="000000"/>
                </a:solidFill>
              </a:rPr>
            </a:br>
            <a:r>
              <a:rPr lang="en-US" altLang="en-US" sz="8800">
                <a:solidFill>
                  <a:srgbClr val="000000"/>
                </a:solidFill>
              </a:rPr>
              <a:t>Jesus</a:t>
            </a:r>
          </a:p>
        </p:txBody>
      </p:sp>
      <p:sp>
        <p:nvSpPr>
          <p:cNvPr id="2051" name="Rectangle 3">
            <a:extLst>
              <a:ext uri="{FF2B5EF4-FFF2-40B4-BE49-F238E27FC236}">
                <a16:creationId xmlns:a16="http://schemas.microsoft.com/office/drawing/2014/main" id="{8C421347-4D00-AD97-D87C-8B1D195D4FF8}"/>
              </a:ext>
            </a:extLst>
          </p:cNvPr>
          <p:cNvSpPr>
            <a:spLocks noGrp="1" noChangeArrowheads="1"/>
          </p:cNvSpPr>
          <p:nvPr>
            <p:ph type="subTitle" idx="1"/>
          </p:nvPr>
        </p:nvSpPr>
        <p:spPr>
          <a:xfrm>
            <a:off x="2895600" y="5715000"/>
            <a:ext cx="6400800" cy="762000"/>
          </a:xfrm>
        </p:spPr>
        <p:txBody>
          <a:bodyPr/>
          <a:lstStyle/>
          <a:p>
            <a:pPr eaLnBrk="1" hangingPunct="1"/>
            <a:r>
              <a:rPr lang="en-US" altLang="en-US" sz="4000">
                <a:solidFill>
                  <a:srgbClr val="000000"/>
                </a:solidFill>
              </a:rPr>
              <a:t>HYMN 581</a:t>
            </a:r>
          </a:p>
        </p:txBody>
      </p:sp>
    </p:spTree>
    <p:extLst>
      <p:ext uri="{BB962C8B-B14F-4D97-AF65-F5344CB8AC3E}">
        <p14:creationId xmlns:p14="http://schemas.microsoft.com/office/powerpoint/2010/main" val="955289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6583362"/>
          </a:xfrm>
        </p:spPr>
        <p:txBody>
          <a:bodyPr>
            <a:normAutofit fontScale="90000"/>
          </a:bodyPr>
          <a:lstStyle/>
          <a:p>
            <a:pPr>
              <a:spcBef>
                <a:spcPct val="50000"/>
              </a:spcBef>
            </a:pP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you and me sister in His hands,</a:t>
            </a:r>
            <a:br>
              <a:rPr lang="en-US" sz="5300" b="1" dirty="0">
                <a:latin typeface="Arial Black" pitchFamily="34" charset="0"/>
              </a:rPr>
            </a:b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the whole world in His hands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4177460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96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0CEBB4D9-BC5D-FC84-4AAA-9FD577C6B0B8}"/>
              </a:ext>
            </a:extLst>
          </p:cNvPr>
          <p:cNvSpPr>
            <a:spLocks noGrp="1" noChangeArrowheads="1"/>
          </p:cNvSpPr>
          <p:nvPr>
            <p:ph type="ctrTitle"/>
          </p:nvPr>
        </p:nvSpPr>
        <p:spPr/>
        <p:txBody>
          <a:bodyPr/>
          <a:lstStyle/>
          <a:p>
            <a:pPr eaLnBrk="1" hangingPunct="1"/>
            <a:r>
              <a:rPr lang="en-US" altLang="en-US"/>
              <a:t>  </a:t>
            </a:r>
          </a:p>
        </p:txBody>
      </p:sp>
      <p:sp>
        <p:nvSpPr>
          <p:cNvPr id="3075" name="Rectangle 5">
            <a:extLst>
              <a:ext uri="{FF2B5EF4-FFF2-40B4-BE49-F238E27FC236}">
                <a16:creationId xmlns:a16="http://schemas.microsoft.com/office/drawing/2014/main" id="{08480376-ACD4-19D5-3FE8-6153D04CFBEA}"/>
              </a:ext>
            </a:extLst>
          </p:cNvPr>
          <p:cNvSpPr>
            <a:spLocks noGrp="1" noChangeArrowheads="1"/>
          </p:cNvSpPr>
          <p:nvPr>
            <p:ph type="subTitle" idx="1"/>
          </p:nvPr>
        </p:nvSpPr>
        <p:spPr>
          <a:xfrm>
            <a:off x="2133600" y="304800"/>
            <a:ext cx="7924800" cy="6324600"/>
          </a:xfrm>
        </p:spPr>
        <p:txBody>
          <a:bodyPr/>
          <a:lstStyle/>
          <a:p>
            <a:pPr eaLnBrk="1" hangingPunct="1"/>
            <a:r>
              <a:rPr lang="en-US" altLang="en-US" sz="4800" b="1">
                <a:solidFill>
                  <a:srgbClr val="000000"/>
                </a:solidFill>
              </a:rPr>
              <a:t>‘Tis so sweet to trust in Jesus,</a:t>
            </a:r>
          </a:p>
          <a:p>
            <a:pPr eaLnBrk="1" hangingPunct="1"/>
            <a:r>
              <a:rPr lang="en-US" altLang="en-US" sz="4800" b="1">
                <a:solidFill>
                  <a:srgbClr val="000000"/>
                </a:solidFill>
              </a:rPr>
              <a:t>Just to take Him at His word;</a:t>
            </a:r>
          </a:p>
          <a:p>
            <a:pPr eaLnBrk="1" hangingPunct="1"/>
            <a:r>
              <a:rPr lang="en-US" altLang="en-US" sz="4800" b="1">
                <a:solidFill>
                  <a:srgbClr val="000000"/>
                </a:solidFill>
              </a:rPr>
              <a:t>Just to rest upon His promise;</a:t>
            </a:r>
          </a:p>
          <a:p>
            <a:pPr eaLnBrk="1" hangingPunct="1"/>
            <a:r>
              <a:rPr lang="en-US" altLang="en-US" sz="4800" b="1">
                <a:solidFill>
                  <a:srgbClr val="000000"/>
                </a:solidFill>
              </a:rPr>
              <a:t>Just to know, “Thus saith the Lord.”</a:t>
            </a:r>
          </a:p>
        </p:txBody>
      </p:sp>
    </p:spTree>
    <p:extLst>
      <p:ext uri="{BB962C8B-B14F-4D97-AF65-F5344CB8AC3E}">
        <p14:creationId xmlns:p14="http://schemas.microsoft.com/office/powerpoint/2010/main" val="146788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AFB0053F-2D58-D1B6-327D-65BD590189D8}"/>
              </a:ext>
            </a:extLst>
          </p:cNvPr>
          <p:cNvSpPr>
            <a:spLocks noGrp="1" noChangeArrowheads="1"/>
          </p:cNvSpPr>
          <p:nvPr>
            <p:ph type="ctrTitle"/>
          </p:nvPr>
        </p:nvSpPr>
        <p:spPr/>
        <p:txBody>
          <a:bodyPr/>
          <a:lstStyle/>
          <a:p>
            <a:pPr eaLnBrk="1" hangingPunct="1"/>
            <a:r>
              <a:rPr lang="en-US" altLang="en-US"/>
              <a:t>   </a:t>
            </a:r>
          </a:p>
        </p:txBody>
      </p:sp>
      <p:sp>
        <p:nvSpPr>
          <p:cNvPr id="4099" name="Rectangle 5">
            <a:extLst>
              <a:ext uri="{FF2B5EF4-FFF2-40B4-BE49-F238E27FC236}">
                <a16:creationId xmlns:a16="http://schemas.microsoft.com/office/drawing/2014/main" id="{C24FA455-E4D5-3F15-EAD5-1E456509BEF8}"/>
              </a:ext>
            </a:extLst>
          </p:cNvPr>
          <p:cNvSpPr>
            <a:spLocks noGrp="1" noChangeArrowheads="1"/>
          </p:cNvSpPr>
          <p:nvPr>
            <p:ph type="subTitle" idx="1"/>
          </p:nvPr>
        </p:nvSpPr>
        <p:spPr>
          <a:xfrm>
            <a:off x="1905000" y="609600"/>
            <a:ext cx="8458200" cy="50292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367799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44F73B86-2E43-6090-4591-B4F4F78147C2}"/>
              </a:ext>
            </a:extLst>
          </p:cNvPr>
          <p:cNvSpPr>
            <a:spLocks noGrp="1" noChangeArrowheads="1"/>
          </p:cNvSpPr>
          <p:nvPr>
            <p:ph type="ctrTitle"/>
          </p:nvPr>
        </p:nvSpPr>
        <p:spPr/>
        <p:txBody>
          <a:bodyPr/>
          <a:lstStyle/>
          <a:p>
            <a:pPr eaLnBrk="1" hangingPunct="1"/>
            <a:r>
              <a:rPr lang="en-US" altLang="en-US"/>
              <a:t>   </a:t>
            </a:r>
          </a:p>
        </p:txBody>
      </p:sp>
      <p:sp>
        <p:nvSpPr>
          <p:cNvPr id="5123" name="Rectangle 5">
            <a:extLst>
              <a:ext uri="{FF2B5EF4-FFF2-40B4-BE49-F238E27FC236}">
                <a16:creationId xmlns:a16="http://schemas.microsoft.com/office/drawing/2014/main" id="{88D329EB-2881-C054-76D8-43A29D4B4379}"/>
              </a:ext>
            </a:extLst>
          </p:cNvPr>
          <p:cNvSpPr>
            <a:spLocks noGrp="1" noChangeArrowheads="1"/>
          </p:cNvSpPr>
          <p:nvPr>
            <p:ph type="subTitle" idx="1"/>
          </p:nvPr>
        </p:nvSpPr>
        <p:spPr>
          <a:xfrm>
            <a:off x="2057400" y="304800"/>
            <a:ext cx="8153400" cy="5334000"/>
          </a:xfrm>
        </p:spPr>
        <p:txBody>
          <a:bodyPr/>
          <a:lstStyle/>
          <a:p>
            <a:pPr eaLnBrk="1" hangingPunct="1"/>
            <a:r>
              <a:rPr lang="en-US" altLang="en-US" sz="4800" b="1">
                <a:solidFill>
                  <a:srgbClr val="000000"/>
                </a:solidFill>
              </a:rPr>
              <a:t>O how sweet to trust in Jesus,</a:t>
            </a:r>
          </a:p>
          <a:p>
            <a:pPr eaLnBrk="1" hangingPunct="1"/>
            <a:r>
              <a:rPr lang="en-US" altLang="en-US" sz="4800" b="1">
                <a:solidFill>
                  <a:srgbClr val="000000"/>
                </a:solidFill>
              </a:rPr>
              <a:t>Just to trust his cleansing blood;</a:t>
            </a:r>
          </a:p>
          <a:p>
            <a:pPr eaLnBrk="1" hangingPunct="1"/>
            <a:r>
              <a:rPr lang="en-US" altLang="en-US" sz="4800" b="1">
                <a:solidFill>
                  <a:srgbClr val="000000"/>
                </a:solidFill>
              </a:rPr>
              <a:t>Just in simple faith to plunge me</a:t>
            </a:r>
          </a:p>
          <a:p>
            <a:pPr eaLnBrk="1" hangingPunct="1"/>
            <a:r>
              <a:rPr lang="en-US" altLang="en-US" sz="4800" b="1">
                <a:solidFill>
                  <a:srgbClr val="000000"/>
                </a:solidFill>
              </a:rPr>
              <a:t>‘Neath the healing, cleansing flood!</a:t>
            </a:r>
          </a:p>
        </p:txBody>
      </p:sp>
    </p:spTree>
    <p:extLst>
      <p:ext uri="{BB962C8B-B14F-4D97-AF65-F5344CB8AC3E}">
        <p14:creationId xmlns:p14="http://schemas.microsoft.com/office/powerpoint/2010/main" val="124262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92D19A2D-3DEB-B19F-DF85-EE972B793371}"/>
              </a:ext>
            </a:extLst>
          </p:cNvPr>
          <p:cNvSpPr>
            <a:spLocks noGrp="1" noChangeArrowheads="1"/>
          </p:cNvSpPr>
          <p:nvPr>
            <p:ph type="ctrTitle"/>
          </p:nvPr>
        </p:nvSpPr>
        <p:spPr/>
        <p:txBody>
          <a:bodyPr/>
          <a:lstStyle/>
          <a:p>
            <a:pPr eaLnBrk="1" hangingPunct="1"/>
            <a:r>
              <a:rPr lang="en-US" altLang="en-US"/>
              <a:t>   </a:t>
            </a:r>
          </a:p>
        </p:txBody>
      </p:sp>
      <p:sp>
        <p:nvSpPr>
          <p:cNvPr id="6147" name="Rectangle 5">
            <a:extLst>
              <a:ext uri="{FF2B5EF4-FFF2-40B4-BE49-F238E27FC236}">
                <a16:creationId xmlns:a16="http://schemas.microsoft.com/office/drawing/2014/main" id="{3087A324-F05C-13F0-7449-DCD2EA195C54}"/>
              </a:ext>
            </a:extLst>
          </p:cNvPr>
          <p:cNvSpPr>
            <a:spLocks noGrp="1" noChangeArrowheads="1"/>
          </p:cNvSpPr>
          <p:nvPr>
            <p:ph type="subTitle" idx="1"/>
          </p:nvPr>
        </p:nvSpPr>
        <p:spPr>
          <a:xfrm>
            <a:off x="1905000" y="228600"/>
            <a:ext cx="8458200" cy="54102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4169095167"/>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6015</TotalTime>
  <Words>1215</Words>
  <Application>Microsoft Office PowerPoint</Application>
  <PresentationFormat>Widescreen</PresentationFormat>
  <Paragraphs>108</Paragraphs>
  <Slides>52</Slides>
  <Notes>2</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52</vt:i4>
      </vt:variant>
    </vt:vector>
  </HeadingPairs>
  <TitlesOfParts>
    <vt:vector size="74" baseType="lpstr">
      <vt:lpstr>MS PGothic</vt:lpstr>
      <vt:lpstr>Aharoni</vt:lpstr>
      <vt:lpstr>Algerian</vt:lpstr>
      <vt:lpstr>Amasis MT Pro Black</vt:lpstr>
      <vt:lpstr>Arial</vt:lpstr>
      <vt:lpstr>Arial Black</vt:lpstr>
      <vt:lpstr>Arial Rounded MT Bold</vt:lpstr>
      <vt:lpstr>Baguet Script</vt:lpstr>
      <vt:lpstr>Berlin Sans FB</vt:lpstr>
      <vt:lpstr>Broadway</vt:lpstr>
      <vt:lpstr>Calibri</vt:lpstr>
      <vt:lpstr>Calibri Light</vt:lpstr>
      <vt:lpstr>Times</vt:lpstr>
      <vt:lpstr>3_Office Theme</vt:lpstr>
      <vt:lpstr>4_Office Theme</vt:lpstr>
      <vt:lpstr>6_Office Theme</vt:lpstr>
      <vt:lpstr>7_Office Theme</vt:lpstr>
      <vt:lpstr>2_Office Theme</vt:lpstr>
      <vt:lpstr>Default Design</vt:lpstr>
      <vt:lpstr>1_Default Design</vt:lpstr>
      <vt:lpstr>1_Office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‘Tis So Sweet To Trust In Jesus</vt:lpstr>
      <vt:lpstr>  </vt:lpstr>
      <vt:lpstr>   </vt:lpstr>
      <vt:lpstr>   </vt:lpstr>
      <vt:lpstr>   </vt:lpstr>
      <vt:lpstr>   </vt:lpstr>
      <vt:lpstr>   </vt:lpstr>
      <vt:lpstr>  </vt:lpstr>
      <vt:lpstr>   </vt:lpstr>
      <vt:lpstr>PowerPoint Presentation</vt:lpstr>
      <vt:lpstr>WELCOME</vt:lpstr>
      <vt:lpstr> Call To Worship   Deacon David Smukala, Liturgist       </vt:lpstr>
      <vt:lpstr>Leader: All who thirst,  come to the water.</vt:lpstr>
      <vt:lpstr>People: Come, all who are weary; come, all who yearn for forgiveness.</vt:lpstr>
      <vt:lpstr>Leader:  The Holy Spirit through Jesus Christ has washed over us, and our gracious and holy God invites and blesses us.</vt:lpstr>
      <vt:lpstr>People: Drink deeply of these living waters.</vt:lpstr>
      <vt:lpstr>ALL:   Glory to you, O Lord, glory to you.</vt:lpstr>
      <vt:lpstr>PowerPoint Presentation</vt:lpstr>
      <vt:lpstr>Prayer of confession  ( based on 1 John 1:8-9 )   Pastor Dustin   </vt:lpstr>
      <vt:lpstr>All  God’s Word assures us: If we say that we have no sin, we deceive ourselves,  and the truth is not in us.  </vt:lpstr>
      <vt:lpstr>All If we confess our sins,  he who is faithful and just will forgive us our sins  and cleanse us from all unrighteousness. </vt:lpstr>
      <vt:lpstr>All  In humility and faith let us confess our sin to God.  Lord, hear our prayers. </vt:lpstr>
      <vt:lpstr>A Moment for Silent Confession</vt:lpstr>
      <vt:lpstr>Words of Assurance and Pardon of the Gospel  ( John 3:16-17)  Elder Roy Palk, Liturgist    </vt:lpstr>
      <vt:lpstr>“God so loved the world that he gave his only Son,  so that everyone who believes in him may not perish but may have eternal life.</vt:lpstr>
      <vt:lpstr>Indeed, God did not send the Son into the world to condemn the world, but in order that the world might be saved through him.”</vt:lpstr>
      <vt:lpstr>PowerPoint Presentation</vt:lpstr>
      <vt:lpstr>I Have Decided to Follow Jesus </vt:lpstr>
      <vt:lpstr>I have decided to follow Jesus, I have decided to follow Jesus, I have decided to follow Jesus,  No turning back, no turning back.</vt:lpstr>
      <vt:lpstr>The world behind me, the cross before me; The world behind me, the cross before me; The world behind me, the cross before me,  No Turning back, no turning back.</vt:lpstr>
      <vt:lpstr>Tho’ none go with me, still I will follow, Tho’ none go with me, still I will follow, Tho’ none go with me, still I will follow,  No Turning back, no turning back.</vt:lpstr>
      <vt:lpstr>Will you decide now to follow Jesus? Will you decide now to follow Jesus? Will you decide now to follow Jesus?  No Turning back, no turning back. </vt:lpstr>
      <vt:lpstr>PowerPoint Presentation</vt:lpstr>
      <vt:lpstr>Teaching Moment  “Beatitudes continued”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 In His Time”   arr. Ken Gallo</vt:lpstr>
      <vt:lpstr>   Doxology</vt:lpstr>
      <vt:lpstr>PowerPoint Presentation</vt:lpstr>
      <vt:lpstr>PowerPoint Presentation</vt:lpstr>
      <vt:lpstr>He’s Got The Whole World In His Hands  Hymn #562</vt:lpstr>
      <vt:lpstr>He’s got the whole world in His hands, He’s got the whole world in His hands, He’s got the whole world in His hands, He’s got the whole world in His hands.  </vt:lpstr>
      <vt:lpstr>He’s got the wind and the rain in His hands, He’s got the wind and the rain in His hands, He’s got the wind and the rain in His hands, He’s got the whole world in His hands </vt:lpstr>
      <vt:lpstr>He’s got the tiny little baby in His hands He’s got the tiny little baby in His hands He’s got the tiny little baby in His hands He’s got the whole world in His hands</vt:lpstr>
      <vt:lpstr>He’s got you and me brother in His hands, He’s got you and me sister in His hands, He’s got you and me brother in His hands, He’s got the whole world in His hands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284</cp:revision>
  <dcterms:created xsi:type="dcterms:W3CDTF">2021-03-31T13:56:44Z</dcterms:created>
  <dcterms:modified xsi:type="dcterms:W3CDTF">2024-04-28T12:29:53Z</dcterms:modified>
</cp:coreProperties>
</file>