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639" r:id="rId6"/>
    <p:sldMasterId id="2147484642" r:id="rId7"/>
  </p:sldMasterIdLst>
  <p:notesMasterIdLst>
    <p:notesMasterId r:id="rId67"/>
  </p:notesMasterIdLst>
  <p:sldIdLst>
    <p:sldId id="2920" r:id="rId8"/>
    <p:sldId id="610" r:id="rId9"/>
    <p:sldId id="469" r:id="rId10"/>
    <p:sldId id="470" r:id="rId11"/>
    <p:sldId id="1986" r:id="rId12"/>
    <p:sldId id="3416" r:id="rId13"/>
    <p:sldId id="3417" r:id="rId14"/>
    <p:sldId id="3418" r:id="rId15"/>
    <p:sldId id="263" r:id="rId16"/>
    <p:sldId id="3419" r:id="rId17"/>
    <p:sldId id="264" r:id="rId18"/>
    <p:sldId id="3420" r:id="rId19"/>
    <p:sldId id="265" r:id="rId20"/>
    <p:sldId id="3421" r:id="rId21"/>
    <p:sldId id="266" r:id="rId22"/>
    <p:sldId id="427" r:id="rId23"/>
    <p:sldId id="639" r:id="rId24"/>
    <p:sldId id="2778" r:id="rId25"/>
    <p:sldId id="3331" r:id="rId26"/>
    <p:sldId id="3332" r:id="rId27"/>
    <p:sldId id="3386" r:id="rId28"/>
    <p:sldId id="3388" r:id="rId29"/>
    <p:sldId id="3100" r:id="rId30"/>
    <p:sldId id="3402" r:id="rId31"/>
    <p:sldId id="3403" r:id="rId32"/>
    <p:sldId id="3405" r:id="rId33"/>
    <p:sldId id="3337" r:id="rId34"/>
    <p:sldId id="3404" r:id="rId35"/>
    <p:sldId id="2693" r:id="rId36"/>
    <p:sldId id="3073" r:id="rId37"/>
    <p:sldId id="3269" r:id="rId38"/>
    <p:sldId id="3270" r:id="rId39"/>
    <p:sldId id="257" r:id="rId40"/>
    <p:sldId id="3422" r:id="rId41"/>
    <p:sldId id="259" r:id="rId42"/>
    <p:sldId id="3423" r:id="rId43"/>
    <p:sldId id="3424" r:id="rId44"/>
    <p:sldId id="3425" r:id="rId45"/>
    <p:sldId id="3426" r:id="rId46"/>
    <p:sldId id="3427" r:id="rId47"/>
    <p:sldId id="261" r:id="rId48"/>
    <p:sldId id="3428" r:id="rId49"/>
    <p:sldId id="267" r:id="rId50"/>
    <p:sldId id="3349" r:id="rId51"/>
    <p:sldId id="454" r:id="rId52"/>
    <p:sldId id="455" r:id="rId53"/>
    <p:sldId id="1001" r:id="rId54"/>
    <p:sldId id="1943" r:id="rId55"/>
    <p:sldId id="3207" r:id="rId56"/>
    <p:sldId id="3429" r:id="rId57"/>
    <p:sldId id="3430" r:id="rId58"/>
    <p:sldId id="258" r:id="rId59"/>
    <p:sldId id="3431" r:id="rId60"/>
    <p:sldId id="260" r:id="rId61"/>
    <p:sldId id="3432" r:id="rId62"/>
    <p:sldId id="262" r:id="rId63"/>
    <p:sldId id="3433" r:id="rId64"/>
    <p:sldId id="3434" r:id="rId65"/>
    <p:sldId id="464"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9" d="100"/>
          <a:sy n="29" d="100"/>
        </p:scale>
        <p:origin x="84" y="167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4/7/2024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59</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4/7/2024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4/7/2024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CD28FBBD-F1F3-4D9D-B973-408E73A34EC5}" type="datetimeFigureOut">
              <a:rPr lang="en-US" smtClean="0">
                <a:solidFill>
                  <a:prstClr val="black">
                    <a:tint val="75000"/>
                  </a:prstClr>
                </a:solidFill>
              </a:rPr>
              <a:pPr defTabSz="914400"/>
              <a:t>4/7/2024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4191ECB7-68FF-492D-81C1-9CB0616C2C1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82211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CD28FBBD-F1F3-4D9D-B973-408E73A34EC5}" type="datetimeFigureOut">
              <a:rPr lang="en-US" smtClean="0">
                <a:solidFill>
                  <a:prstClr val="black">
                    <a:tint val="75000"/>
                  </a:prstClr>
                </a:solidFill>
              </a:rPr>
              <a:pPr defTabSz="914400"/>
              <a:t>4/7/2024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4191ECB7-68FF-492D-81C1-9CB0616C2C1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3024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4/7/2024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914400">
              <a:defRPr/>
            </a:pPr>
            <a:fld id="{9ED9294E-BB3E-4BF8-B4A2-9A74FF932B2E}" type="datetimeFigureOut">
              <a:rPr lang="en-US" smtClean="0"/>
              <a:pPr defTabSz="914400">
                <a:defRPr/>
              </a:pPr>
              <a:t>4/7/2024</a:t>
            </a:fld>
            <a:endParaRPr lang="en-US" dirty="0"/>
          </a:p>
        </p:txBody>
      </p:sp>
      <p:sp>
        <p:nvSpPr>
          <p:cNvPr id="4" name="Footer Placeholder 4"/>
          <p:cNvSpPr>
            <a:spLocks noGrp="1"/>
          </p:cNvSpPr>
          <p:nvPr>
            <p:ph type="ftr" sz="quarter" idx="11"/>
          </p:nvPr>
        </p:nvSpPr>
        <p:spPr/>
        <p:txBody>
          <a:bodyPr/>
          <a:lstStyle>
            <a:lvl1pPr>
              <a:defRPr/>
            </a:lvl1pPr>
          </a:lstStyle>
          <a:p>
            <a:pPr defTabSz="914400">
              <a:defRPr/>
            </a:pPr>
            <a:endParaRPr lang="en-US"/>
          </a:p>
        </p:txBody>
      </p:sp>
      <p:sp>
        <p:nvSpPr>
          <p:cNvPr id="5" name="Slide Number Placeholder 5"/>
          <p:cNvSpPr>
            <a:spLocks noGrp="1"/>
          </p:cNvSpPr>
          <p:nvPr>
            <p:ph type="sldNum" sz="quarter" idx="12"/>
          </p:nvPr>
        </p:nvSpPr>
        <p:spPr/>
        <p:txBody>
          <a:bodyPr/>
          <a:lstStyle>
            <a:lvl1pPr>
              <a:defRPr/>
            </a:lvl1pPr>
          </a:lstStyle>
          <a:p>
            <a:pPr defTabSz="914400">
              <a:defRPr/>
            </a:pPr>
            <a:fld id="{F486C39C-4930-49DC-B055-0F9F6A9D3B22}" type="slidenum">
              <a:rPr lang="en-US" smtClean="0"/>
              <a:pPr defTabSz="914400">
                <a:defRPr/>
              </a:pPr>
              <a:t>‹#›</a:t>
            </a:fld>
            <a:endParaRPr lang="en-US" dirty="0"/>
          </a:p>
        </p:txBody>
      </p:sp>
    </p:spTree>
    <p:extLst>
      <p:ext uri="{BB962C8B-B14F-4D97-AF65-F5344CB8AC3E}">
        <p14:creationId xmlns:p14="http://schemas.microsoft.com/office/powerpoint/2010/main" val="66577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4/7/2024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4/7/2024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F8BB6-4CF9-CC13-12EF-4FDC98F7A6F1}"/>
              </a:ext>
            </a:extLst>
          </p:cNvPr>
          <p:cNvSpPr>
            <a:spLocks noGrp="1"/>
          </p:cNvSpPr>
          <p:nvPr>
            <p:ph type="dt" sz="half" idx="10"/>
          </p:nvPr>
        </p:nvSpPr>
        <p:spPr/>
        <p:txBody>
          <a:bodyPr/>
          <a:lstStyle/>
          <a:p>
            <a:fld id="{4BB07C37-AB4C-44BE-B780-2102B08AD412}" type="datetimeFigureOut">
              <a:rPr lang="en-US" smtClean="0"/>
              <a:t>4/7/2024</a:t>
            </a:fld>
            <a:endParaRPr lang="en-US"/>
          </a:p>
        </p:txBody>
      </p:sp>
      <p:sp>
        <p:nvSpPr>
          <p:cNvPr id="3" name="Footer Placeholder 2">
            <a:extLst>
              <a:ext uri="{FF2B5EF4-FFF2-40B4-BE49-F238E27FC236}">
                <a16:creationId xmlns:a16="http://schemas.microsoft.com/office/drawing/2014/main" id="{31514668-BAAF-B801-0D36-EA4A0FB628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1416C0-4E41-ED10-D374-EABF392133A1}"/>
              </a:ext>
            </a:extLst>
          </p:cNvPr>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174268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4/7/2024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4/7/2024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4/7/2024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4/7/2024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 id="2147484638" r:id="rId2"/>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4/7/2024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4/7/2024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8FBBD-F1F3-4D9D-B973-408E73A34EC5}" type="datetimeFigureOut">
              <a:rPr lang="en-US" smtClean="0"/>
              <a:t>4/7/2024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1ECB7-68FF-492D-81C1-9CB0616C2C11}" type="slidenum">
              <a:rPr lang="en-US" smtClean="0"/>
              <a:t>‹#›</a:t>
            </a:fld>
            <a:endParaRPr lang="en-US"/>
          </a:p>
        </p:txBody>
      </p:sp>
    </p:spTree>
    <p:extLst>
      <p:ext uri="{BB962C8B-B14F-4D97-AF65-F5344CB8AC3E}">
        <p14:creationId xmlns:p14="http://schemas.microsoft.com/office/powerpoint/2010/main" val="1705072118"/>
      </p:ext>
    </p:extLst>
  </p:cSld>
  <p:clrMap bg1="lt1" tx1="dk1" bg2="lt2" tx2="dk2" accent1="accent1" accent2="accent2" accent3="accent3" accent4="accent4" accent5="accent5" accent6="accent6" hlink="hlink" folHlink="folHlink"/>
  <p:sldLayoutIdLst>
    <p:sldLayoutId id="2147484640" r:id="rId1"/>
    <p:sldLayoutId id="214748464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4/7/2024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40000099"/>
      </p:ext>
    </p:extLst>
  </p:cSld>
  <p:clrMap bg1="lt1" tx1="dk1" bg2="lt2" tx2="dk2" accent1="accent1" accent2="accent2" accent3="accent3" accent4="accent4" accent5="accent5" accent6="accent6" hlink="hlink" folHlink="folHlink"/>
  <p:sldLayoutIdLst>
    <p:sldLayoutId id="214748464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xels.com/photo/music-piano-keyboard-white-54615/"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176114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a:bodyPr>
          <a:lstStyle/>
          <a:p>
            <a:pPr>
              <a:spcBef>
                <a:spcPct val="50000"/>
              </a:spcBef>
            </a:pPr>
            <a:r>
              <a:rPr lang="en-US" sz="4000" b="1" dirty="0">
                <a:latin typeface="Arial Black" pitchFamily="34" charset="0"/>
              </a:rPr>
              <a:t>My sin O, the bliss of this glorious thought;</a:t>
            </a:r>
            <a:br>
              <a:rPr lang="en-US" sz="4000" b="1" dirty="0">
                <a:latin typeface="Arial Black" pitchFamily="34" charset="0"/>
              </a:rPr>
            </a:br>
            <a:r>
              <a:rPr lang="en-US" sz="4000" b="1" dirty="0">
                <a:latin typeface="Arial Black" pitchFamily="34" charset="0"/>
              </a:rPr>
              <a:t>My sin not in part but the whole;</a:t>
            </a:r>
            <a:br>
              <a:rPr lang="en-US" sz="4000" b="1" dirty="0">
                <a:latin typeface="Arial Black" pitchFamily="34" charset="0"/>
              </a:rPr>
            </a:br>
            <a:r>
              <a:rPr lang="en-US" sz="4000" b="1" dirty="0">
                <a:latin typeface="Arial Black" pitchFamily="34" charset="0"/>
              </a:rPr>
              <a:t>Is nailed to the cross and I bear it no more;</a:t>
            </a:r>
            <a:br>
              <a:rPr lang="en-US" sz="4000" b="1" dirty="0">
                <a:latin typeface="Arial Black" pitchFamily="34" charset="0"/>
              </a:rPr>
            </a:br>
            <a:r>
              <a:rPr lang="en-US" sz="4000" b="1" dirty="0">
                <a:latin typeface="Arial Black" pitchFamily="34" charset="0"/>
              </a:rPr>
              <a:t>Praise the Lord, praise the Lord, O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2621521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68762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a:bodyPr>
          <a:lstStyle/>
          <a:p>
            <a:pPr>
              <a:spcBef>
                <a:spcPct val="50000"/>
              </a:spcBef>
            </a:pPr>
            <a:r>
              <a:rPr lang="en-US" sz="4000" b="1" dirty="0">
                <a:latin typeface="Arial Black" pitchFamily="34" charset="0"/>
              </a:rPr>
              <a:t>And Lord, haste the day when the faith shall be sight;</a:t>
            </a:r>
            <a:br>
              <a:rPr lang="en-US" sz="4000" b="1" dirty="0">
                <a:latin typeface="Arial Black" pitchFamily="34" charset="0"/>
              </a:rPr>
            </a:br>
            <a:r>
              <a:rPr lang="en-US" sz="4000" b="1" dirty="0">
                <a:latin typeface="Arial Black" pitchFamily="34" charset="0"/>
              </a:rPr>
              <a:t>The clouds be rolled back as a scroll; </a:t>
            </a:r>
            <a:br>
              <a:rPr lang="en-US" sz="4000" b="1" dirty="0">
                <a:latin typeface="Arial Black" pitchFamily="34" charset="0"/>
              </a:rPr>
            </a:br>
            <a:r>
              <a:rPr lang="en-US" sz="4000" b="1" dirty="0">
                <a:latin typeface="Arial Black" pitchFamily="34" charset="0"/>
              </a:rPr>
              <a:t>The trump shall resound and the Lord shall descend;</a:t>
            </a:r>
            <a:br>
              <a:rPr lang="en-US" sz="4000" b="1" dirty="0">
                <a:latin typeface="Arial Black" pitchFamily="34" charset="0"/>
              </a:rPr>
            </a:br>
            <a:r>
              <a:rPr lang="en-US" sz="4000" b="1" dirty="0">
                <a:latin typeface="Arial Black" pitchFamily="34" charset="0"/>
              </a:rPr>
              <a:t>Even so it is well with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205161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3902942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3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r>
              <a:rPr lang="en-US" sz="6000" b="1" dirty="0"/>
              <a:t>(Psalm 100) </a:t>
            </a:r>
            <a:br>
              <a:rPr lang="en-US" sz="6000" b="1" dirty="0"/>
            </a:br>
            <a:r>
              <a:rPr lang="en-US" sz="6000" b="1" dirty="0"/>
              <a:t>Elder Roy Palk, Liturgist</a:t>
            </a: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dirty="0"/>
              <a:t>Leader:</a:t>
            </a:r>
            <a:br>
              <a:rPr lang="en-US" sz="7200" b="1" dirty="0"/>
            </a:br>
            <a:r>
              <a:rPr lang="en-US" sz="7200" b="1" dirty="0"/>
              <a:t>Shout for joy to the LORD, all the earth. </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   Worship the LORD with gladness; come before him with joyful songs.</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7200" b="1" u="sng" dirty="0"/>
              <a:t>Leader:</a:t>
            </a:r>
            <a:br>
              <a:rPr lang="en-US" sz="7200" b="1" u="sng" dirty="0"/>
            </a:br>
            <a:r>
              <a:rPr lang="en-US" sz="7200" b="1" dirty="0"/>
              <a:t> Know that the LORD is God. It is he who made us and we are his;</a:t>
            </a:r>
            <a:br>
              <a:rPr lang="en-US" sz="7200" b="1" dirty="0"/>
            </a:br>
            <a:r>
              <a:rPr lang="en-US" sz="7200" b="1" dirty="0"/>
              <a:t>	we are his people, the sheep of his pasture.</a:t>
            </a:r>
            <a:br>
              <a:rPr lang="en-US" sz="7200" b="1" dirty="0"/>
            </a:br>
            <a:endParaRPr lang="en-US" sz="5400" b="1" dirty="0"/>
          </a:p>
        </p:txBody>
      </p:sp>
    </p:spTree>
    <p:extLst>
      <p:ext uri="{BB962C8B-B14F-4D97-AF65-F5344CB8AC3E}">
        <p14:creationId xmlns:p14="http://schemas.microsoft.com/office/powerpoint/2010/main" val="74575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C347-04E8-BEE3-D5F3-444F21918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64E9D-1F19-EBFD-F1B4-1479CFD2400B}"/>
              </a:ext>
            </a:extLst>
          </p:cNvPr>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Enter his gates with thanksgiving and his courts with praise;</a:t>
            </a:r>
            <a:endParaRPr lang="en-US" sz="4800" b="1" dirty="0">
              <a:solidFill>
                <a:srgbClr val="FF0000"/>
              </a:solidFill>
            </a:endParaRPr>
          </a:p>
        </p:txBody>
      </p:sp>
    </p:spTree>
    <p:extLst>
      <p:ext uri="{BB962C8B-B14F-4D97-AF65-F5344CB8AC3E}">
        <p14:creationId xmlns:p14="http://schemas.microsoft.com/office/powerpoint/2010/main" val="282427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7200" b="1" u="sng" dirty="0"/>
              <a:t>Leader:</a:t>
            </a:r>
            <a:br>
              <a:rPr lang="en-US" sz="7200" b="1" u="sng" dirty="0"/>
            </a:br>
            <a:r>
              <a:rPr lang="en-US" sz="7200" b="1" dirty="0"/>
              <a:t> give thanks to him and praise his name.</a:t>
            </a:r>
            <a:endParaRPr lang="en-US" sz="5400" b="1" dirty="0"/>
          </a:p>
        </p:txBody>
      </p:sp>
    </p:spTree>
    <p:extLst>
      <p:ext uri="{BB962C8B-B14F-4D97-AF65-F5344CB8AC3E}">
        <p14:creationId xmlns:p14="http://schemas.microsoft.com/office/powerpoint/2010/main" val="186325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C347-04E8-BEE3-D5F3-444F21918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64E9D-1F19-EBFD-F1B4-1479CFD2400B}"/>
              </a:ext>
            </a:extLst>
          </p:cNvPr>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For the LORD is good and his love endures forever;</a:t>
            </a:r>
            <a:br>
              <a:rPr lang="en-US" sz="7200" b="1" dirty="0">
                <a:solidFill>
                  <a:srgbClr val="FF0000"/>
                </a:solidFill>
              </a:rPr>
            </a:br>
            <a:r>
              <a:rPr lang="en-US" sz="7200" b="1" dirty="0">
                <a:solidFill>
                  <a:srgbClr val="FF0000"/>
                </a:solidFill>
              </a:rPr>
              <a:t>	his faithfulness continues through all generations.</a:t>
            </a:r>
            <a:br>
              <a:rPr lang="en-US" sz="7200" b="1" dirty="0">
                <a:solidFill>
                  <a:srgbClr val="FF0000"/>
                </a:solidFill>
              </a:rPr>
            </a:br>
            <a:endParaRPr lang="en-US" sz="4800" b="1" dirty="0">
              <a:solidFill>
                <a:srgbClr val="FF0000"/>
              </a:solidFill>
            </a:endParaRPr>
          </a:p>
        </p:txBody>
      </p:sp>
    </p:spTree>
    <p:extLst>
      <p:ext uri="{BB962C8B-B14F-4D97-AF65-F5344CB8AC3E}">
        <p14:creationId xmlns:p14="http://schemas.microsoft.com/office/powerpoint/2010/main" val="171607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853440"/>
            <a:ext cx="11558016" cy="5730240"/>
          </a:xfrm>
        </p:spPr>
        <p:txBody>
          <a:bodyPr/>
          <a:lstStyle/>
          <a:p>
            <a:r>
              <a:rPr lang="en-US" sz="6000" b="1" u="sng" dirty="0">
                <a:latin typeface="Algerian" panose="04020705040A02060702" pitchFamily="82" charset="0"/>
              </a:rPr>
              <a:t>Prayer of confession</a:t>
            </a:r>
            <a:br>
              <a:rPr lang="en-US" sz="6000" b="1" u="sng" dirty="0">
                <a:latin typeface="Algerian" panose="04020705040A02060702" pitchFamily="82" charset="0"/>
              </a:rPr>
            </a:br>
            <a:br>
              <a:rPr lang="en-US" sz="5400" b="1" u="sng" dirty="0">
                <a:solidFill>
                  <a:srgbClr val="FF0000"/>
                </a:solidFill>
                <a:latin typeface="Algerian" panose="04020705040A02060702" pitchFamily="82" charset="0"/>
              </a:rPr>
            </a:b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1113547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AC9F-93DA-CCBD-EDB2-5E2880B51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AA86-F372-24CA-758E-4FFF98AA659E}"/>
              </a:ext>
            </a:extLst>
          </p:cNvPr>
          <p:cNvSpPr>
            <a:spLocks noGrp="1"/>
          </p:cNvSpPr>
          <p:nvPr>
            <p:ph type="title"/>
          </p:nvPr>
        </p:nvSpPr>
        <p:spPr>
          <a:xfrm>
            <a:off x="335280" y="2"/>
            <a:ext cx="11478768" cy="6857998"/>
          </a:xfrm>
        </p:spPr>
        <p:txBody>
          <a:bodyPr/>
          <a:lstStyle/>
          <a:p>
            <a:r>
              <a:rPr lang="en-US" sz="5400" b="1" u="sng" dirty="0">
                <a:solidFill>
                  <a:srgbClr val="FF0000"/>
                </a:solidFill>
              </a:rPr>
              <a:t>All</a:t>
            </a:r>
            <a:br>
              <a:rPr lang="en-US" sz="5400" b="1" u="sng" dirty="0">
                <a:solidFill>
                  <a:srgbClr val="FF0000"/>
                </a:solidFill>
              </a:rPr>
            </a:br>
            <a:r>
              <a:rPr lang="en-US" sz="6000" b="1" dirty="0">
                <a:solidFill>
                  <a:srgbClr val="FF0000"/>
                </a:solidFill>
              </a:rPr>
              <a:t> Eternal God, you do not change.</a:t>
            </a:r>
            <a:br>
              <a:rPr lang="en-US" sz="6000" b="1" dirty="0">
                <a:solidFill>
                  <a:srgbClr val="FF0000"/>
                </a:solidFill>
              </a:rPr>
            </a:br>
            <a:r>
              <a:rPr lang="en-US" sz="6000" b="1" dirty="0">
                <a:solidFill>
                  <a:srgbClr val="FF0000"/>
                </a:solidFill>
              </a:rPr>
              <a:t>	You have revealed yourself to us in your Word.</a:t>
            </a:r>
            <a:br>
              <a:rPr lang="en-US" sz="6000" b="1" dirty="0">
                <a:solidFill>
                  <a:srgbClr val="FF0000"/>
                </a:solidFill>
              </a:rPr>
            </a:br>
            <a:r>
              <a:rPr lang="en-US" sz="6000" b="1" dirty="0">
                <a:solidFill>
                  <a:srgbClr val="FF0000"/>
                </a:solidFill>
              </a:rPr>
              <a:t>	You call us to worship you in spirit and in truth.</a:t>
            </a:r>
            <a:br>
              <a:rPr lang="en-US" sz="6000" b="1" dirty="0">
                <a:solidFill>
                  <a:srgbClr val="FF0000"/>
                </a:solidFill>
              </a:rPr>
            </a:br>
            <a:endParaRPr lang="en-US" sz="4000" b="1" dirty="0">
              <a:solidFill>
                <a:srgbClr val="FF0000"/>
              </a:solidFill>
            </a:endParaRPr>
          </a:p>
        </p:txBody>
      </p:sp>
    </p:spTree>
    <p:extLst>
      <p:ext uri="{BB962C8B-B14F-4D97-AF65-F5344CB8AC3E}">
        <p14:creationId xmlns:p14="http://schemas.microsoft.com/office/powerpoint/2010/main" val="2304112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8FC0-92C7-427F-60FD-E4FCF4E58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78326-2198-7FD4-ADFB-45464235E68D}"/>
              </a:ext>
            </a:extLst>
          </p:cNvPr>
          <p:cNvSpPr>
            <a:spLocks noGrp="1"/>
          </p:cNvSpPr>
          <p:nvPr>
            <p:ph type="title"/>
          </p:nvPr>
        </p:nvSpPr>
        <p:spPr>
          <a:xfrm>
            <a:off x="256032" y="2"/>
            <a:ext cx="11558016" cy="6857998"/>
          </a:xfrm>
        </p:spPr>
        <p:txBody>
          <a:bodyPr/>
          <a:lstStyle/>
          <a:p>
            <a:r>
              <a:rPr lang="en-US" sz="5400" b="1" dirty="0">
                <a:solidFill>
                  <a:srgbClr val="FF0000"/>
                </a:solidFill>
              </a:rPr>
              <a:t>But we confess that we often worship</a:t>
            </a:r>
            <a:br>
              <a:rPr lang="en-US" sz="5400" b="1" dirty="0">
                <a:solidFill>
                  <a:srgbClr val="FF0000"/>
                </a:solidFill>
              </a:rPr>
            </a:br>
            <a:r>
              <a:rPr lang="en-US" sz="5400" b="1" dirty="0">
                <a:solidFill>
                  <a:srgbClr val="FF0000"/>
                </a:solidFill>
              </a:rPr>
              <a:t>not your true self but who we wish you to be.</a:t>
            </a:r>
            <a:br>
              <a:rPr lang="en-US" sz="5400" b="1" dirty="0">
                <a:solidFill>
                  <a:srgbClr val="FF0000"/>
                </a:solidFill>
              </a:rPr>
            </a:br>
            <a:r>
              <a:rPr lang="en-US" sz="5400" b="1" dirty="0">
                <a:solidFill>
                  <a:srgbClr val="FF0000"/>
                </a:solidFill>
              </a:rPr>
              <a:t>We too often ask you to bless what we do</a:t>
            </a:r>
            <a:br>
              <a:rPr lang="en-US" sz="5400" b="1" dirty="0">
                <a:solidFill>
                  <a:srgbClr val="FF0000"/>
                </a:solidFill>
              </a:rPr>
            </a:br>
            <a:r>
              <a:rPr lang="en-US" sz="5400" b="1" dirty="0">
                <a:solidFill>
                  <a:srgbClr val="FF0000"/>
                </a:solidFill>
              </a:rPr>
              <a:t>rather than seeking to do what you bless.</a:t>
            </a:r>
          </a:p>
        </p:txBody>
      </p:sp>
    </p:spTree>
    <p:extLst>
      <p:ext uri="{BB962C8B-B14F-4D97-AF65-F5344CB8AC3E}">
        <p14:creationId xmlns:p14="http://schemas.microsoft.com/office/powerpoint/2010/main" val="204366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8FC0-92C7-427F-60FD-E4FCF4E58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78326-2198-7FD4-ADFB-45464235E68D}"/>
              </a:ext>
            </a:extLst>
          </p:cNvPr>
          <p:cNvSpPr>
            <a:spLocks noGrp="1"/>
          </p:cNvSpPr>
          <p:nvPr>
            <p:ph type="title"/>
          </p:nvPr>
        </p:nvSpPr>
        <p:spPr>
          <a:xfrm>
            <a:off x="256032" y="2"/>
            <a:ext cx="11558016" cy="6857998"/>
          </a:xfrm>
        </p:spPr>
        <p:txBody>
          <a:bodyPr/>
          <a:lstStyle/>
          <a:p>
            <a:r>
              <a:rPr lang="en-US" sz="6000" b="1" dirty="0">
                <a:solidFill>
                  <a:srgbClr val="FF0000"/>
                </a:solidFill>
              </a:rPr>
              <a:t>Forgive us for seeking concessions</a:t>
            </a:r>
            <a:br>
              <a:rPr lang="en-US" sz="6000" b="1" dirty="0">
                <a:solidFill>
                  <a:srgbClr val="FF0000"/>
                </a:solidFill>
              </a:rPr>
            </a:br>
            <a:r>
              <a:rPr lang="en-US" sz="6000" b="1" dirty="0">
                <a:solidFill>
                  <a:srgbClr val="FF0000"/>
                </a:solidFill>
              </a:rPr>
              <a:t>	when we should be seeking guidance.</a:t>
            </a:r>
            <a:br>
              <a:rPr lang="en-US" sz="6000" b="1" dirty="0">
                <a:solidFill>
                  <a:srgbClr val="FF0000"/>
                </a:solidFill>
              </a:rPr>
            </a:br>
            <a:r>
              <a:rPr lang="en-US" sz="6000" b="1" dirty="0">
                <a:solidFill>
                  <a:srgbClr val="FF0000"/>
                </a:solidFill>
              </a:rPr>
              <a:t>Forgive us when our worship shapes you into what we want </a:t>
            </a:r>
            <a:br>
              <a:rPr lang="en-US" sz="6000" b="1" dirty="0">
                <a:solidFill>
                  <a:srgbClr val="FF0000"/>
                </a:solidFill>
              </a:rPr>
            </a:br>
            <a:r>
              <a:rPr lang="en-US" sz="6000" b="1" dirty="0">
                <a:solidFill>
                  <a:srgbClr val="FF0000"/>
                </a:solidFill>
              </a:rPr>
              <a:t>instead of shaping us into what you want.</a:t>
            </a:r>
          </a:p>
        </p:txBody>
      </p:sp>
    </p:spTree>
    <p:extLst>
      <p:ext uri="{BB962C8B-B14F-4D97-AF65-F5344CB8AC3E}">
        <p14:creationId xmlns:p14="http://schemas.microsoft.com/office/powerpoint/2010/main" val="3663001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8FC0-92C7-427F-60FD-E4FCF4E58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78326-2198-7FD4-ADFB-45464235E68D}"/>
              </a:ext>
            </a:extLst>
          </p:cNvPr>
          <p:cNvSpPr>
            <a:spLocks noGrp="1"/>
          </p:cNvSpPr>
          <p:nvPr>
            <p:ph type="title"/>
          </p:nvPr>
        </p:nvSpPr>
        <p:spPr>
          <a:xfrm>
            <a:off x="256032" y="2"/>
            <a:ext cx="11558016" cy="6857998"/>
          </a:xfrm>
        </p:spPr>
        <p:txBody>
          <a:bodyPr/>
          <a:lstStyle/>
          <a:p>
            <a:r>
              <a:rPr lang="en-US" sz="6000" b="1" dirty="0">
                <a:solidFill>
                  <a:srgbClr val="FF0000"/>
                </a:solidFill>
              </a:rPr>
              <a:t>Help us to meet you here, that we might bow</a:t>
            </a:r>
            <a:br>
              <a:rPr lang="en-US" sz="6000" b="1" dirty="0">
                <a:solidFill>
                  <a:srgbClr val="FF0000"/>
                </a:solidFill>
              </a:rPr>
            </a:br>
            <a:r>
              <a:rPr lang="en-US" sz="6000" b="1" dirty="0">
                <a:solidFill>
                  <a:srgbClr val="FF0000"/>
                </a:solidFill>
              </a:rPr>
              <a:t>	before your unspeakable majesty</a:t>
            </a:r>
            <a:br>
              <a:rPr lang="en-US" sz="6000" b="1" dirty="0">
                <a:solidFill>
                  <a:srgbClr val="FF0000"/>
                </a:solidFill>
              </a:rPr>
            </a:br>
            <a:r>
              <a:rPr lang="en-US" sz="6000" b="1" dirty="0">
                <a:solidFill>
                  <a:srgbClr val="FF0000"/>
                </a:solidFill>
              </a:rPr>
              <a:t>	and so live for you now and ever, in Christ.</a:t>
            </a:r>
            <a:br>
              <a:rPr lang="en-US" sz="6000" b="1" dirty="0">
                <a:solidFill>
                  <a:srgbClr val="FF0000"/>
                </a:solidFill>
              </a:rPr>
            </a:br>
            <a:r>
              <a:rPr lang="en-US" sz="6000" b="1" dirty="0">
                <a:solidFill>
                  <a:srgbClr val="FF0000"/>
                </a:solidFill>
              </a:rPr>
              <a:t>	Lord, hear our prayers.</a:t>
            </a:r>
          </a:p>
        </p:txBody>
      </p:sp>
    </p:spTree>
    <p:extLst>
      <p:ext uri="{BB962C8B-B14F-4D97-AF65-F5344CB8AC3E}">
        <p14:creationId xmlns:p14="http://schemas.microsoft.com/office/powerpoint/2010/main" val="2876909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2316480"/>
            <a:ext cx="11765280" cy="4206240"/>
          </a:xfrm>
        </p:spPr>
        <p:txBody>
          <a:bodyPr/>
          <a:lstStyle/>
          <a:p>
            <a:r>
              <a:rPr lang="en-US" sz="8000" b="1" dirty="0"/>
              <a:t>CHOIR</a:t>
            </a:r>
            <a:br>
              <a:rPr lang="en-US" sz="8000" b="1" dirty="0"/>
            </a:br>
            <a:br>
              <a:rPr lang="en-US" sz="8000" b="1" dirty="0"/>
            </a:br>
            <a:r>
              <a:rPr lang="en-US" sz="8800" b="1" dirty="0"/>
              <a:t>“We Remember You”</a:t>
            </a:r>
            <a:endParaRPr lang="en-US" sz="8000" b="1" dirty="0"/>
          </a:p>
        </p:txBody>
      </p:sp>
    </p:spTree>
    <p:extLst>
      <p:ext uri="{BB962C8B-B14F-4D97-AF65-F5344CB8AC3E}">
        <p14:creationId xmlns:p14="http://schemas.microsoft.com/office/powerpoint/2010/main" val="3170610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2316480"/>
            <a:ext cx="12192000" cy="454152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5400" dirty="0">
                <a:latin typeface="Aharoni" panose="02010803020104030203" pitchFamily="2" charset="-79"/>
                <a:cs typeface="Aharoni" panose="02010803020104030203" pitchFamily="2" charset="-79"/>
              </a:rPr>
              <a:t>(Psalm 14:13-14, NRSV)                                                                                                 Callie </a:t>
            </a:r>
            <a:r>
              <a:rPr lang="en-US" sz="5400" dirty="0" err="1">
                <a:latin typeface="Aharoni" panose="02010803020104030203" pitchFamily="2" charset="-79"/>
                <a:cs typeface="Aharoni" panose="02010803020104030203" pitchFamily="2" charset="-79"/>
              </a:rPr>
              <a:t>Brunelli</a:t>
            </a:r>
            <a:r>
              <a:rPr lang="en-US" sz="5400" dirty="0">
                <a:latin typeface="Aharoni" panose="02010803020104030203" pitchFamily="2" charset="-79"/>
                <a:cs typeface="Aharoni" panose="02010803020104030203" pitchFamily="2" charset="-79"/>
              </a:rPr>
              <a:t>, Liturgist</a:t>
            </a:r>
            <a:br>
              <a:rPr lang="en-US" sz="54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6600" b="1" dirty="0"/>
              <a:t>The LORD is faithful in all his words, and gracious in all his deeds.</a:t>
            </a:r>
            <a:br>
              <a:rPr lang="en-US" sz="6600" b="1" dirty="0"/>
            </a:br>
            <a:r>
              <a:rPr lang="en-US" sz="6600" b="1" dirty="0"/>
              <a:t>The LORD upholds all who are falling, and raises up all who are bowed down.</a:t>
            </a:r>
          </a:p>
        </p:txBody>
      </p:sp>
    </p:spTree>
    <p:extLst>
      <p:ext uri="{BB962C8B-B14F-4D97-AF65-F5344CB8AC3E}">
        <p14:creationId xmlns:p14="http://schemas.microsoft.com/office/powerpoint/2010/main" val="4011512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sz="11500" b="1" dirty="0">
                <a:latin typeface="Arial Black" pitchFamily="34" charset="0"/>
              </a:rPr>
              <a:t>He Lives</a:t>
            </a:r>
            <a:br>
              <a:rPr lang="en-US" sz="11500" b="1" dirty="0">
                <a:latin typeface="Arial Black" pitchFamily="34" charset="0"/>
              </a:rPr>
            </a:br>
            <a:br>
              <a:rPr lang="en-US" dirty="0">
                <a:latin typeface="Arial Black" pitchFamily="34" charset="0"/>
              </a:rPr>
            </a:br>
            <a:r>
              <a:rPr lang="en-US" dirty="0">
                <a:latin typeface="Arial Black" pitchFamily="34" charset="0"/>
              </a:rPr>
              <a:t>Hymn # 368</a:t>
            </a:r>
          </a:p>
        </p:txBody>
      </p:sp>
    </p:spTree>
    <p:extLst>
      <p:ext uri="{BB962C8B-B14F-4D97-AF65-F5344CB8AC3E}">
        <p14:creationId xmlns:p14="http://schemas.microsoft.com/office/powerpoint/2010/main" val="971827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78562"/>
          </a:xfrm>
        </p:spPr>
        <p:txBody>
          <a:bodyPr/>
          <a:lstStyle/>
          <a:p>
            <a:r>
              <a:rPr lang="en-US" dirty="0">
                <a:latin typeface="Arial Black" pitchFamily="34" charset="0"/>
              </a:rPr>
              <a:t>I serve a risen Savior</a:t>
            </a:r>
            <a:br>
              <a:rPr lang="en-US" dirty="0">
                <a:latin typeface="Arial Black" pitchFamily="34" charset="0"/>
              </a:rPr>
            </a:br>
            <a:r>
              <a:rPr lang="en-US" dirty="0">
                <a:latin typeface="Arial Black" pitchFamily="34" charset="0"/>
              </a:rPr>
              <a:t>He’s in the world today;</a:t>
            </a:r>
            <a:br>
              <a:rPr lang="en-US" dirty="0">
                <a:latin typeface="Arial Black" pitchFamily="34" charset="0"/>
              </a:rPr>
            </a:br>
            <a:r>
              <a:rPr lang="en-US" dirty="0">
                <a:latin typeface="Arial Black" pitchFamily="34" charset="0"/>
              </a:rPr>
              <a:t>I know that He is living,</a:t>
            </a:r>
            <a:br>
              <a:rPr lang="en-US" dirty="0">
                <a:latin typeface="Arial Black" pitchFamily="34" charset="0"/>
              </a:rPr>
            </a:br>
            <a:r>
              <a:rPr lang="en-US" dirty="0">
                <a:latin typeface="Arial Black" pitchFamily="34" charset="0"/>
              </a:rPr>
              <a:t>whatever man might say.</a:t>
            </a:r>
            <a:br>
              <a:rPr lang="en-US" dirty="0">
                <a:latin typeface="Arial Black" pitchFamily="34" charset="0"/>
              </a:rPr>
            </a:br>
            <a:r>
              <a:rPr lang="en-US" dirty="0">
                <a:latin typeface="Arial Black" pitchFamily="34" charset="0"/>
              </a:rPr>
              <a:t>I see His hand of mercy,</a:t>
            </a:r>
            <a:br>
              <a:rPr lang="en-US" dirty="0">
                <a:latin typeface="Arial Black" pitchFamily="34" charset="0"/>
              </a:rPr>
            </a:br>
            <a:r>
              <a:rPr lang="en-US" dirty="0">
                <a:latin typeface="Arial Black" pitchFamily="34" charset="0"/>
              </a:rPr>
              <a:t>I hear His voice of cheer,</a:t>
            </a:r>
            <a:br>
              <a:rPr lang="en-US" dirty="0">
                <a:latin typeface="Arial Black" pitchFamily="34" charset="0"/>
              </a:rPr>
            </a:br>
            <a:r>
              <a:rPr lang="en-US" dirty="0">
                <a:latin typeface="Arial Black" pitchFamily="34" charset="0"/>
              </a:rPr>
              <a:t>And just the time I need Him,</a:t>
            </a:r>
            <a:br>
              <a:rPr lang="en-US" dirty="0">
                <a:latin typeface="Arial Black" pitchFamily="34" charset="0"/>
              </a:rPr>
            </a:br>
            <a:r>
              <a:rPr lang="en-US" dirty="0">
                <a:latin typeface="Arial Black" pitchFamily="34" charset="0"/>
              </a:rPr>
              <a:t>He’s always near.</a:t>
            </a:r>
          </a:p>
        </p:txBody>
      </p:sp>
    </p:spTree>
    <p:extLst>
      <p:ext uri="{BB962C8B-B14F-4D97-AF65-F5344CB8AC3E}">
        <p14:creationId xmlns:p14="http://schemas.microsoft.com/office/powerpoint/2010/main" val="3621164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583362"/>
          </a:xfrm>
        </p:spPr>
        <p:txBody>
          <a:bodyPr/>
          <a:lstStyle/>
          <a:p>
            <a:r>
              <a:rPr lang="en-US" sz="5400" dirty="0">
                <a:latin typeface="Arial Black" pitchFamily="34" charset="0"/>
              </a:rPr>
              <a:t>He lives, He lives !</a:t>
            </a:r>
            <a:br>
              <a:rPr lang="en-US" sz="5400" dirty="0">
                <a:latin typeface="Arial Black" pitchFamily="34" charset="0"/>
              </a:rPr>
            </a:br>
            <a:r>
              <a:rPr lang="en-US" sz="5400" dirty="0">
                <a:latin typeface="Arial Black" pitchFamily="34" charset="0"/>
              </a:rPr>
              <a:t>Christ Jesus lives today!</a:t>
            </a:r>
            <a:br>
              <a:rPr lang="en-US" sz="5400" dirty="0">
                <a:latin typeface="Arial Black" pitchFamily="34" charset="0"/>
              </a:rPr>
            </a:br>
            <a:r>
              <a:rPr lang="en-US" sz="5400" dirty="0">
                <a:latin typeface="Arial Black" pitchFamily="34" charset="0"/>
              </a:rPr>
              <a:t>He walks with me and talks with me along life’s narrow way,</a:t>
            </a:r>
            <a:br>
              <a:rPr lang="en-US" dirty="0">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461781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354762"/>
          </a:xfrm>
        </p:spPr>
        <p:txBody>
          <a:bodyPr>
            <a:normAutofit/>
          </a:bodyPr>
          <a:lstStyle/>
          <a:p>
            <a:r>
              <a:rPr lang="en-US" sz="5400" dirty="0">
                <a:latin typeface="Arial Black" pitchFamily="34" charset="0"/>
              </a:rPr>
              <a:t>He lives, He lives,</a:t>
            </a:r>
            <a:br>
              <a:rPr lang="en-US" sz="5400" dirty="0">
                <a:latin typeface="Arial Black" pitchFamily="34" charset="0"/>
              </a:rPr>
            </a:br>
            <a:r>
              <a:rPr lang="en-US" sz="5400" dirty="0">
                <a:latin typeface="Arial Black" pitchFamily="34" charset="0"/>
              </a:rPr>
              <a:t>salvation to impart!</a:t>
            </a:r>
            <a:br>
              <a:rPr lang="en-US" sz="5400" dirty="0">
                <a:latin typeface="Arial Black" pitchFamily="34" charset="0"/>
              </a:rPr>
            </a:br>
            <a:r>
              <a:rPr lang="en-US" sz="5400" dirty="0">
                <a:latin typeface="Arial Black" pitchFamily="34" charset="0"/>
              </a:rPr>
              <a:t>You ask me how I know He lives?</a:t>
            </a:r>
            <a:br>
              <a:rPr lang="en-US" sz="5400" dirty="0">
                <a:latin typeface="Arial Black" pitchFamily="34" charset="0"/>
              </a:rPr>
            </a:br>
            <a:r>
              <a:rPr lang="en-US" sz="5400" dirty="0">
                <a:latin typeface="Arial Black" pitchFamily="34" charset="0"/>
              </a:rPr>
              <a:t>He lives within my heart!</a:t>
            </a:r>
          </a:p>
        </p:txBody>
      </p:sp>
    </p:spTree>
    <p:extLst>
      <p:ext uri="{BB962C8B-B14F-4D97-AF65-F5344CB8AC3E}">
        <p14:creationId xmlns:p14="http://schemas.microsoft.com/office/powerpoint/2010/main" val="2001033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78562"/>
          </a:xfrm>
        </p:spPr>
        <p:txBody>
          <a:bodyPr/>
          <a:lstStyle/>
          <a:p>
            <a:r>
              <a:rPr lang="en-US" dirty="0">
                <a:latin typeface="Arial Black" pitchFamily="34" charset="0"/>
              </a:rPr>
              <a:t>In all the world around me</a:t>
            </a:r>
            <a:br>
              <a:rPr lang="en-US" dirty="0">
                <a:latin typeface="Arial Black" pitchFamily="34" charset="0"/>
              </a:rPr>
            </a:br>
            <a:r>
              <a:rPr lang="en-US" dirty="0">
                <a:latin typeface="Arial Black" pitchFamily="34" charset="0"/>
              </a:rPr>
              <a:t>I see His loving care;</a:t>
            </a:r>
            <a:br>
              <a:rPr lang="en-US" dirty="0">
                <a:latin typeface="Arial Black" pitchFamily="34" charset="0"/>
              </a:rPr>
            </a:br>
            <a:r>
              <a:rPr lang="en-US" dirty="0">
                <a:latin typeface="Arial Black" pitchFamily="34" charset="0"/>
              </a:rPr>
              <a:t>And </a:t>
            </a:r>
            <a:r>
              <a:rPr lang="en-US" dirty="0" err="1">
                <a:latin typeface="Arial Black" pitchFamily="34" charset="0"/>
              </a:rPr>
              <a:t>tho</a:t>
            </a:r>
            <a:r>
              <a:rPr lang="en-US" dirty="0">
                <a:latin typeface="Arial Black" pitchFamily="34" charset="0"/>
              </a:rPr>
              <a:t> my heart grows weary,</a:t>
            </a:r>
            <a:br>
              <a:rPr lang="en-US" dirty="0">
                <a:latin typeface="Arial Black" pitchFamily="34" charset="0"/>
              </a:rPr>
            </a:br>
            <a:r>
              <a:rPr lang="en-US" dirty="0">
                <a:latin typeface="Arial Black" pitchFamily="34" charset="0"/>
              </a:rPr>
              <a:t>I never will despair.</a:t>
            </a:r>
            <a:br>
              <a:rPr lang="en-US" dirty="0">
                <a:latin typeface="Arial Black" pitchFamily="34" charset="0"/>
              </a:rPr>
            </a:br>
            <a:r>
              <a:rPr lang="en-US" dirty="0">
                <a:latin typeface="Arial Black" pitchFamily="34" charset="0"/>
              </a:rPr>
              <a:t>I know that He is leading</a:t>
            </a:r>
            <a:br>
              <a:rPr lang="en-US" dirty="0">
                <a:latin typeface="Arial Black" pitchFamily="34" charset="0"/>
              </a:rPr>
            </a:br>
            <a:r>
              <a:rPr lang="en-US" dirty="0">
                <a:latin typeface="Arial Black" pitchFamily="34" charset="0"/>
              </a:rPr>
              <a:t>thro’ all the stormy blast;</a:t>
            </a:r>
            <a:br>
              <a:rPr lang="en-US" dirty="0">
                <a:latin typeface="Arial Black" pitchFamily="34" charset="0"/>
              </a:rPr>
            </a:br>
            <a:r>
              <a:rPr lang="en-US" dirty="0">
                <a:latin typeface="Arial Black" pitchFamily="34" charset="0"/>
              </a:rPr>
              <a:t>The day of His appearing</a:t>
            </a:r>
            <a:br>
              <a:rPr lang="en-US" dirty="0">
                <a:latin typeface="Arial Black" pitchFamily="34" charset="0"/>
              </a:rPr>
            </a:br>
            <a:r>
              <a:rPr lang="en-US" dirty="0">
                <a:latin typeface="Arial Black" pitchFamily="34" charset="0"/>
              </a:rPr>
              <a:t>will come at last.</a:t>
            </a:r>
          </a:p>
        </p:txBody>
      </p:sp>
    </p:spTree>
    <p:extLst>
      <p:ext uri="{BB962C8B-B14F-4D97-AF65-F5344CB8AC3E}">
        <p14:creationId xmlns:p14="http://schemas.microsoft.com/office/powerpoint/2010/main" val="1444398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583362"/>
          </a:xfrm>
        </p:spPr>
        <p:txBody>
          <a:bodyPr/>
          <a:lstStyle/>
          <a:p>
            <a:r>
              <a:rPr lang="en-US" sz="5400" dirty="0">
                <a:latin typeface="Arial Black" pitchFamily="34" charset="0"/>
              </a:rPr>
              <a:t>He lives, He lives !</a:t>
            </a:r>
            <a:br>
              <a:rPr lang="en-US" sz="5400" dirty="0">
                <a:latin typeface="Arial Black" pitchFamily="34" charset="0"/>
              </a:rPr>
            </a:br>
            <a:r>
              <a:rPr lang="en-US" sz="5400" dirty="0">
                <a:latin typeface="Arial Black" pitchFamily="34" charset="0"/>
              </a:rPr>
              <a:t>Christ Jesus lives today!</a:t>
            </a:r>
            <a:br>
              <a:rPr lang="en-US" sz="5400" dirty="0">
                <a:latin typeface="Arial Black" pitchFamily="34" charset="0"/>
              </a:rPr>
            </a:br>
            <a:r>
              <a:rPr lang="en-US" sz="5400" dirty="0">
                <a:latin typeface="Arial Black" pitchFamily="34" charset="0"/>
              </a:rPr>
              <a:t>He walks with me and talks with me along life’s narrow way,</a:t>
            </a:r>
            <a:br>
              <a:rPr lang="en-US" dirty="0">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1073271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354762"/>
          </a:xfrm>
        </p:spPr>
        <p:txBody>
          <a:bodyPr>
            <a:normAutofit/>
          </a:bodyPr>
          <a:lstStyle/>
          <a:p>
            <a:r>
              <a:rPr lang="en-US" sz="5400" dirty="0">
                <a:latin typeface="Arial Black" pitchFamily="34" charset="0"/>
              </a:rPr>
              <a:t>He lives, He lives,</a:t>
            </a:r>
            <a:br>
              <a:rPr lang="en-US" sz="5400" dirty="0">
                <a:latin typeface="Arial Black" pitchFamily="34" charset="0"/>
              </a:rPr>
            </a:br>
            <a:r>
              <a:rPr lang="en-US" sz="5400" dirty="0">
                <a:latin typeface="Arial Black" pitchFamily="34" charset="0"/>
              </a:rPr>
              <a:t>salvation to impart!</a:t>
            </a:r>
            <a:br>
              <a:rPr lang="en-US" sz="5400" dirty="0">
                <a:latin typeface="Arial Black" pitchFamily="34" charset="0"/>
              </a:rPr>
            </a:br>
            <a:r>
              <a:rPr lang="en-US" sz="5400" dirty="0">
                <a:latin typeface="Arial Black" pitchFamily="34" charset="0"/>
              </a:rPr>
              <a:t>You ask me how I know He lives?</a:t>
            </a:r>
            <a:br>
              <a:rPr lang="en-US" sz="5400" dirty="0">
                <a:latin typeface="Arial Black" pitchFamily="34" charset="0"/>
              </a:rPr>
            </a:br>
            <a:r>
              <a:rPr lang="en-US" sz="5400" dirty="0">
                <a:latin typeface="Arial Black" pitchFamily="34" charset="0"/>
              </a:rPr>
              <a:t>He lives within my heart!</a:t>
            </a:r>
          </a:p>
        </p:txBody>
      </p:sp>
    </p:spTree>
    <p:extLst>
      <p:ext uri="{BB962C8B-B14F-4D97-AF65-F5344CB8AC3E}">
        <p14:creationId xmlns:p14="http://schemas.microsoft.com/office/powerpoint/2010/main" val="147522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lstStyle/>
          <a:p>
            <a:r>
              <a:rPr lang="en-US" dirty="0">
                <a:latin typeface="Arial Black" pitchFamily="34" charset="0"/>
              </a:rPr>
              <a:t>Rejoice, rejoice, O Christian</a:t>
            </a:r>
            <a:br>
              <a:rPr lang="en-US" dirty="0">
                <a:latin typeface="Arial Black" pitchFamily="34" charset="0"/>
              </a:rPr>
            </a:br>
            <a:r>
              <a:rPr lang="en-US" dirty="0">
                <a:latin typeface="Arial Black" pitchFamily="34" charset="0"/>
              </a:rPr>
              <a:t>lift your voice and sing</a:t>
            </a:r>
            <a:br>
              <a:rPr lang="en-US" dirty="0">
                <a:latin typeface="Arial Black" pitchFamily="34" charset="0"/>
              </a:rPr>
            </a:br>
            <a:r>
              <a:rPr lang="en-US" dirty="0">
                <a:latin typeface="Arial Black" pitchFamily="34" charset="0"/>
              </a:rPr>
              <a:t>Eternal hallelujahs to Jesus Christ the King!</a:t>
            </a:r>
            <a:br>
              <a:rPr lang="en-US" dirty="0">
                <a:latin typeface="Arial Black" pitchFamily="34" charset="0"/>
              </a:rPr>
            </a:br>
            <a:r>
              <a:rPr lang="en-US" dirty="0">
                <a:latin typeface="Arial Black" pitchFamily="34" charset="0"/>
              </a:rPr>
              <a:t>The hope of all who seek Him, </a:t>
            </a:r>
            <a:br>
              <a:rPr lang="en-US" dirty="0">
                <a:latin typeface="Arial Black" pitchFamily="34" charset="0"/>
              </a:rPr>
            </a:br>
            <a:r>
              <a:rPr lang="en-US" dirty="0">
                <a:latin typeface="Arial Black" pitchFamily="34" charset="0"/>
              </a:rPr>
              <a:t>the help of all who find,</a:t>
            </a:r>
            <a:br>
              <a:rPr lang="en-US" dirty="0">
                <a:latin typeface="Arial Black" pitchFamily="34" charset="0"/>
              </a:rPr>
            </a:br>
            <a:r>
              <a:rPr lang="en-US" dirty="0">
                <a:latin typeface="Arial Black" pitchFamily="34" charset="0"/>
              </a:rPr>
              <a:t>none other is so loving,</a:t>
            </a:r>
            <a:br>
              <a:rPr lang="en-US" dirty="0">
                <a:latin typeface="Arial Black" pitchFamily="34" charset="0"/>
              </a:rPr>
            </a:br>
            <a:r>
              <a:rPr lang="en-US" dirty="0">
                <a:latin typeface="Arial Black" pitchFamily="34" charset="0"/>
              </a:rPr>
              <a:t>so good and kind.</a:t>
            </a:r>
          </a:p>
        </p:txBody>
      </p:sp>
    </p:spTree>
    <p:extLst>
      <p:ext uri="{BB962C8B-B14F-4D97-AF65-F5344CB8AC3E}">
        <p14:creationId xmlns:p14="http://schemas.microsoft.com/office/powerpoint/2010/main" val="1365060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583362"/>
          </a:xfrm>
        </p:spPr>
        <p:txBody>
          <a:bodyPr/>
          <a:lstStyle/>
          <a:p>
            <a:r>
              <a:rPr lang="en-US" sz="5400" dirty="0">
                <a:latin typeface="Arial Black" pitchFamily="34" charset="0"/>
              </a:rPr>
              <a:t>He lives, He lives !</a:t>
            </a:r>
            <a:br>
              <a:rPr lang="en-US" sz="5400" dirty="0">
                <a:latin typeface="Arial Black" pitchFamily="34" charset="0"/>
              </a:rPr>
            </a:br>
            <a:r>
              <a:rPr lang="en-US" sz="5400" dirty="0">
                <a:latin typeface="Arial Black" pitchFamily="34" charset="0"/>
              </a:rPr>
              <a:t>Christ Jesus lives today!</a:t>
            </a:r>
            <a:br>
              <a:rPr lang="en-US" sz="5400" dirty="0">
                <a:latin typeface="Arial Black" pitchFamily="34" charset="0"/>
              </a:rPr>
            </a:br>
            <a:r>
              <a:rPr lang="en-US" sz="5400" dirty="0">
                <a:latin typeface="Arial Black" pitchFamily="34" charset="0"/>
              </a:rPr>
              <a:t>He walks with me and talks with me along life’s narrow way,</a:t>
            </a:r>
            <a:br>
              <a:rPr lang="en-US" dirty="0">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3075847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354762"/>
          </a:xfrm>
        </p:spPr>
        <p:txBody>
          <a:bodyPr>
            <a:normAutofit/>
          </a:bodyPr>
          <a:lstStyle/>
          <a:p>
            <a:r>
              <a:rPr lang="en-US" sz="5400" dirty="0">
                <a:latin typeface="Arial Black" pitchFamily="34" charset="0"/>
              </a:rPr>
              <a:t>He lives, He lives,</a:t>
            </a:r>
            <a:br>
              <a:rPr lang="en-US" sz="5400" dirty="0">
                <a:latin typeface="Arial Black" pitchFamily="34" charset="0"/>
              </a:rPr>
            </a:br>
            <a:r>
              <a:rPr lang="en-US" sz="5400" dirty="0">
                <a:latin typeface="Arial Black" pitchFamily="34" charset="0"/>
              </a:rPr>
              <a:t>salvation to impart!</a:t>
            </a:r>
            <a:br>
              <a:rPr lang="en-US" sz="5400" dirty="0">
                <a:latin typeface="Arial Black" pitchFamily="34" charset="0"/>
              </a:rPr>
            </a:br>
            <a:r>
              <a:rPr lang="en-US" sz="5400" dirty="0">
                <a:latin typeface="Arial Black" pitchFamily="34" charset="0"/>
              </a:rPr>
              <a:t>You ask me how I know He lives?</a:t>
            </a:r>
            <a:br>
              <a:rPr lang="en-US" sz="5400" dirty="0">
                <a:latin typeface="Arial Black" pitchFamily="34" charset="0"/>
              </a:rPr>
            </a:br>
            <a:r>
              <a:rPr lang="en-US" sz="5400" dirty="0">
                <a:latin typeface="Arial Black" pitchFamily="34" charset="0"/>
              </a:rPr>
              <a:t>He lives within my heart!</a:t>
            </a:r>
          </a:p>
        </p:txBody>
      </p:sp>
    </p:spTree>
    <p:extLst>
      <p:ext uri="{BB962C8B-B14F-4D97-AF65-F5344CB8AC3E}">
        <p14:creationId xmlns:p14="http://schemas.microsoft.com/office/powerpoint/2010/main" val="216877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343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endParaRPr lang="en-US" sz="5400" b="1" dirty="0"/>
          </a:p>
        </p:txBody>
      </p:sp>
    </p:spTree>
    <p:extLst>
      <p:ext uri="{BB962C8B-B14F-4D97-AF65-F5344CB8AC3E}">
        <p14:creationId xmlns:p14="http://schemas.microsoft.com/office/powerpoint/2010/main" val="3203325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3429000"/>
            <a:ext cx="12192000" cy="3429000"/>
          </a:xfrm>
        </p:spPr>
        <p:txBody>
          <a:bodyPr/>
          <a:lstStyle/>
          <a:p>
            <a:r>
              <a:rPr lang="en-US" sz="8000" u="sng" dirty="0"/>
              <a:t>Teaching Moment</a:t>
            </a:r>
            <a:br>
              <a:rPr lang="en-US" sz="8000" u="sng" dirty="0"/>
            </a:br>
            <a:br>
              <a:rPr lang="en-US" sz="6600" b="1" dirty="0"/>
            </a:br>
            <a:br>
              <a:rPr lang="en-US" sz="6600" b="1" dirty="0"/>
            </a:br>
            <a:r>
              <a:rPr lang="en-US" sz="6600" b="1" dirty="0"/>
              <a:t>Pastor Dustin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10942320" cy="6278562"/>
          </a:xfrm>
        </p:spPr>
        <p:txBody>
          <a:bodyPr/>
          <a:lstStyle/>
          <a:p>
            <a:br>
              <a:rPr lang="en-US" sz="7200" b="1" i="1" kern="0" dirty="0">
                <a:solidFill>
                  <a:srgbClr val="000000"/>
                </a:solidFill>
                <a:latin typeface="Arial Rounded MT Bold"/>
                <a:cs typeface="Arial"/>
              </a:rPr>
            </a:br>
            <a:r>
              <a:rPr lang="en-US" sz="9600" b="1" i="1" kern="0" dirty="0">
                <a:solidFill>
                  <a:srgbClr val="000000"/>
                </a:solidFill>
                <a:latin typeface="Arial Rounded MT Bold"/>
                <a:cs typeface="Arial"/>
              </a:rPr>
              <a:t>“Thank you, Lord” </a:t>
            </a:r>
            <a:br>
              <a:rPr lang="en-US" sz="7200" b="1" i="1" kern="0" dirty="0">
                <a:solidFill>
                  <a:srgbClr val="000000"/>
                </a:solidFill>
                <a:latin typeface="Arial Rounded MT Bold"/>
                <a:cs typeface="Arial"/>
              </a:rPr>
            </a:br>
            <a:br>
              <a:rPr lang="en-US" sz="7200" i="1" kern="0" dirty="0">
                <a:solidFill>
                  <a:srgbClr val="000000"/>
                </a:solidFill>
                <a:latin typeface="Arial Rounded MT Bold"/>
                <a:cs typeface="Arial"/>
              </a:rPr>
            </a:br>
            <a:r>
              <a:rPr lang="en-US" sz="7200" i="1" kern="0" dirty="0">
                <a:solidFill>
                  <a:srgbClr val="000000"/>
                </a:solidFill>
                <a:latin typeface="Arial Rounded MT Bold"/>
                <a:cs typeface="Arial"/>
              </a:rPr>
              <a:t>arr. 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1981200" y="274638"/>
            <a:ext cx="4495800" cy="3078162"/>
          </a:xfrm>
        </p:spPr>
        <p:txBody>
          <a:bodyPr/>
          <a:lstStyle/>
          <a:p>
            <a:r>
              <a:rPr lang="en-US" sz="6600">
                <a:solidFill>
                  <a:schemeClr val="bg1"/>
                </a:solidFill>
              </a:rPr>
              <a:t>Holy</a:t>
            </a:r>
            <a:br>
              <a:rPr lang="en-US" sz="6600">
                <a:solidFill>
                  <a:schemeClr val="bg1"/>
                </a:solidFill>
              </a:rPr>
            </a:br>
            <a:r>
              <a:rPr lang="en-US" sz="6600">
                <a:solidFill>
                  <a:schemeClr val="bg1"/>
                </a:solidFill>
              </a:rPr>
              <a:t>Communion</a:t>
            </a:r>
          </a:p>
        </p:txBody>
      </p:sp>
    </p:spTree>
    <p:extLst>
      <p:ext uri="{BB962C8B-B14F-4D97-AF65-F5344CB8AC3E}">
        <p14:creationId xmlns:p14="http://schemas.microsoft.com/office/powerpoint/2010/main" val="504855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r>
              <a:rPr lang="en-US" sz="7200" b="1" dirty="0">
                <a:latin typeface="Arial Black" pitchFamily="34" charset="0"/>
              </a:rPr>
              <a:t>Take My Life and</a:t>
            </a:r>
            <a:br>
              <a:rPr lang="en-US" sz="7200" b="1" dirty="0">
                <a:latin typeface="Arial Black" pitchFamily="34" charset="0"/>
              </a:rPr>
            </a:br>
            <a:r>
              <a:rPr lang="en-US" sz="7200" b="1" dirty="0">
                <a:latin typeface="Arial Black" pitchFamily="34" charset="0"/>
              </a:rPr>
              <a:t>Let it Be</a:t>
            </a:r>
            <a:br>
              <a:rPr lang="en-US" sz="7200" b="1" dirty="0">
                <a:latin typeface="Arial Black" pitchFamily="34" charset="0"/>
              </a:rPr>
            </a:br>
            <a:r>
              <a:rPr lang="en-US" sz="7200" b="1" dirty="0">
                <a:latin typeface="Arial Black" pitchFamily="34" charset="0"/>
              </a:rPr>
              <a:t>Consecrated</a:t>
            </a:r>
            <a:br>
              <a:rPr lang="en-US" b="1" dirty="0">
                <a:latin typeface="Arial Black" pitchFamily="34" charset="0"/>
              </a:rPr>
            </a:br>
            <a:br>
              <a:rPr lang="en-US" b="1" dirty="0">
                <a:latin typeface="Arial Black" pitchFamily="34" charset="0"/>
              </a:rPr>
            </a:br>
            <a:r>
              <a:rPr lang="en-US" b="1" dirty="0">
                <a:latin typeface="Arial Black" pitchFamily="34" charset="0"/>
              </a:rPr>
              <a:t>Hymn # 597</a:t>
            </a:r>
          </a:p>
        </p:txBody>
      </p:sp>
    </p:spTree>
    <p:extLst>
      <p:ext uri="{BB962C8B-B14F-4D97-AF65-F5344CB8AC3E}">
        <p14:creationId xmlns:p14="http://schemas.microsoft.com/office/powerpoint/2010/main" val="1630711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8763000" cy="5486400"/>
          </a:xfrm>
        </p:spPr>
        <p:txBody>
          <a:bodyPr>
            <a:normAutofit fontScale="90000"/>
          </a:bodyPr>
          <a:lstStyle/>
          <a:p>
            <a:r>
              <a:rPr lang="en-US" sz="5300" b="1" dirty="0">
                <a:latin typeface="Arial Black" pitchFamily="34" charset="0"/>
              </a:rPr>
              <a:t>Take my life and let it be</a:t>
            </a:r>
            <a:br>
              <a:rPr lang="en-US" sz="5300" b="1" dirty="0">
                <a:latin typeface="Arial Black" pitchFamily="34" charset="0"/>
              </a:rPr>
            </a:br>
            <a:r>
              <a:rPr lang="en-US" sz="5300" b="1" dirty="0">
                <a:latin typeface="Arial Black" pitchFamily="34" charset="0"/>
              </a:rPr>
              <a:t>Consecrated, Lord to Thee;</a:t>
            </a:r>
            <a:br>
              <a:rPr lang="en-US" sz="5300" b="1" dirty="0">
                <a:latin typeface="Arial Black" pitchFamily="34" charset="0"/>
              </a:rPr>
            </a:br>
            <a:r>
              <a:rPr lang="en-US" sz="5300" b="1" dirty="0">
                <a:latin typeface="Arial Black" pitchFamily="34" charset="0"/>
              </a:rPr>
              <a:t>Take my moments and my days—</a:t>
            </a:r>
            <a:br>
              <a:rPr lang="en-US" sz="5300" b="1" dirty="0">
                <a:latin typeface="Arial Black" pitchFamily="34" charset="0"/>
              </a:rPr>
            </a:br>
            <a:r>
              <a:rPr lang="en-US" sz="5300" b="1" dirty="0">
                <a:latin typeface="Arial Black" pitchFamily="34" charset="0"/>
              </a:rPr>
              <a:t>let them flow in ceaseless praise,</a:t>
            </a:r>
            <a:br>
              <a:rPr lang="en-US" sz="5300" b="1" dirty="0">
                <a:latin typeface="Arial Black" pitchFamily="34" charset="0"/>
              </a:rPr>
            </a:br>
            <a:r>
              <a:rPr lang="en-US" sz="5300" b="1" dirty="0">
                <a:latin typeface="Arial Black" pitchFamily="34" charset="0"/>
              </a:rPr>
              <a:t>let them flow in ceaseless praise.</a:t>
            </a:r>
            <a:br>
              <a:rPr lang="en-US" sz="5300" b="1" dirty="0">
                <a:latin typeface="Arial Black" pitchFamily="34" charset="0"/>
              </a:rPr>
            </a:b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2073444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430962"/>
          </a:xfrm>
        </p:spPr>
        <p:txBody>
          <a:bodyPr/>
          <a:lstStyle/>
          <a:p>
            <a:r>
              <a:rPr lang="en-US" b="1" dirty="0">
                <a:latin typeface="Arial Black" pitchFamily="34" charset="0"/>
              </a:rPr>
              <a:t>Take my hands and let them move</a:t>
            </a:r>
            <a:br>
              <a:rPr lang="en-US" b="1" dirty="0">
                <a:latin typeface="Arial Black" pitchFamily="34" charset="0"/>
              </a:rPr>
            </a:br>
            <a:r>
              <a:rPr lang="en-US" b="1" dirty="0">
                <a:latin typeface="Arial Black" pitchFamily="34" charset="0"/>
              </a:rPr>
              <a:t>At the impulse of Thy love;</a:t>
            </a:r>
            <a:br>
              <a:rPr lang="en-US" b="1" dirty="0">
                <a:latin typeface="Arial Black" pitchFamily="34" charset="0"/>
              </a:rPr>
            </a:br>
            <a:r>
              <a:rPr lang="en-US" b="1" dirty="0">
                <a:latin typeface="Arial Black" pitchFamily="34" charset="0"/>
              </a:rPr>
              <a:t>Take my feet and let them be</a:t>
            </a:r>
            <a:br>
              <a:rPr lang="en-US" b="1" dirty="0">
                <a:latin typeface="Arial Black" pitchFamily="34" charset="0"/>
              </a:rPr>
            </a:br>
            <a:r>
              <a:rPr lang="en-US" b="1" dirty="0">
                <a:latin typeface="Arial Black" pitchFamily="34" charset="0"/>
              </a:rPr>
              <a:t>Swift and beautiful for Thee,</a:t>
            </a:r>
            <a:br>
              <a:rPr lang="en-US" b="1" dirty="0">
                <a:latin typeface="Arial Black" pitchFamily="34" charset="0"/>
              </a:rPr>
            </a:br>
            <a:r>
              <a:rPr lang="en-US" b="1" dirty="0">
                <a:latin typeface="Arial Black" pitchFamily="34" charset="0"/>
              </a:rPr>
              <a:t> Swift and beautiful for Thee.</a:t>
            </a:r>
          </a:p>
        </p:txBody>
      </p:sp>
    </p:spTree>
    <p:extLst>
      <p:ext uri="{BB962C8B-B14F-4D97-AF65-F5344CB8AC3E}">
        <p14:creationId xmlns:p14="http://schemas.microsoft.com/office/powerpoint/2010/main" val="846955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430962"/>
          </a:xfrm>
        </p:spPr>
        <p:txBody>
          <a:bodyPr/>
          <a:lstStyle/>
          <a:p>
            <a:r>
              <a:rPr lang="en-US" b="1" dirty="0">
                <a:latin typeface="Arial Black" pitchFamily="34" charset="0"/>
              </a:rPr>
              <a:t>Take my voice and let me sing</a:t>
            </a:r>
            <a:br>
              <a:rPr lang="en-US" b="1" dirty="0">
                <a:latin typeface="Arial Black" pitchFamily="34" charset="0"/>
              </a:rPr>
            </a:br>
            <a:r>
              <a:rPr lang="en-US" b="1" dirty="0">
                <a:latin typeface="Arial Black" pitchFamily="34" charset="0"/>
              </a:rPr>
              <a:t>Always, only, for my King;</a:t>
            </a:r>
            <a:br>
              <a:rPr lang="en-US" b="1" dirty="0">
                <a:latin typeface="Arial Black" pitchFamily="34" charset="0"/>
              </a:rPr>
            </a:br>
            <a:r>
              <a:rPr lang="en-US" b="1" dirty="0">
                <a:latin typeface="Arial Black" pitchFamily="34" charset="0"/>
              </a:rPr>
              <a:t>Take my lips and let them be</a:t>
            </a:r>
            <a:br>
              <a:rPr lang="en-US" b="1" dirty="0">
                <a:latin typeface="Arial Black" pitchFamily="34" charset="0"/>
              </a:rPr>
            </a:br>
            <a:r>
              <a:rPr lang="en-US" b="1" dirty="0">
                <a:latin typeface="Arial Black" pitchFamily="34" charset="0"/>
              </a:rPr>
              <a:t>Filled with messages from Thee,</a:t>
            </a:r>
            <a:br>
              <a:rPr lang="en-US" b="1" dirty="0">
                <a:latin typeface="Arial Black" pitchFamily="34" charset="0"/>
              </a:rPr>
            </a:br>
            <a:r>
              <a:rPr lang="en-US" b="1" dirty="0">
                <a:latin typeface="Arial Black" pitchFamily="34" charset="0"/>
              </a:rPr>
              <a:t> Filled with messages from Thee.</a:t>
            </a:r>
          </a:p>
        </p:txBody>
      </p:sp>
    </p:spTree>
    <p:extLst>
      <p:ext uri="{BB962C8B-B14F-4D97-AF65-F5344CB8AC3E}">
        <p14:creationId xmlns:p14="http://schemas.microsoft.com/office/powerpoint/2010/main" val="322135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430962"/>
          </a:xfrm>
        </p:spPr>
        <p:txBody>
          <a:bodyPr/>
          <a:lstStyle/>
          <a:p>
            <a:r>
              <a:rPr lang="en-US" b="1" dirty="0">
                <a:latin typeface="Arial Black" pitchFamily="34" charset="0"/>
              </a:rPr>
              <a:t>Take my silver and my gold-</a:t>
            </a:r>
            <a:br>
              <a:rPr lang="en-US" b="1" dirty="0">
                <a:latin typeface="Arial Black" pitchFamily="34" charset="0"/>
              </a:rPr>
            </a:br>
            <a:r>
              <a:rPr lang="en-US" b="1" dirty="0">
                <a:latin typeface="Arial Black" pitchFamily="34" charset="0"/>
              </a:rPr>
              <a:t>Not a mite would I withhold;</a:t>
            </a:r>
            <a:br>
              <a:rPr lang="en-US" b="1" dirty="0">
                <a:latin typeface="Arial Black" pitchFamily="34" charset="0"/>
              </a:rPr>
            </a:br>
            <a:r>
              <a:rPr lang="en-US" b="1" dirty="0">
                <a:latin typeface="Arial Black" pitchFamily="34" charset="0"/>
              </a:rPr>
              <a:t>Take my intellect and use</a:t>
            </a:r>
            <a:br>
              <a:rPr lang="en-US" b="1" dirty="0">
                <a:latin typeface="Arial Black" pitchFamily="34" charset="0"/>
              </a:rPr>
            </a:br>
            <a:r>
              <a:rPr lang="en-US" b="1" dirty="0">
                <a:latin typeface="Arial Black" pitchFamily="34" charset="0"/>
              </a:rPr>
              <a:t>Every </a:t>
            </a:r>
            <a:r>
              <a:rPr lang="en-US" b="1" dirty="0" err="1">
                <a:latin typeface="Arial Black" pitchFamily="34" charset="0"/>
              </a:rPr>
              <a:t>pow’r</a:t>
            </a:r>
            <a:r>
              <a:rPr lang="en-US" b="1" dirty="0">
                <a:latin typeface="Arial Black" pitchFamily="34" charset="0"/>
              </a:rPr>
              <a:t> as Thou </a:t>
            </a:r>
            <a:r>
              <a:rPr lang="en-US" b="1" dirty="0" err="1">
                <a:latin typeface="Arial Black" pitchFamily="34" charset="0"/>
              </a:rPr>
              <a:t>shalt</a:t>
            </a:r>
            <a:r>
              <a:rPr lang="en-US" b="1" dirty="0">
                <a:latin typeface="Arial Black" pitchFamily="34" charset="0"/>
              </a:rPr>
              <a:t> choose,</a:t>
            </a:r>
            <a:br>
              <a:rPr lang="en-US" b="1" dirty="0">
                <a:latin typeface="Arial Black" pitchFamily="34" charset="0"/>
              </a:rPr>
            </a:br>
            <a:r>
              <a:rPr lang="en-US" b="1" dirty="0">
                <a:latin typeface="Arial Black" pitchFamily="34" charset="0"/>
              </a:rPr>
              <a:t> Every </a:t>
            </a:r>
            <a:r>
              <a:rPr lang="en-US" b="1" dirty="0" err="1">
                <a:latin typeface="Arial Black" pitchFamily="34" charset="0"/>
              </a:rPr>
              <a:t>pow’r</a:t>
            </a:r>
            <a:r>
              <a:rPr lang="en-US" b="1" dirty="0">
                <a:latin typeface="Arial Black" pitchFamily="34" charset="0"/>
              </a:rPr>
              <a:t> as Thou </a:t>
            </a:r>
            <a:r>
              <a:rPr lang="en-US" b="1" dirty="0" err="1">
                <a:latin typeface="Arial Black" pitchFamily="34" charset="0"/>
              </a:rPr>
              <a:t>shalt</a:t>
            </a:r>
            <a:r>
              <a:rPr lang="en-US" b="1" dirty="0">
                <a:latin typeface="Arial Black" pitchFamily="34" charset="0"/>
              </a:rPr>
              <a:t> choose.</a:t>
            </a:r>
          </a:p>
        </p:txBody>
      </p:sp>
    </p:spTree>
    <p:extLst>
      <p:ext uri="{BB962C8B-B14F-4D97-AF65-F5344CB8AC3E}">
        <p14:creationId xmlns:p14="http://schemas.microsoft.com/office/powerpoint/2010/main" val="2515533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354762"/>
          </a:xfrm>
        </p:spPr>
        <p:txBody>
          <a:bodyPr>
            <a:normAutofit/>
          </a:bodyPr>
          <a:lstStyle/>
          <a:p>
            <a:r>
              <a:rPr lang="en-US" sz="4800" b="1" dirty="0">
                <a:latin typeface="Arial Black" pitchFamily="34" charset="0"/>
              </a:rPr>
              <a:t>Take my love– my Lord, I pour</a:t>
            </a:r>
            <a:br>
              <a:rPr lang="en-US" sz="4800" b="1" dirty="0">
                <a:latin typeface="Arial Black" pitchFamily="34" charset="0"/>
              </a:rPr>
            </a:br>
            <a:r>
              <a:rPr lang="en-US" sz="4800" b="1" dirty="0">
                <a:latin typeface="Arial Black" pitchFamily="34" charset="0"/>
              </a:rPr>
              <a:t>At thy feet it’s treasure store;</a:t>
            </a:r>
            <a:br>
              <a:rPr lang="en-US" sz="4800" b="1" dirty="0">
                <a:latin typeface="Arial Black" pitchFamily="34" charset="0"/>
              </a:rPr>
            </a:br>
            <a:r>
              <a:rPr lang="en-US" sz="4800" b="1" dirty="0">
                <a:latin typeface="Arial Black" pitchFamily="34" charset="0"/>
              </a:rPr>
              <a:t>Take myself and I will be</a:t>
            </a:r>
            <a:br>
              <a:rPr lang="en-US" sz="4800" b="1" dirty="0">
                <a:latin typeface="Arial Black" pitchFamily="34" charset="0"/>
              </a:rPr>
            </a:br>
            <a:r>
              <a:rPr lang="en-US" sz="4800" b="1" dirty="0">
                <a:latin typeface="Arial Black" pitchFamily="34" charset="0"/>
              </a:rPr>
              <a:t>Ever, only, all for Thee,</a:t>
            </a:r>
            <a:br>
              <a:rPr lang="en-US" sz="4800" b="1" dirty="0">
                <a:latin typeface="Arial Black" pitchFamily="34" charset="0"/>
              </a:rPr>
            </a:br>
            <a:r>
              <a:rPr lang="en-US" sz="4800" b="1" dirty="0">
                <a:latin typeface="Arial Black" pitchFamily="34" charset="0"/>
              </a:rPr>
              <a:t>Ever, only, all for Thee.</a:t>
            </a:r>
          </a:p>
        </p:txBody>
      </p:sp>
    </p:spTree>
    <p:extLst>
      <p:ext uri="{BB962C8B-B14F-4D97-AF65-F5344CB8AC3E}">
        <p14:creationId xmlns:p14="http://schemas.microsoft.com/office/powerpoint/2010/main" val="2476759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354762"/>
          </a:xfrm>
        </p:spPr>
        <p:txBody>
          <a:bodyPr>
            <a:noAutofit/>
          </a:bodyPr>
          <a:lstStyle/>
          <a:p>
            <a:r>
              <a:rPr lang="en-US" sz="4600" b="1" dirty="0">
                <a:latin typeface="Arial Black" pitchFamily="34" charset="0"/>
              </a:rPr>
              <a:t>Take my will and make it </a:t>
            </a:r>
            <a:r>
              <a:rPr lang="en-US" sz="4600" b="1" dirty="0" err="1">
                <a:latin typeface="Arial Black" pitchFamily="34" charset="0"/>
              </a:rPr>
              <a:t>Thine</a:t>
            </a:r>
            <a:r>
              <a:rPr lang="en-US" sz="4600" b="1" dirty="0">
                <a:latin typeface="Arial Black" pitchFamily="34" charset="0"/>
              </a:rPr>
              <a:t>—</a:t>
            </a:r>
            <a:br>
              <a:rPr lang="en-US" sz="4600" b="1" dirty="0">
                <a:latin typeface="Arial Black" pitchFamily="34" charset="0"/>
              </a:rPr>
            </a:br>
            <a:r>
              <a:rPr lang="en-US" sz="4600" b="1" dirty="0">
                <a:latin typeface="Arial Black" pitchFamily="34" charset="0"/>
              </a:rPr>
              <a:t>It shall be no longer mine;</a:t>
            </a:r>
            <a:br>
              <a:rPr lang="en-US" sz="4600" b="1" dirty="0">
                <a:latin typeface="Arial Black" pitchFamily="34" charset="0"/>
              </a:rPr>
            </a:br>
            <a:r>
              <a:rPr lang="en-US" sz="4600" b="1" dirty="0">
                <a:latin typeface="Arial Black" pitchFamily="34" charset="0"/>
              </a:rPr>
              <a:t>Take my heart– It is </a:t>
            </a:r>
            <a:r>
              <a:rPr lang="en-US" sz="4600" b="1" dirty="0" err="1">
                <a:latin typeface="Arial Black" pitchFamily="34" charset="0"/>
              </a:rPr>
              <a:t>Thine</a:t>
            </a:r>
            <a:r>
              <a:rPr lang="en-US" sz="4600" b="1" dirty="0">
                <a:latin typeface="Arial Black" pitchFamily="34" charset="0"/>
              </a:rPr>
              <a:t> own</a:t>
            </a:r>
            <a:br>
              <a:rPr lang="en-US" sz="4600" b="1" dirty="0">
                <a:latin typeface="Arial Black" pitchFamily="34" charset="0"/>
              </a:rPr>
            </a:br>
            <a:r>
              <a:rPr lang="en-US" sz="4600" b="1" dirty="0">
                <a:latin typeface="Arial Black" pitchFamily="34" charset="0"/>
              </a:rPr>
              <a:t>It shall be thy royal throne,</a:t>
            </a:r>
            <a:br>
              <a:rPr lang="en-US" sz="4600" b="1" dirty="0">
                <a:latin typeface="Arial Black" pitchFamily="34" charset="0"/>
              </a:rPr>
            </a:br>
            <a:r>
              <a:rPr lang="en-US" sz="4600" b="1" dirty="0">
                <a:latin typeface="Arial Black" pitchFamily="34" charset="0"/>
              </a:rPr>
              <a:t>It shall be thy royal throne.</a:t>
            </a:r>
          </a:p>
        </p:txBody>
      </p:sp>
    </p:spTree>
    <p:extLst>
      <p:ext uri="{BB962C8B-B14F-4D97-AF65-F5344CB8AC3E}">
        <p14:creationId xmlns:p14="http://schemas.microsoft.com/office/powerpoint/2010/main" val="3990419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856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r>
              <a:rPr lang="en-US" sz="8800" b="1" kern="0" dirty="0">
                <a:latin typeface="Arial Black" pitchFamily="34" charset="0"/>
                <a:cs typeface="Arial"/>
              </a:rPr>
              <a:t>It Is Well With My Soul</a:t>
            </a:r>
            <a:br>
              <a:rPr lang="en-US" sz="6600" b="1" kern="0" dirty="0">
                <a:latin typeface="Arial Black" pitchFamily="34" charset="0"/>
                <a:cs typeface="Arial"/>
              </a:rPr>
            </a:br>
            <a:br>
              <a:rPr lang="en-US" sz="6600" b="1" kern="0" dirty="0">
                <a:latin typeface="Arial Black" pitchFamily="34" charset="0"/>
                <a:cs typeface="Arial"/>
              </a:rPr>
            </a:br>
            <a:r>
              <a:rPr lang="en-US" sz="6600" b="1" kern="0" dirty="0">
                <a:latin typeface="Arial Black" pitchFamily="34" charset="0"/>
                <a:cs typeface="Arial"/>
              </a:rPr>
              <a:t>Hymn # 705</a:t>
            </a:r>
            <a:endParaRPr lang="en-US" dirty="0"/>
          </a:p>
        </p:txBody>
      </p:sp>
    </p:spTree>
    <p:extLst>
      <p:ext uri="{BB962C8B-B14F-4D97-AF65-F5344CB8AC3E}">
        <p14:creationId xmlns:p14="http://schemas.microsoft.com/office/powerpoint/2010/main" val="151804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a:bodyPr>
          <a:lstStyle/>
          <a:p>
            <a:pPr>
              <a:spcBef>
                <a:spcPct val="50000"/>
              </a:spcBef>
            </a:pPr>
            <a:r>
              <a:rPr lang="en-US" sz="4000" b="1" dirty="0">
                <a:latin typeface="Arial Black" pitchFamily="34" charset="0"/>
              </a:rPr>
              <a:t>When peace like</a:t>
            </a:r>
            <a:br>
              <a:rPr lang="en-US" sz="4000" b="1" dirty="0">
                <a:latin typeface="Arial Black" pitchFamily="34" charset="0"/>
              </a:rPr>
            </a:br>
            <a:r>
              <a:rPr lang="en-US" sz="4000" b="1" dirty="0">
                <a:latin typeface="Arial Black" pitchFamily="34" charset="0"/>
              </a:rPr>
              <a:t> a river </a:t>
            </a:r>
            <a:r>
              <a:rPr lang="en-US" sz="4000" b="1" dirty="0" err="1">
                <a:latin typeface="Arial Black" pitchFamily="34" charset="0"/>
              </a:rPr>
              <a:t>attendeth</a:t>
            </a:r>
            <a:r>
              <a:rPr lang="en-US" sz="4000" b="1" dirty="0">
                <a:latin typeface="Arial Black" pitchFamily="34" charset="0"/>
              </a:rPr>
              <a:t> my way;</a:t>
            </a:r>
            <a:br>
              <a:rPr lang="en-US" sz="4000" b="1" dirty="0">
                <a:latin typeface="Arial Black" pitchFamily="34" charset="0"/>
              </a:rPr>
            </a:br>
            <a:r>
              <a:rPr lang="en-US" sz="4000" b="1" dirty="0">
                <a:latin typeface="Arial Black" pitchFamily="34" charset="0"/>
              </a:rPr>
              <a:t>When sorrows like </a:t>
            </a:r>
            <a:r>
              <a:rPr lang="en-US" sz="4000" b="1" dirty="0" err="1">
                <a:latin typeface="Arial Black" pitchFamily="34" charset="0"/>
              </a:rPr>
              <a:t>seabillows</a:t>
            </a:r>
            <a:r>
              <a:rPr lang="en-US" sz="4000" b="1" dirty="0">
                <a:latin typeface="Arial Black" pitchFamily="34" charset="0"/>
              </a:rPr>
              <a:t> roll;</a:t>
            </a:r>
            <a:br>
              <a:rPr lang="en-US" sz="4000" b="1" dirty="0">
                <a:latin typeface="Arial Black" pitchFamily="34" charset="0"/>
              </a:rPr>
            </a:br>
            <a:r>
              <a:rPr lang="en-US" sz="4000" b="1" dirty="0">
                <a:latin typeface="Arial Black" pitchFamily="34" charset="0"/>
              </a:rPr>
              <a:t>Whatever my lot, thou hast taught me to say;</a:t>
            </a:r>
            <a:br>
              <a:rPr lang="en-US" sz="4000" b="1" dirty="0">
                <a:latin typeface="Arial Black" pitchFamily="34" charset="0"/>
              </a:rPr>
            </a:br>
            <a:r>
              <a:rPr lang="en-US" sz="4000" b="1" dirty="0">
                <a:latin typeface="Arial Black" pitchFamily="34" charset="0"/>
              </a:rPr>
              <a:t>“it is well, it is well with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129958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lstStyle/>
          <a:p>
            <a:pPr algn="ctr">
              <a:spcBef>
                <a:spcPct val="50000"/>
              </a:spcBef>
            </a:pPr>
            <a:r>
              <a:rPr lang="en-US" sz="4000" b="1" dirty="0">
                <a:latin typeface="Arial Black" pitchFamily="34" charset="0"/>
              </a:rPr>
              <a:t>It is well (it is well) </a:t>
            </a:r>
            <a:br>
              <a:rPr lang="en-US" sz="4000" b="1" dirty="0">
                <a:latin typeface="Arial Black" pitchFamily="34" charset="0"/>
              </a:rPr>
            </a:br>
            <a:r>
              <a:rPr lang="en-US" sz="4000" b="1" dirty="0">
                <a:latin typeface="Arial Black" pitchFamily="34" charset="0"/>
              </a:rPr>
              <a:t>with my soul (with my soul);</a:t>
            </a:r>
            <a:br>
              <a:rPr lang="en-US" sz="4000" b="1" dirty="0">
                <a:latin typeface="Arial Black" pitchFamily="34" charset="0"/>
              </a:rPr>
            </a:br>
            <a:r>
              <a:rPr lang="en-US" sz="4000"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212555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rmAutofit/>
          </a:bodyPr>
          <a:lstStyle/>
          <a:p>
            <a:pPr>
              <a:spcBef>
                <a:spcPct val="50000"/>
              </a:spcBef>
            </a:pPr>
            <a:r>
              <a:rPr lang="en-US" sz="4000" b="1" dirty="0">
                <a:latin typeface="Arial Black" pitchFamily="34" charset="0"/>
              </a:rPr>
              <a:t>Though Satan should buffet, </a:t>
            </a:r>
            <a:r>
              <a:rPr lang="en-US" sz="4000" b="1" dirty="0" err="1">
                <a:latin typeface="Arial Black" pitchFamily="34" charset="0"/>
              </a:rPr>
              <a:t>tho</a:t>
            </a:r>
            <a:r>
              <a:rPr lang="en-US" sz="4000" b="1" dirty="0">
                <a:latin typeface="Arial Black" pitchFamily="34" charset="0"/>
              </a:rPr>
              <a:t>’ trials should come;</a:t>
            </a:r>
            <a:br>
              <a:rPr lang="en-US" sz="4000" b="1" dirty="0">
                <a:latin typeface="Arial Black" pitchFamily="34" charset="0"/>
              </a:rPr>
            </a:br>
            <a:r>
              <a:rPr lang="en-US" sz="4000" b="1" dirty="0">
                <a:latin typeface="Arial Black" pitchFamily="34" charset="0"/>
              </a:rPr>
              <a:t>Let this blest assurance control;</a:t>
            </a:r>
            <a:br>
              <a:rPr lang="en-US" sz="4000" b="1" dirty="0">
                <a:latin typeface="Arial Black" pitchFamily="34" charset="0"/>
              </a:rPr>
            </a:br>
            <a:r>
              <a:rPr lang="en-US" sz="4000" b="1" dirty="0">
                <a:latin typeface="Arial Black" pitchFamily="34" charset="0"/>
              </a:rPr>
              <a:t>That Christ has regarded my helpless estate;</a:t>
            </a:r>
            <a:br>
              <a:rPr lang="en-US" sz="4000" b="1" dirty="0">
                <a:latin typeface="Arial Black" pitchFamily="34" charset="0"/>
              </a:rPr>
            </a:br>
            <a:r>
              <a:rPr lang="en-US" sz="4000" b="1" dirty="0">
                <a:latin typeface="Arial Black" pitchFamily="34" charset="0"/>
              </a:rPr>
              <a:t>And hath shed His own blood for my soul;</a:t>
            </a:r>
            <a:br>
              <a:rPr lang="en-US" sz="4000" b="1" dirty="0">
                <a:latin typeface="Arial Black" pitchFamily="34" charset="0"/>
              </a:rPr>
            </a:br>
            <a:endParaRPr lang="en-US" sz="4000" dirty="0"/>
          </a:p>
        </p:txBody>
      </p:sp>
    </p:spTree>
    <p:extLst>
      <p:ext uri="{BB962C8B-B14F-4D97-AF65-F5344CB8AC3E}">
        <p14:creationId xmlns:p14="http://schemas.microsoft.com/office/powerpoint/2010/main" val="2134645083"/>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5871</TotalTime>
  <Words>1514</Words>
  <Application>Microsoft Office PowerPoint</Application>
  <PresentationFormat>Widescreen</PresentationFormat>
  <Paragraphs>76</Paragraphs>
  <Slides>59</Slides>
  <Notes>2</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59</vt:i4>
      </vt:variant>
    </vt:vector>
  </HeadingPairs>
  <TitlesOfParts>
    <vt:vector size="78" baseType="lpstr">
      <vt:lpstr>MS PGothic</vt:lpstr>
      <vt:lpstr>Aharoni</vt:lpstr>
      <vt:lpstr>Algerian</vt:lpstr>
      <vt:lpstr>Amasis MT Pro Black</vt:lpstr>
      <vt:lpstr>Arial</vt:lpstr>
      <vt:lpstr>Arial Black</vt:lpstr>
      <vt:lpstr>Arial Rounded MT Bold</vt:lpstr>
      <vt:lpstr>Baguet Script</vt:lpstr>
      <vt:lpstr>Berlin Sans FB</vt:lpstr>
      <vt:lpstr>Broadway</vt:lpstr>
      <vt:lpstr>Calibri</vt:lpstr>
      <vt:lpstr>Calibri Light</vt:lpstr>
      <vt:lpstr>3_Office Theme</vt:lpstr>
      <vt:lpstr>4_Office Theme</vt:lpstr>
      <vt:lpstr>6_Office Theme</vt:lpstr>
      <vt:lpstr>7_Office Theme</vt:lpstr>
      <vt:lpstr>2_Office Theme</vt:lpstr>
      <vt:lpstr>Office Theme</vt:lpstr>
      <vt:lpstr>1_Office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WELCOME</vt:lpstr>
      <vt:lpstr>It Is Well With My Soul  Hymn # 705</vt:lpstr>
      <vt:lpstr>When peace like  a river attendeth my way; When sorrows like seabillows roll; Whatever my lot, thou hast taught me to say; “it is well, it is well with my soul” </vt:lpstr>
      <vt:lpstr>It is well (it is well)  with my soul (with my soul); It is well, it is well with my soul </vt:lpstr>
      <vt:lpstr>Though Satan should buffet, tho’ trials should come; Let this blest assurance control; That Christ has regarded my helpless estate; And hath shed His own blood for my soul; </vt:lpstr>
      <vt:lpstr>It is well (it is well)  with my soul (with my soul); It is well, it is well with my soul </vt:lpstr>
      <vt:lpstr>My sin O, the bliss of this glorious thought; My sin not in part but the whole; Is nailed to the cross and I bear it no more; Praise the Lord, praise the Lord, O my soul; </vt:lpstr>
      <vt:lpstr>It is well (it is well)  with my soul (with my soul); It is well, it is well with my soul </vt:lpstr>
      <vt:lpstr>And Lord, haste the day when the faith shall be sight; The clouds be rolled back as a scroll;  The trump shall resound and the Lord shall descend; Even so it is well with my soul; </vt:lpstr>
      <vt:lpstr>It is well (it is well)  with my soul (with my soul); It is well, it is well with my soul </vt:lpstr>
      <vt:lpstr>PowerPoint Presentation</vt:lpstr>
      <vt:lpstr>Call To Worship  (Psalm 100)  Elder Roy Palk, Liturgist       </vt:lpstr>
      <vt:lpstr>Leader: Shout for joy to the LORD, all the earth. </vt:lpstr>
      <vt:lpstr>People:    Worship the LORD with gladness; come before him with joyful songs.</vt:lpstr>
      <vt:lpstr>Leader:  Know that the LORD is God. It is he who made us and we are his;  we are his people, the sheep of his pasture. </vt:lpstr>
      <vt:lpstr>People: Enter his gates with thanksgiving and his courts with praise;</vt:lpstr>
      <vt:lpstr>Leader:  give thanks to him and praise his name.</vt:lpstr>
      <vt:lpstr>People: For the LORD is good and his love endures forever;  his faithfulness continues through all generations. </vt:lpstr>
      <vt:lpstr>PowerPoint Presentation</vt:lpstr>
      <vt:lpstr>Prayer of confession   </vt:lpstr>
      <vt:lpstr>All  Eternal God, you do not change.  You have revealed yourself to us in your Word.  You call us to worship you in spirit and in truth. </vt:lpstr>
      <vt:lpstr>But we confess that we often worship not your true self but who we wish you to be. We too often ask you to bless what we do rather than seeking to do what you bless.</vt:lpstr>
      <vt:lpstr>Forgive us for seeking concessions  when we should be seeking guidance. Forgive us when our worship shapes you into what we want  instead of shaping us into what you want.</vt:lpstr>
      <vt:lpstr>Help us to meet you here, that we might bow  before your unspeakable majesty  and so live for you now and ever, in Christ.  Lord, hear our prayers.</vt:lpstr>
      <vt:lpstr>A Moment for Silent Confession</vt:lpstr>
      <vt:lpstr>CHOIR  “We Remember You”</vt:lpstr>
      <vt:lpstr>Words of Assurance and Pardon of the Gospel  (Psalm 14:13-14, NRSV)                                                                                                 Callie Brunelli, Liturgist  </vt:lpstr>
      <vt:lpstr>The LORD is faithful in all his words, and gracious in all his deeds. The LORD upholds all who are falling, and raises up all who are bowed down.</vt:lpstr>
      <vt:lpstr>He Lives  Hymn # 368</vt:lpstr>
      <vt:lpstr>I serve a risen Savior He’s in the world today; I know that He is living, whatever man might say. I see His hand of mercy, I hear His voice of cheer, And just the time I need Him, He’s always near.</vt:lpstr>
      <vt:lpstr>He lives, He lives ! Christ Jesus lives today! He walks with me and talks with me along life’s narrow way, </vt:lpstr>
      <vt:lpstr>He lives, He lives, salvation to impart! You ask me how I know He lives? He lives within my heart!</vt:lpstr>
      <vt:lpstr>In all the world around me I see His loving care; And tho my heart grows weary, I never will despair. I know that He is leading thro’ all the stormy blast; The day of His appearing will come at last.</vt:lpstr>
      <vt:lpstr>He lives, He lives ! Christ Jesus lives today! He walks with me and talks with me along life’s narrow way, </vt:lpstr>
      <vt:lpstr>He lives, He lives, salvation to impart! You ask me how I know He lives? He lives within my heart!</vt:lpstr>
      <vt:lpstr>Rejoice, rejoice, O Christian lift your voice and sing Eternal hallelujahs to Jesus Christ the King! The hope of all who seek Him,  the help of all who find, none other is so loving, so good and kind.</vt:lpstr>
      <vt:lpstr>He lives, He lives ! Christ Jesus lives today! He walks with me and talks with me along life’s narrow way, </vt:lpstr>
      <vt:lpstr>He lives, He lives, salvation to impart! You ask me how I know He lives? He lives within my heart!</vt:lpstr>
      <vt:lpstr>PowerPoint Presentation</vt:lpstr>
      <vt:lpstr>PowerPoint Presentation</vt:lpstr>
      <vt:lpstr>Teaching Moment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“Thank you, Lord”   arr. Ken Gallo</vt:lpstr>
      <vt:lpstr>Holy Communion</vt:lpstr>
      <vt:lpstr>Take My Life and Let it Be Consecrated  Hymn # 597</vt:lpstr>
      <vt:lpstr>Take my life and let it be Consecrated, Lord to Thee; Take my moments and my days— let them flow in ceaseless praise, let them flow in ceaseless praise.  </vt:lpstr>
      <vt:lpstr>Take my hands and let them move At the impulse of Thy love; Take my feet and let them be Swift and beautiful for Thee,  Swift and beautiful for Thee.</vt:lpstr>
      <vt:lpstr>Take my voice and let me sing Always, only, for my King; Take my lips and let them be Filled with messages from Thee,  Filled with messages from Thee.</vt:lpstr>
      <vt:lpstr>Take my silver and my gold- Not a mite would I withhold; Take my intellect and use Every pow’r as Thou shalt choose,  Every pow’r as Thou shalt choose.</vt:lpstr>
      <vt:lpstr>Take my love– my Lord, I pour At thy feet it’s treasure store; Take myself and I will be Ever, only, all for Thee, Ever, only, all for Thee.</vt:lpstr>
      <vt:lpstr>Take my will and make it Thine— It shall be no longer mine; Take my heart– It is Thine own It shall be thy royal throne, It shall be thy royal throne.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279</cp:revision>
  <dcterms:created xsi:type="dcterms:W3CDTF">2021-03-31T13:56:44Z</dcterms:created>
  <dcterms:modified xsi:type="dcterms:W3CDTF">2024-04-07T13:01:57Z</dcterms:modified>
</cp:coreProperties>
</file>