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684" r:id="rId3"/>
    <p:sldMasterId id="2147484718" r:id="rId4"/>
    <p:sldMasterId id="2147484787" r:id="rId5"/>
    <p:sldMasterId id="2147484808" r:id="rId6"/>
    <p:sldMasterId id="2147484811" r:id="rId7"/>
    <p:sldMasterId id="2147484813" r:id="rId8"/>
    <p:sldMasterId id="2147484815" r:id="rId9"/>
    <p:sldMasterId id="2147484819" r:id="rId10"/>
  </p:sldMasterIdLst>
  <p:notesMasterIdLst>
    <p:notesMasterId r:id="rId72"/>
  </p:notesMasterIdLst>
  <p:handoutMasterIdLst>
    <p:handoutMasterId r:id="rId73"/>
  </p:handoutMasterIdLst>
  <p:sldIdLst>
    <p:sldId id="2088" r:id="rId11"/>
    <p:sldId id="610" r:id="rId12"/>
    <p:sldId id="783" r:id="rId13"/>
    <p:sldId id="469" r:id="rId14"/>
    <p:sldId id="470" r:id="rId15"/>
    <p:sldId id="257" r:id="rId16"/>
    <p:sldId id="2181" r:id="rId17"/>
    <p:sldId id="2182" r:id="rId18"/>
    <p:sldId id="2183" r:id="rId19"/>
    <p:sldId id="262" r:id="rId20"/>
    <p:sldId id="2184" r:id="rId21"/>
    <p:sldId id="2185" r:id="rId22"/>
    <p:sldId id="2186" r:id="rId23"/>
    <p:sldId id="1986" r:id="rId24"/>
    <p:sldId id="2121" r:id="rId25"/>
    <p:sldId id="1920" r:id="rId26"/>
    <p:sldId id="2143" r:id="rId27"/>
    <p:sldId id="2142" r:id="rId28"/>
    <p:sldId id="1960" r:id="rId29"/>
    <p:sldId id="1927" r:id="rId30"/>
    <p:sldId id="3073" r:id="rId31"/>
    <p:sldId id="1882" r:id="rId32"/>
    <p:sldId id="1931" r:id="rId33"/>
    <p:sldId id="2045" r:id="rId34"/>
    <p:sldId id="2044" r:id="rId35"/>
    <p:sldId id="2123" r:id="rId36"/>
    <p:sldId id="2159" r:id="rId37"/>
    <p:sldId id="1825" r:id="rId38"/>
    <p:sldId id="2046" r:id="rId39"/>
    <p:sldId id="2047" r:id="rId40"/>
    <p:sldId id="3074" r:id="rId41"/>
    <p:sldId id="2161" r:id="rId42"/>
    <p:sldId id="3075" r:id="rId43"/>
    <p:sldId id="258" r:id="rId44"/>
    <p:sldId id="259" r:id="rId45"/>
    <p:sldId id="260" r:id="rId46"/>
    <p:sldId id="261" r:id="rId47"/>
    <p:sldId id="263" r:id="rId48"/>
    <p:sldId id="454" r:id="rId49"/>
    <p:sldId id="2109" r:id="rId50"/>
    <p:sldId id="455" r:id="rId51"/>
    <p:sldId id="1001" r:id="rId52"/>
    <p:sldId id="1943" r:id="rId53"/>
    <p:sldId id="1838" r:id="rId54"/>
    <p:sldId id="2170" r:id="rId55"/>
    <p:sldId id="3083" r:id="rId56"/>
    <p:sldId id="3084" r:id="rId57"/>
    <p:sldId id="3085" r:id="rId58"/>
    <p:sldId id="3086" r:id="rId59"/>
    <p:sldId id="3087" r:id="rId60"/>
    <p:sldId id="3088" r:id="rId61"/>
    <p:sldId id="3089" r:id="rId62"/>
    <p:sldId id="3090" r:id="rId63"/>
    <p:sldId id="3091" r:id="rId64"/>
    <p:sldId id="3092" r:id="rId65"/>
    <p:sldId id="3093" r:id="rId66"/>
    <p:sldId id="3094" r:id="rId67"/>
    <p:sldId id="267" r:id="rId68"/>
    <p:sldId id="1396" r:id="rId69"/>
    <p:sldId id="1846" r:id="rId70"/>
    <p:sldId id="466" r:id="rId71"/>
  </p:sldIdLst>
  <p:sldSz cx="21674138" cy="12192000"/>
  <p:notesSz cx="6858000" cy="9144000"/>
  <p:defaultTextStyle>
    <a:defPPr>
      <a:defRPr lang="en-US"/>
    </a:defPPr>
    <a:lvl1pPr marL="0" algn="l" defTabSz="153375" rtl="0" eaLnBrk="1" latinLnBrk="0" hangingPunct="1">
      <a:defRPr sz="703" kern="1200">
        <a:solidFill>
          <a:schemeClr val="tx1"/>
        </a:solidFill>
        <a:latin typeface="+mn-lt"/>
        <a:ea typeface="+mn-ea"/>
        <a:cs typeface="+mn-cs"/>
      </a:defRPr>
    </a:lvl1pPr>
    <a:lvl2pPr marL="153375" algn="l" defTabSz="153375" rtl="0" eaLnBrk="1" latinLnBrk="0" hangingPunct="1">
      <a:defRPr sz="703" kern="1200">
        <a:solidFill>
          <a:schemeClr val="tx1"/>
        </a:solidFill>
        <a:latin typeface="+mn-lt"/>
        <a:ea typeface="+mn-ea"/>
        <a:cs typeface="+mn-cs"/>
      </a:defRPr>
    </a:lvl2pPr>
    <a:lvl3pPr marL="306779" algn="l" defTabSz="153375" rtl="0" eaLnBrk="1" latinLnBrk="0" hangingPunct="1">
      <a:defRPr sz="703" kern="1200">
        <a:solidFill>
          <a:schemeClr val="tx1"/>
        </a:solidFill>
        <a:latin typeface="+mn-lt"/>
        <a:ea typeface="+mn-ea"/>
        <a:cs typeface="+mn-cs"/>
      </a:defRPr>
    </a:lvl3pPr>
    <a:lvl4pPr marL="460164" algn="l" defTabSz="153375" rtl="0" eaLnBrk="1" latinLnBrk="0" hangingPunct="1">
      <a:defRPr sz="703" kern="1200">
        <a:solidFill>
          <a:schemeClr val="tx1"/>
        </a:solidFill>
        <a:latin typeface="+mn-lt"/>
        <a:ea typeface="+mn-ea"/>
        <a:cs typeface="+mn-cs"/>
      </a:defRPr>
    </a:lvl4pPr>
    <a:lvl5pPr marL="613549" algn="l" defTabSz="153375" rtl="0" eaLnBrk="1" latinLnBrk="0" hangingPunct="1">
      <a:defRPr sz="703" kern="1200">
        <a:solidFill>
          <a:schemeClr val="tx1"/>
        </a:solidFill>
        <a:latin typeface="+mn-lt"/>
        <a:ea typeface="+mn-ea"/>
        <a:cs typeface="+mn-cs"/>
      </a:defRPr>
    </a:lvl5pPr>
    <a:lvl6pPr marL="766938" algn="l" defTabSz="153375" rtl="0" eaLnBrk="1" latinLnBrk="0" hangingPunct="1">
      <a:defRPr sz="703" kern="1200">
        <a:solidFill>
          <a:schemeClr val="tx1"/>
        </a:solidFill>
        <a:latin typeface="+mn-lt"/>
        <a:ea typeface="+mn-ea"/>
        <a:cs typeface="+mn-cs"/>
      </a:defRPr>
    </a:lvl6pPr>
    <a:lvl7pPr marL="920323" algn="l" defTabSz="153375" rtl="0" eaLnBrk="1" latinLnBrk="0" hangingPunct="1">
      <a:defRPr sz="703" kern="1200">
        <a:solidFill>
          <a:schemeClr val="tx1"/>
        </a:solidFill>
        <a:latin typeface="+mn-lt"/>
        <a:ea typeface="+mn-ea"/>
        <a:cs typeface="+mn-cs"/>
      </a:defRPr>
    </a:lvl7pPr>
    <a:lvl8pPr marL="1073711" algn="l" defTabSz="153375" rtl="0" eaLnBrk="1" latinLnBrk="0" hangingPunct="1">
      <a:defRPr sz="703" kern="1200">
        <a:solidFill>
          <a:schemeClr val="tx1"/>
        </a:solidFill>
        <a:latin typeface="+mn-lt"/>
        <a:ea typeface="+mn-ea"/>
        <a:cs typeface="+mn-cs"/>
      </a:defRPr>
    </a:lvl8pPr>
    <a:lvl9pPr marL="1227099" algn="l" defTabSz="153375" rtl="0" eaLnBrk="1" latinLnBrk="0" hangingPunct="1">
      <a:defRPr sz="7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1958" userDrawn="1">
          <p15:clr>
            <a:srgbClr val="A4A3A4"/>
          </p15:clr>
        </p15:guide>
        <p15:guide id="3" orient="horz" pos="3840" userDrawn="1">
          <p15:clr>
            <a:srgbClr val="A4A3A4"/>
          </p15:clr>
        </p15:guide>
        <p15:guide id="4" pos="682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4" autoAdjust="0"/>
    <p:restoredTop sz="94151" autoAdjust="0"/>
  </p:normalViewPr>
  <p:slideViewPr>
    <p:cSldViewPr snapToGrid="0">
      <p:cViewPr varScale="1">
        <p:scale>
          <a:sx n="18" d="100"/>
          <a:sy n="18" d="100"/>
        </p:scale>
        <p:origin x="54" y="948"/>
      </p:cViewPr>
      <p:guideLst>
        <p:guide orient="horz" pos="960"/>
        <p:guide pos="1958"/>
        <p:guide orient="horz" pos="3840"/>
        <p:guide pos="682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6" d="100"/>
          <a:sy n="46" d="100"/>
        </p:scale>
        <p:origin x="16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30170C-6B20-40F9-81AB-9EB79BE26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B3B5E9-7AF2-437F-91B6-9529A87EC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8DA14-86AE-4E01-9AFB-74DAB6E64620}" type="datetimeFigureOut">
              <a:rPr lang="en-US" smtClean="0"/>
              <a:t>3/31/2024</a:t>
            </a:fld>
            <a:endParaRPr lang="en-US"/>
          </a:p>
        </p:txBody>
      </p:sp>
      <p:sp>
        <p:nvSpPr>
          <p:cNvPr id="4" name="Footer Placeholder 3">
            <a:extLst>
              <a:ext uri="{FF2B5EF4-FFF2-40B4-BE49-F238E27FC236}">
                <a16:creationId xmlns:a16="http://schemas.microsoft.com/office/drawing/2014/main" id="{AAF0079E-BDB8-4430-A26F-E2921C2D02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DAF3F3-57FF-418C-9DFA-26ECBFE0DD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B7ADF7-096A-4E4F-B15C-355C8508B1B4}" type="slidenum">
              <a:rPr lang="en-US" smtClean="0"/>
              <a:t>‹#›</a:t>
            </a:fld>
            <a:endParaRPr lang="en-US"/>
          </a:p>
        </p:txBody>
      </p:sp>
    </p:spTree>
    <p:extLst>
      <p:ext uri="{BB962C8B-B14F-4D97-AF65-F5344CB8AC3E}">
        <p14:creationId xmlns:p14="http://schemas.microsoft.com/office/powerpoint/2010/main" val="293453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3/31/2024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306779" rtl="0" eaLnBrk="1" latinLnBrk="0" hangingPunct="1">
      <a:defRPr sz="446" kern="1200">
        <a:solidFill>
          <a:schemeClr val="tx1"/>
        </a:solidFill>
        <a:latin typeface="+mn-lt"/>
        <a:ea typeface="+mn-ea"/>
        <a:cs typeface="+mn-cs"/>
      </a:defRPr>
    </a:lvl1pPr>
    <a:lvl2pPr marL="153375" algn="l" defTabSz="306779" rtl="0" eaLnBrk="1" latinLnBrk="0" hangingPunct="1">
      <a:defRPr sz="446" kern="1200">
        <a:solidFill>
          <a:schemeClr val="tx1"/>
        </a:solidFill>
        <a:latin typeface="+mn-lt"/>
        <a:ea typeface="+mn-ea"/>
        <a:cs typeface="+mn-cs"/>
      </a:defRPr>
    </a:lvl2pPr>
    <a:lvl3pPr marL="306779" algn="l" defTabSz="306779" rtl="0" eaLnBrk="1" latinLnBrk="0" hangingPunct="1">
      <a:defRPr sz="446" kern="1200">
        <a:solidFill>
          <a:schemeClr val="tx1"/>
        </a:solidFill>
        <a:latin typeface="+mn-lt"/>
        <a:ea typeface="+mn-ea"/>
        <a:cs typeface="+mn-cs"/>
      </a:defRPr>
    </a:lvl3pPr>
    <a:lvl4pPr marL="460164" algn="l" defTabSz="306779" rtl="0" eaLnBrk="1" latinLnBrk="0" hangingPunct="1">
      <a:defRPr sz="446" kern="1200">
        <a:solidFill>
          <a:schemeClr val="tx1"/>
        </a:solidFill>
        <a:latin typeface="+mn-lt"/>
        <a:ea typeface="+mn-ea"/>
        <a:cs typeface="+mn-cs"/>
      </a:defRPr>
    </a:lvl4pPr>
    <a:lvl5pPr marL="613549" algn="l" defTabSz="306779" rtl="0" eaLnBrk="1" latinLnBrk="0" hangingPunct="1">
      <a:defRPr sz="446" kern="1200">
        <a:solidFill>
          <a:schemeClr val="tx1"/>
        </a:solidFill>
        <a:latin typeface="+mn-lt"/>
        <a:ea typeface="+mn-ea"/>
        <a:cs typeface="+mn-cs"/>
      </a:defRPr>
    </a:lvl5pPr>
    <a:lvl6pPr marL="766938" algn="l" defTabSz="306779" rtl="0" eaLnBrk="1" latinLnBrk="0" hangingPunct="1">
      <a:defRPr sz="446" kern="1200">
        <a:solidFill>
          <a:schemeClr val="tx1"/>
        </a:solidFill>
        <a:latin typeface="+mn-lt"/>
        <a:ea typeface="+mn-ea"/>
        <a:cs typeface="+mn-cs"/>
      </a:defRPr>
    </a:lvl6pPr>
    <a:lvl7pPr marL="920323" algn="l" defTabSz="306779" rtl="0" eaLnBrk="1" latinLnBrk="0" hangingPunct="1">
      <a:defRPr sz="446" kern="1200">
        <a:solidFill>
          <a:schemeClr val="tx1"/>
        </a:solidFill>
        <a:latin typeface="+mn-lt"/>
        <a:ea typeface="+mn-ea"/>
        <a:cs typeface="+mn-cs"/>
      </a:defRPr>
    </a:lvl7pPr>
    <a:lvl8pPr marL="1073711" algn="l" defTabSz="306779" rtl="0" eaLnBrk="1" latinLnBrk="0" hangingPunct="1">
      <a:defRPr sz="446" kern="1200">
        <a:solidFill>
          <a:schemeClr val="tx1"/>
        </a:solidFill>
        <a:latin typeface="+mn-lt"/>
        <a:ea typeface="+mn-ea"/>
        <a:cs typeface="+mn-cs"/>
      </a:defRPr>
    </a:lvl8pPr>
    <a:lvl9pPr marL="1227099" algn="l" defTabSz="306779" rtl="0" eaLnBrk="1" latinLnBrk="0" hangingPunct="1">
      <a:defRPr sz="4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153375" rtl="0" eaLnBrk="1" fontAlgn="auto" latinLnBrk="0" hangingPunct="1">
              <a:lnSpc>
                <a:spcPct val="100000"/>
              </a:lnSpc>
              <a:spcBef>
                <a:spcPts val="0"/>
              </a:spcBef>
              <a:spcAft>
                <a:spcPts val="0"/>
              </a:spcAft>
              <a:buClrTx/>
              <a:buSzTx/>
              <a:buFontTx/>
              <a:buNone/>
              <a:tabLst/>
              <a:defRPr/>
            </a:pPr>
            <a:fld id="{4AD9D974-F010-4959-A42F-69CBCF5A9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337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4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59</a:t>
            </a:fld>
            <a:endParaRPr lang="en-US" dirty="0">
              <a:solidFill>
                <a:prstClr val="black"/>
              </a:solidFill>
              <a:cs typeface="Arial" charset="0"/>
            </a:endParaRPr>
          </a:p>
        </p:txBody>
      </p:sp>
    </p:spTree>
    <p:extLst>
      <p:ext uri="{BB962C8B-B14F-4D97-AF65-F5344CB8AC3E}">
        <p14:creationId xmlns:p14="http://schemas.microsoft.com/office/powerpoint/2010/main" val="269955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3/31/2024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03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2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49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554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7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620"/>
            <a:fld id="{A4FC214A-7628-4067-998D-54CF564310BB}" type="datetimeFigureOut">
              <a:rPr lang="en-US" smtClean="0">
                <a:solidFill>
                  <a:prstClr val="black">
                    <a:tint val="75000"/>
                  </a:prstClr>
                </a:solidFill>
              </a:rPr>
              <a:pPr defTabSz="1625620"/>
              <a:t>3/31/2024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62562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625620"/>
            <a:fld id="{7050D7EB-9F43-4CA1-AFAA-DA48095EC27C}" type="slidenum">
              <a:rPr lang="en-US" smtClean="0">
                <a:solidFill>
                  <a:prstClr val="black">
                    <a:tint val="75000"/>
                  </a:prstClr>
                </a:solidFill>
              </a:rPr>
              <a:pPr defTabSz="1625620"/>
              <a:t>‹#›</a:t>
            </a:fld>
            <a:endParaRPr lang="en-US">
              <a:solidFill>
                <a:prstClr val="black">
                  <a:tint val="75000"/>
                </a:prstClr>
              </a:solidFill>
            </a:endParaRPr>
          </a:p>
        </p:txBody>
      </p:sp>
    </p:spTree>
    <p:extLst>
      <p:ext uri="{BB962C8B-B14F-4D97-AF65-F5344CB8AC3E}">
        <p14:creationId xmlns:p14="http://schemas.microsoft.com/office/powerpoint/2010/main" val="102863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18A3BF-38B3-2A06-14D8-D221912BA5A0}"/>
              </a:ext>
            </a:extLst>
          </p:cNvPr>
          <p:cNvSpPr>
            <a:spLocks noGrp="1" noChangeArrowheads="1"/>
          </p:cNvSpPr>
          <p:nvPr>
            <p:ph type="dt" sz="half" idx="10"/>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A20E997-848B-7138-8BF0-B27E65BB89EB}"/>
              </a:ext>
            </a:extLst>
          </p:cNvPr>
          <p:cNvSpPr>
            <a:spLocks noGrp="1" noChangeArrowheads="1"/>
          </p:cNvSpPr>
          <p:nvPr>
            <p:ph type="ftr" sz="quarter" idx="11"/>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2E0CCECD-36D0-69C6-BF06-08D945A454A3}"/>
              </a:ext>
            </a:extLst>
          </p:cNvPr>
          <p:cNvSpPr>
            <a:spLocks noGrp="1" noChangeArrowheads="1"/>
          </p:cNvSpPr>
          <p:nvPr>
            <p:ph type="sldNum" sz="quarter" idx="12"/>
          </p:nvPr>
        </p:nvSpPr>
        <p:spPr>
          <a:ln/>
        </p:spPr>
        <p:txBody>
          <a:bodyPr/>
          <a:lstStyle>
            <a:lvl1pPr>
              <a:defRPr/>
            </a:lvl1pPr>
          </a:lstStyle>
          <a:p>
            <a:pPr defTabSz="1625620" fontAlgn="base">
              <a:spcBef>
                <a:spcPct val="0"/>
              </a:spcBef>
              <a:spcAft>
                <a:spcPct val="0"/>
              </a:spcAft>
            </a:pPr>
            <a:fld id="{040D69D6-840F-46CE-A186-1F6CE5ADD8F7}" type="slidenum">
              <a:rPr lang="en-US" altLang="en-US" smtClean="0">
                <a:solidFill>
                  <a:srgbClr val="000000"/>
                </a:solidFill>
              </a:rPr>
              <a:pPr defTabSz="162562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5173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F020D96-4315-0C9C-01D8-02ADC1FA0C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72AA6C-D041-AFA0-E0A0-5E6588D4E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A8FB01-C937-3F95-B38E-10994FCC77FC}"/>
              </a:ext>
            </a:extLst>
          </p:cNvPr>
          <p:cNvSpPr>
            <a:spLocks noGrp="1" noChangeArrowheads="1"/>
          </p:cNvSpPr>
          <p:nvPr>
            <p:ph type="sldNum" sz="quarter" idx="12"/>
          </p:nvPr>
        </p:nvSpPr>
        <p:spPr>
          <a:ln/>
        </p:spPr>
        <p:txBody>
          <a:bodyPr/>
          <a:lstStyle>
            <a:lvl1pPr>
              <a:defRPr/>
            </a:lvl1pPr>
          </a:lstStyle>
          <a:p>
            <a:fld id="{5CCE3238-E1AC-4CC6-889E-7C73D1C84DEC}" type="slidenum">
              <a:rPr lang="en-US" altLang="en-US"/>
              <a:pPr/>
              <a:t>‹#›</a:t>
            </a:fld>
            <a:endParaRPr lang="en-US" altLang="en-US"/>
          </a:p>
        </p:txBody>
      </p:sp>
    </p:spTree>
    <p:extLst>
      <p:ext uri="{BB962C8B-B14F-4D97-AF65-F5344CB8AC3E}">
        <p14:creationId xmlns:p14="http://schemas.microsoft.com/office/powerpoint/2010/main" val="2311599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3787423"/>
            <a:ext cx="18423017" cy="2613378"/>
          </a:xfrm>
        </p:spPr>
        <p:txBody>
          <a:bodyPr/>
          <a:lstStyle/>
          <a:p>
            <a:r>
              <a:rPr lang="en-US"/>
              <a:t>Click to edit Master title style</a:t>
            </a:r>
          </a:p>
        </p:txBody>
      </p:sp>
      <p:sp>
        <p:nvSpPr>
          <p:cNvPr id="3" name="Subtitle 2"/>
          <p:cNvSpPr>
            <a:spLocks noGrp="1"/>
          </p:cNvSpPr>
          <p:nvPr>
            <p:ph type="subTitle" idx="1"/>
          </p:nvPr>
        </p:nvSpPr>
        <p:spPr>
          <a:xfrm>
            <a:off x="3251121" y="6908800"/>
            <a:ext cx="15171897" cy="3115733"/>
          </a:xfrm>
        </p:spPr>
        <p:txBody>
          <a:bodyPr/>
          <a:lstStyle>
            <a:lvl1pPr marL="0" indent="0" algn="ctr">
              <a:buNone/>
              <a:defRPr>
                <a:solidFill>
                  <a:schemeClr val="tx1">
                    <a:tint val="75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70EE07-9518-12E2-F3B8-65CEB65BDC45}"/>
              </a:ext>
            </a:extLst>
          </p:cNvPr>
          <p:cNvSpPr>
            <a:spLocks noGrp="1"/>
          </p:cNvSpPr>
          <p:nvPr>
            <p:ph type="dt" sz="half" idx="10"/>
          </p:nvPr>
        </p:nvSpPr>
        <p:spPr/>
        <p:txBody>
          <a:bodyPr/>
          <a:lstStyle>
            <a:lvl1pPr>
              <a:defRPr/>
            </a:lvl1pPr>
          </a:lstStyle>
          <a:p>
            <a:pPr defTabSz="1625620" fontAlgn="base">
              <a:spcBef>
                <a:spcPct val="0"/>
              </a:spcBef>
              <a:spcAft>
                <a:spcPct val="0"/>
              </a:spcAft>
              <a:defRPr/>
            </a:pPr>
            <a:endParaRPr lang="en-US" b="1">
              <a:solidFill>
                <a:prstClr val="black">
                  <a:tint val="75000"/>
                </a:prstClr>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46CBA5D-C263-0BCB-1FDD-F29C843B3DA3}"/>
              </a:ext>
            </a:extLst>
          </p:cNvPr>
          <p:cNvSpPr>
            <a:spLocks noGrp="1"/>
          </p:cNvSpPr>
          <p:nvPr>
            <p:ph type="ftr" sz="quarter" idx="11"/>
          </p:nvPr>
        </p:nvSpPr>
        <p:spPr/>
        <p:txBody>
          <a:bodyPr/>
          <a:lstStyle>
            <a:lvl1pPr>
              <a:defRPr/>
            </a:lvl1pPr>
          </a:lstStyle>
          <a:p>
            <a:pPr defTabSz="1625620" fontAlgn="base">
              <a:spcBef>
                <a:spcPct val="0"/>
              </a:spcBef>
              <a:spcAft>
                <a:spcPct val="0"/>
              </a:spcAft>
              <a:defRPr/>
            </a:pPr>
            <a:endParaRPr lang="en-US" b="1">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1E60016-2C83-E2C9-DD48-062AB9B4328A}"/>
              </a:ext>
            </a:extLst>
          </p:cNvPr>
          <p:cNvSpPr>
            <a:spLocks noGrp="1"/>
          </p:cNvSpPr>
          <p:nvPr>
            <p:ph type="sldNum" sz="quarter" idx="12"/>
          </p:nvPr>
        </p:nvSpPr>
        <p:spPr/>
        <p:txBody>
          <a:bodyPr/>
          <a:lstStyle>
            <a:lvl1pPr>
              <a:defRPr/>
            </a:lvl1pPr>
          </a:lstStyle>
          <a:p>
            <a:pPr defTabSz="1625620" fontAlgn="base">
              <a:spcBef>
                <a:spcPct val="0"/>
              </a:spcBef>
              <a:spcAft>
                <a:spcPct val="0"/>
              </a:spcAft>
            </a:pPr>
            <a:fld id="{D83E01A3-BD40-4070-A53A-D8E88D10AEFC}" type="slidenum">
              <a:rPr lang="en-US" altLang="en-US" b="1" smtClean="0">
                <a:latin typeface="Arial" panose="020B0604020202020204" pitchFamily="34" charset="0"/>
                <a:cs typeface="Arial" panose="020B0604020202020204" pitchFamily="34" charset="0"/>
              </a:rPr>
              <a:pPr defTabSz="1625620" fontAlgn="base">
                <a:spcBef>
                  <a:spcPct val="0"/>
                </a:spcBef>
                <a:spcAft>
                  <a:spcPct val="0"/>
                </a:spcAft>
              </a:pPr>
              <a:t>‹#›</a:t>
            </a:fld>
            <a:endParaRPr lang="en-US"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52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529"/>
            <a:fld id="{A2116A44-EB4B-4BEE-AC20-C98B92577712}" type="datetimeFigureOut">
              <a:rPr lang="en-US" smtClean="0">
                <a:solidFill>
                  <a:prstClr val="black">
                    <a:tint val="75000"/>
                  </a:prstClr>
                </a:solidFill>
              </a:rPr>
              <a:pPr defTabSz="1625529"/>
              <a:t>3/31/2024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625529"/>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625529"/>
            <a:fld id="{F5DDF3E7-0253-4468-8906-F7646338BF24}" type="slidenum">
              <a:rPr lang="en-US" smtClean="0">
                <a:solidFill>
                  <a:prstClr val="black">
                    <a:tint val="75000"/>
                  </a:prstClr>
                </a:solidFill>
              </a:rPr>
              <a:pPr defTabSz="1625529"/>
              <a:t>‹#›</a:t>
            </a:fld>
            <a:endParaRPr lang="en-US">
              <a:solidFill>
                <a:prstClr val="black">
                  <a:tint val="75000"/>
                </a:prstClr>
              </a:solidFill>
            </a:endParaRPr>
          </a:p>
        </p:txBody>
      </p:sp>
    </p:spTree>
    <p:extLst>
      <p:ext uri="{BB962C8B-B14F-4D97-AF65-F5344CB8AC3E}">
        <p14:creationId xmlns:p14="http://schemas.microsoft.com/office/powerpoint/2010/main" val="386006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69399" rtl="0" eaLnBrk="1" fontAlgn="base" latinLnBrk="0" hangingPunct="1">
              <a:lnSpc>
                <a:spcPct val="100000"/>
              </a:lnSpc>
              <a:spcBef>
                <a:spcPct val="0"/>
              </a:spcBef>
              <a:spcAft>
                <a:spcPct val="0"/>
              </a:spcAft>
              <a:buClrTx/>
              <a:buSzTx/>
              <a:buFontTx/>
              <a:buNone/>
              <a:tabLst/>
              <a:defRPr/>
            </a:pPr>
            <a:fld id="{54E758BA-DDED-428C-B670-384008085FC2}" type="datetimeFigureOut">
              <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69399" rtl="0" eaLnBrk="1" fontAlgn="base" latinLnBrk="0" hangingPunct="1">
                <a:lnSpc>
                  <a:spcPct val="100000"/>
                </a:lnSpc>
                <a:spcBef>
                  <a:spcPct val="0"/>
                </a:spcBef>
                <a:spcAft>
                  <a:spcPct val="0"/>
                </a:spcAft>
                <a:buClrTx/>
                <a:buSzTx/>
                <a:buFontTx/>
                <a:buNone/>
                <a:tabLst/>
                <a:defRPr/>
              </a:pPr>
              <a:t>3/31/2024</a:t>
            </a:fld>
            <a:endParaRPr kumimoji="0" lang="en-US" sz="1408"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69399" rtl="0" eaLnBrk="1" fontAlgn="base" latinLnBrk="0" hangingPunct="1">
              <a:lnSpc>
                <a:spcPct val="100000"/>
              </a:lnSpc>
              <a:spcBef>
                <a:spcPct val="0"/>
              </a:spcBef>
              <a:spcAft>
                <a:spcPct val="0"/>
              </a:spcAft>
              <a:buClrTx/>
              <a:buSzTx/>
              <a:buFontTx/>
              <a:buNone/>
              <a:tabLst/>
              <a:defRPr/>
            </a:pPr>
            <a:endPar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69399" rtl="0" eaLnBrk="1" fontAlgn="base" latinLnBrk="0" hangingPunct="1">
              <a:lnSpc>
                <a:spcPct val="100000"/>
              </a:lnSpc>
              <a:spcBef>
                <a:spcPct val="0"/>
              </a:spcBef>
              <a:spcAft>
                <a:spcPct val="0"/>
              </a:spcAft>
              <a:buClrTx/>
              <a:buSzTx/>
              <a:buFontTx/>
              <a:buNone/>
              <a:tabLst/>
              <a:defRPr/>
            </a:pPr>
            <a:fld id="{D162862C-22B6-45D5-887A-A7913DBF96A4}" type="slidenum">
              <a:rPr kumimoji="0" lang="en-US" sz="1408"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r" defTabSz="969399" rtl="0" eaLnBrk="1" fontAlgn="base" latinLnBrk="0" hangingPunct="1">
                <a:lnSpc>
                  <a:spcPct val="100000"/>
                </a:lnSpc>
                <a:spcBef>
                  <a:spcPct val="0"/>
                </a:spcBef>
                <a:spcAft>
                  <a:spcPct val="0"/>
                </a:spcAft>
                <a:buClrTx/>
                <a:buSzTx/>
                <a:buFontTx/>
                <a:buNone/>
                <a:tabLst/>
                <a:defRPr/>
              </a:pPr>
              <a:t>‹#›</a:t>
            </a:fld>
            <a:endParaRPr kumimoji="0" lang="en-US" sz="1408"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00709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defTabSz="812764">
              <a:defRPr/>
            </a:pPr>
            <a:fld id="{B9C800B0-7B37-41C5-8D51-55BB2B986D5D}" type="datetimeFigureOut">
              <a:rPr lang="en-US" smtClean="0"/>
              <a:pPr defTabSz="812764">
                <a:defRPr/>
              </a:pPr>
              <a:t>3/31/2024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defTabSz="812764">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defTabSz="812764">
              <a:defRPr/>
            </a:pPr>
            <a:fld id="{764EC362-6D5C-42EF-8A7B-FF349380AEA0}" type="slidenum">
              <a:rPr lang="en-US" smtClean="0"/>
              <a:pPr defTabSz="812764">
                <a:defRPr/>
              </a:pPr>
              <a:t>‹#›</a:t>
            </a:fld>
            <a:endParaRPr lang="en-US"/>
          </a:p>
        </p:txBody>
      </p:sp>
    </p:spTree>
    <p:extLst>
      <p:ext uri="{BB962C8B-B14F-4D97-AF65-F5344CB8AC3E}">
        <p14:creationId xmlns:p14="http://schemas.microsoft.com/office/powerpoint/2010/main" val="1470315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3787423"/>
            <a:ext cx="18423017" cy="2613378"/>
          </a:xfrm>
        </p:spPr>
        <p:txBody>
          <a:bodyPr/>
          <a:lstStyle/>
          <a:p>
            <a:r>
              <a:rPr lang="en-US"/>
              <a:t>Click to edit Master title style</a:t>
            </a:r>
          </a:p>
        </p:txBody>
      </p:sp>
      <p:sp>
        <p:nvSpPr>
          <p:cNvPr id="3" name="Subtitle 2"/>
          <p:cNvSpPr>
            <a:spLocks noGrp="1"/>
          </p:cNvSpPr>
          <p:nvPr>
            <p:ph type="subTitle" idx="1"/>
          </p:nvPr>
        </p:nvSpPr>
        <p:spPr>
          <a:xfrm>
            <a:off x="3251121" y="6908800"/>
            <a:ext cx="15171897" cy="3115733"/>
          </a:xfrm>
        </p:spPr>
        <p:txBody>
          <a:bodyPr/>
          <a:lstStyle>
            <a:lvl1pPr marL="0" indent="0" algn="ctr">
              <a:buNone/>
              <a:defRPr/>
            </a:lvl1pPr>
            <a:lvl2pPr marL="812810" indent="0" algn="ctr">
              <a:buNone/>
              <a:defRPr/>
            </a:lvl2pPr>
            <a:lvl3pPr marL="1625620" indent="0" algn="ctr">
              <a:buNone/>
              <a:defRPr/>
            </a:lvl3pPr>
            <a:lvl4pPr marL="2438430" indent="0" algn="ctr">
              <a:buNone/>
              <a:defRPr/>
            </a:lvl4pPr>
            <a:lvl5pPr marL="3251241" indent="0" algn="ctr">
              <a:buNone/>
              <a:defRPr/>
            </a:lvl5pPr>
            <a:lvl6pPr marL="4064051" indent="0" algn="ctr">
              <a:buNone/>
              <a:defRPr/>
            </a:lvl6pPr>
            <a:lvl7pPr marL="4876861" indent="0" algn="ctr">
              <a:buNone/>
              <a:defRPr/>
            </a:lvl7pPr>
            <a:lvl8pPr marL="5689671" indent="0" algn="ctr">
              <a:buNone/>
              <a:defRPr/>
            </a:lvl8pPr>
            <a:lvl9pPr marL="650248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833BB1-EEEB-7EFE-E839-FDEC2EE24B4B}"/>
              </a:ext>
            </a:extLst>
          </p:cNvPr>
          <p:cNvSpPr>
            <a:spLocks noGrp="1" noChangeArrowheads="1"/>
          </p:cNvSpPr>
          <p:nvPr>
            <p:ph type="dt" sz="half" idx="10"/>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D9B7F3D6-F2DC-631C-1EBD-6D74736374C3}"/>
              </a:ext>
            </a:extLst>
          </p:cNvPr>
          <p:cNvSpPr>
            <a:spLocks noGrp="1" noChangeArrowheads="1"/>
          </p:cNvSpPr>
          <p:nvPr>
            <p:ph type="ftr" sz="quarter" idx="11"/>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3AE1C15F-8319-F2C5-53A6-90F2D54E55FA}"/>
              </a:ext>
            </a:extLst>
          </p:cNvPr>
          <p:cNvSpPr>
            <a:spLocks noGrp="1" noChangeArrowheads="1"/>
          </p:cNvSpPr>
          <p:nvPr>
            <p:ph type="sldNum" sz="quarter" idx="12"/>
          </p:nvPr>
        </p:nvSpPr>
        <p:spPr>
          <a:ln/>
        </p:spPr>
        <p:txBody>
          <a:bodyPr/>
          <a:lstStyle>
            <a:lvl1pPr>
              <a:defRPr/>
            </a:lvl1pPr>
          </a:lstStyle>
          <a:p>
            <a:pPr defTabSz="1625620" fontAlgn="base">
              <a:spcBef>
                <a:spcPct val="0"/>
              </a:spcBef>
              <a:spcAft>
                <a:spcPct val="0"/>
              </a:spcAft>
            </a:pPr>
            <a:fld id="{71817D1E-3E15-4CDD-9DC8-267FA18CD8B5}" type="slidenum">
              <a:rPr lang="en-US" altLang="en-US" smtClean="0">
                <a:solidFill>
                  <a:srgbClr val="000000"/>
                </a:solidFill>
              </a:rPr>
              <a:pPr defTabSz="162562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8938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CCCC86E-62DD-FB4A-04D6-3F5C32118766}"/>
              </a:ext>
            </a:extLst>
          </p:cNvPr>
          <p:cNvSpPr>
            <a:spLocks noGrp="1" noChangeArrowheads="1"/>
          </p:cNvSpPr>
          <p:nvPr>
            <p:ph type="dt" sz="half" idx="10"/>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938BC6B5-6B3B-FEC3-4A2B-D3CC1201BCB6}"/>
              </a:ext>
            </a:extLst>
          </p:cNvPr>
          <p:cNvSpPr>
            <a:spLocks noGrp="1" noChangeArrowheads="1"/>
          </p:cNvSpPr>
          <p:nvPr>
            <p:ph type="ftr" sz="quarter" idx="11"/>
          </p:nvPr>
        </p:nvSpPr>
        <p:spPr>
          <a:ln/>
        </p:spPr>
        <p:txBody>
          <a:bodyPr/>
          <a:lstStyle>
            <a:lvl1pPr>
              <a:defRPr/>
            </a:lvl1pPr>
          </a:lstStyle>
          <a:p>
            <a:pPr defTabSz="162562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4EFB8FA2-8976-02CA-29AC-780A91B0D8CE}"/>
              </a:ext>
            </a:extLst>
          </p:cNvPr>
          <p:cNvSpPr>
            <a:spLocks noGrp="1" noChangeArrowheads="1"/>
          </p:cNvSpPr>
          <p:nvPr>
            <p:ph type="sldNum" sz="quarter" idx="12"/>
          </p:nvPr>
        </p:nvSpPr>
        <p:spPr>
          <a:ln/>
        </p:spPr>
        <p:txBody>
          <a:bodyPr/>
          <a:lstStyle>
            <a:lvl1pPr>
              <a:defRPr/>
            </a:lvl1pPr>
          </a:lstStyle>
          <a:p>
            <a:pPr defTabSz="1625620" fontAlgn="base">
              <a:spcBef>
                <a:spcPct val="0"/>
              </a:spcBef>
              <a:spcAft>
                <a:spcPct val="0"/>
              </a:spcAft>
            </a:pPr>
            <a:fld id="{96AE4488-69B4-4A6F-BF0B-A587EFCF8D9D}" type="slidenum">
              <a:rPr lang="en-US" altLang="en-US" smtClean="0">
                <a:solidFill>
                  <a:srgbClr val="000000"/>
                </a:solidFill>
              </a:rPr>
              <a:pPr defTabSz="162562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5574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3787423"/>
            <a:ext cx="18423017" cy="2613378"/>
          </a:xfrm>
        </p:spPr>
        <p:txBody>
          <a:bodyPr/>
          <a:lstStyle/>
          <a:p>
            <a:r>
              <a:rPr lang="en-US"/>
              <a:t>Click to edit Master title style</a:t>
            </a:r>
          </a:p>
        </p:txBody>
      </p:sp>
      <p:sp>
        <p:nvSpPr>
          <p:cNvPr id="3" name="Subtitle 2"/>
          <p:cNvSpPr>
            <a:spLocks noGrp="1"/>
          </p:cNvSpPr>
          <p:nvPr>
            <p:ph type="subTitle" idx="1"/>
          </p:nvPr>
        </p:nvSpPr>
        <p:spPr>
          <a:xfrm>
            <a:off x="3251121" y="6908800"/>
            <a:ext cx="15171897" cy="3115733"/>
          </a:xfrm>
        </p:spPr>
        <p:txBody>
          <a:bodyPr/>
          <a:lstStyle>
            <a:lvl1pPr marL="0" indent="0" algn="ctr">
              <a:buNone/>
              <a:defRPr>
                <a:solidFill>
                  <a:schemeClr val="tx1">
                    <a:tint val="75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625620"/>
            <a:fld id="{DA4C5B64-686E-48E1-B33A-51E69EAFE02D}" type="datetimeFigureOut">
              <a:rPr lang="en-US" smtClean="0">
                <a:solidFill>
                  <a:prstClr val="black">
                    <a:tint val="75000"/>
                  </a:prstClr>
                </a:solidFill>
              </a:rPr>
              <a:pPr defTabSz="1625620"/>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62562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625620"/>
            <a:fld id="{C0044F30-2A63-4487-9DF7-69FEF90E5164}" type="slidenum">
              <a:rPr lang="en-US" smtClean="0">
                <a:solidFill>
                  <a:prstClr val="black">
                    <a:tint val="75000"/>
                  </a:prstClr>
                </a:solidFill>
              </a:rPr>
              <a:pPr defTabSz="1625620"/>
              <a:t>‹#›</a:t>
            </a:fld>
            <a:endParaRPr lang="en-US">
              <a:solidFill>
                <a:prstClr val="black">
                  <a:tint val="75000"/>
                </a:prstClr>
              </a:solidFill>
            </a:endParaRPr>
          </a:p>
        </p:txBody>
      </p:sp>
    </p:spTree>
    <p:extLst>
      <p:ext uri="{BB962C8B-B14F-4D97-AF65-F5344CB8AC3E}">
        <p14:creationId xmlns:p14="http://schemas.microsoft.com/office/powerpoint/2010/main" val="3450783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625620"/>
            <a:fld id="{DA4C5B64-686E-48E1-B33A-51E69EAFE02D}" type="datetimeFigureOut">
              <a:rPr lang="en-US" smtClean="0">
                <a:solidFill>
                  <a:prstClr val="black">
                    <a:tint val="75000"/>
                  </a:prstClr>
                </a:solidFill>
              </a:rPr>
              <a:pPr defTabSz="1625620"/>
              <a:t>3/31/2024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62562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625620"/>
            <a:fld id="{C0044F30-2A63-4487-9DF7-69FEF90E5164}" type="slidenum">
              <a:rPr lang="en-US" smtClean="0">
                <a:solidFill>
                  <a:prstClr val="black">
                    <a:tint val="75000"/>
                  </a:prstClr>
                </a:solidFill>
              </a:rPr>
              <a:pPr defTabSz="1625620"/>
              <a:t>‹#›</a:t>
            </a:fld>
            <a:endParaRPr lang="en-US">
              <a:solidFill>
                <a:prstClr val="black">
                  <a:tint val="75000"/>
                </a:prstClr>
              </a:solidFill>
            </a:endParaRPr>
          </a:p>
        </p:txBody>
      </p:sp>
    </p:spTree>
    <p:extLst>
      <p:ext uri="{BB962C8B-B14F-4D97-AF65-F5344CB8AC3E}">
        <p14:creationId xmlns:p14="http://schemas.microsoft.com/office/powerpoint/2010/main" val="39152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3/31/2024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endParaRPr lang="en-US" dirty="0"/>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6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endParaRPr lang="en-US" dirty="0"/>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75000"/>
                  </a:schemeClr>
                </a:solidFill>
              </a:defRPr>
            </a:lvl1pPr>
            <a:lvl2pPr marL="812764" indent="0">
              <a:buNone/>
              <a:defRPr sz="3555">
                <a:solidFill>
                  <a:schemeClr val="tx1">
                    <a:tint val="75000"/>
                  </a:schemeClr>
                </a:solidFill>
              </a:defRPr>
            </a:lvl2pPr>
            <a:lvl3pPr marL="1625529" indent="0">
              <a:buNone/>
              <a:defRPr sz="3200">
                <a:solidFill>
                  <a:schemeClr val="tx1">
                    <a:tint val="75000"/>
                  </a:schemeClr>
                </a:solidFill>
              </a:defRPr>
            </a:lvl3pPr>
            <a:lvl4pPr marL="2438293" indent="0">
              <a:buNone/>
              <a:defRPr sz="2844">
                <a:solidFill>
                  <a:schemeClr val="tx1">
                    <a:tint val="75000"/>
                  </a:schemeClr>
                </a:solidFill>
              </a:defRPr>
            </a:lvl4pPr>
            <a:lvl5pPr marL="3251058" indent="0">
              <a:buNone/>
              <a:defRPr sz="2844">
                <a:solidFill>
                  <a:schemeClr val="tx1">
                    <a:tint val="75000"/>
                  </a:schemeClr>
                </a:solidFill>
              </a:defRPr>
            </a:lvl5pPr>
            <a:lvl6pPr marL="4063822" indent="0">
              <a:buNone/>
              <a:defRPr sz="2844">
                <a:solidFill>
                  <a:schemeClr val="tx1">
                    <a:tint val="75000"/>
                  </a:schemeClr>
                </a:solidFill>
              </a:defRPr>
            </a:lvl6pPr>
            <a:lvl7pPr marL="4876587" indent="0">
              <a:buNone/>
              <a:defRPr sz="2844">
                <a:solidFill>
                  <a:schemeClr val="tx1">
                    <a:tint val="75000"/>
                  </a:schemeClr>
                </a:solidFill>
              </a:defRPr>
            </a:lvl7pPr>
            <a:lvl8pPr marL="5689351" indent="0">
              <a:buNone/>
              <a:defRPr sz="2844">
                <a:solidFill>
                  <a:schemeClr val="tx1">
                    <a:tint val="75000"/>
                  </a:schemeClr>
                </a:solidFill>
              </a:defRPr>
            </a:lvl8pPr>
            <a:lvl9pPr marL="6502116"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0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3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3/31/2024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3/31/2024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054767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www.publicdomainpictures.net/en/view-image.php?image=318094&amp;picture=he-is-risen-image" TargetMode="Externa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9.xml"/><Relationship Id="rId4" Type="http://schemas.openxmlformats.org/officeDocument/2006/relationships/hyperlink" Target="http://photo.stackexchange.com/questions/42326/what-is-the-cause-for-this-diffused-artifact-around-the-sun" TargetMode="Externa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3707" y="488253"/>
            <a:ext cx="19506724" cy="2032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3707" y="2844813"/>
            <a:ext cx="19506724" cy="804616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219"/>
            <a:ext cx="5057299" cy="649107"/>
          </a:xfrm>
          <a:prstGeom prst="rect">
            <a:avLst/>
          </a:prstGeom>
        </p:spPr>
        <p:txBody>
          <a:bodyPr vert="horz" lIns="178694" tIns="89601" rIns="178694" bIns="89601" rtlCol="0" anchor="ctr"/>
          <a:lstStyle>
            <a:lvl1pPr algn="l"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3/31/2024</a:t>
            </a:fld>
            <a:endParaRPr lang="en-US" dirty="0"/>
          </a:p>
        </p:txBody>
      </p:sp>
      <p:sp>
        <p:nvSpPr>
          <p:cNvPr id="5" name="Footer Placeholder 4"/>
          <p:cNvSpPr>
            <a:spLocks noGrp="1"/>
          </p:cNvSpPr>
          <p:nvPr>
            <p:ph type="ftr" sz="quarter" idx="3"/>
          </p:nvPr>
        </p:nvSpPr>
        <p:spPr>
          <a:xfrm>
            <a:off x="7405331" y="11300219"/>
            <a:ext cx="6863477" cy="649107"/>
          </a:xfrm>
          <a:prstGeom prst="rect">
            <a:avLst/>
          </a:prstGeom>
        </p:spPr>
        <p:txBody>
          <a:bodyPr vert="horz" lIns="178694" tIns="89601" rIns="178694" bIns="89601" rtlCol="0" anchor="ctr"/>
          <a:lstStyle>
            <a:lvl1pPr algn="ctr"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5533132" y="11300219"/>
            <a:ext cx="5057299" cy="649107"/>
          </a:xfrm>
          <a:prstGeom prst="rect">
            <a:avLst/>
          </a:prstGeom>
        </p:spPr>
        <p:txBody>
          <a:bodyPr vert="horz" lIns="178694" tIns="89601" rIns="178694" bIns="89601" rtlCol="0" anchor="ctr"/>
          <a:lstStyle>
            <a:lvl1pPr algn="r" defTabSz="969399" fontAlgn="base">
              <a:spcBef>
                <a:spcPct val="0"/>
              </a:spcBef>
              <a:spcAft>
                <a:spcPct val="0"/>
              </a:spcAft>
              <a:defRPr sz="140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4792" r:id="rId2"/>
  </p:sldLayoutIdLst>
  <p:txStyles>
    <p:titleStyle>
      <a:lvl1pPr algn="ctr" rtl="0" eaLnBrk="0" fontAlgn="base" hangingPunct="0">
        <a:spcBef>
          <a:spcPct val="0"/>
        </a:spcBef>
        <a:spcAft>
          <a:spcPct val="0"/>
        </a:spcAft>
        <a:defRPr sz="5260" kern="1200">
          <a:solidFill>
            <a:schemeClr val="tx1"/>
          </a:solidFill>
          <a:latin typeface="+mj-lt"/>
          <a:ea typeface="+mj-ea"/>
          <a:cs typeface="+mj-cs"/>
        </a:defRPr>
      </a:lvl1pPr>
      <a:lvl2pPr algn="ctr" rtl="0" eaLnBrk="0" fontAlgn="base" hangingPunct="0">
        <a:spcBef>
          <a:spcPct val="0"/>
        </a:spcBef>
        <a:spcAft>
          <a:spcPct val="0"/>
        </a:spcAft>
        <a:defRPr sz="5260">
          <a:solidFill>
            <a:schemeClr val="tx1"/>
          </a:solidFill>
          <a:latin typeface="Calibri" pitchFamily="34" charset="0"/>
        </a:defRPr>
      </a:lvl2pPr>
      <a:lvl3pPr algn="ctr" rtl="0" eaLnBrk="0" fontAlgn="base" hangingPunct="0">
        <a:spcBef>
          <a:spcPct val="0"/>
        </a:spcBef>
        <a:spcAft>
          <a:spcPct val="0"/>
        </a:spcAft>
        <a:defRPr sz="5260">
          <a:solidFill>
            <a:schemeClr val="tx1"/>
          </a:solidFill>
          <a:latin typeface="Calibri" pitchFamily="34" charset="0"/>
        </a:defRPr>
      </a:lvl3pPr>
      <a:lvl4pPr algn="ctr" rtl="0" eaLnBrk="0" fontAlgn="base" hangingPunct="0">
        <a:spcBef>
          <a:spcPct val="0"/>
        </a:spcBef>
        <a:spcAft>
          <a:spcPct val="0"/>
        </a:spcAft>
        <a:defRPr sz="5260">
          <a:solidFill>
            <a:schemeClr val="tx1"/>
          </a:solidFill>
          <a:latin typeface="Calibri" pitchFamily="34" charset="0"/>
        </a:defRPr>
      </a:lvl4pPr>
      <a:lvl5pPr algn="ctr" rtl="0" eaLnBrk="0" fontAlgn="base" hangingPunct="0">
        <a:spcBef>
          <a:spcPct val="0"/>
        </a:spcBef>
        <a:spcAft>
          <a:spcPct val="0"/>
        </a:spcAft>
        <a:defRPr sz="5260">
          <a:solidFill>
            <a:schemeClr val="tx1"/>
          </a:solidFill>
          <a:latin typeface="Calibri" pitchFamily="34" charset="0"/>
        </a:defRPr>
      </a:lvl5pPr>
      <a:lvl6pPr marL="484657" algn="ctr" rtl="0" fontAlgn="base">
        <a:spcBef>
          <a:spcPct val="0"/>
        </a:spcBef>
        <a:spcAft>
          <a:spcPct val="0"/>
        </a:spcAft>
        <a:defRPr sz="5260">
          <a:solidFill>
            <a:schemeClr val="tx1"/>
          </a:solidFill>
          <a:latin typeface="Calibri" pitchFamily="34" charset="0"/>
        </a:defRPr>
      </a:lvl6pPr>
      <a:lvl7pPr marL="969399" algn="ctr" rtl="0" fontAlgn="base">
        <a:spcBef>
          <a:spcPct val="0"/>
        </a:spcBef>
        <a:spcAft>
          <a:spcPct val="0"/>
        </a:spcAft>
        <a:defRPr sz="5260">
          <a:solidFill>
            <a:schemeClr val="tx1"/>
          </a:solidFill>
          <a:latin typeface="Calibri" pitchFamily="34" charset="0"/>
        </a:defRPr>
      </a:lvl7pPr>
      <a:lvl8pPr marL="1454089" algn="ctr" rtl="0" fontAlgn="base">
        <a:spcBef>
          <a:spcPct val="0"/>
        </a:spcBef>
        <a:spcAft>
          <a:spcPct val="0"/>
        </a:spcAft>
        <a:defRPr sz="5260">
          <a:solidFill>
            <a:schemeClr val="tx1"/>
          </a:solidFill>
          <a:latin typeface="Calibri" pitchFamily="34" charset="0"/>
        </a:defRPr>
      </a:lvl8pPr>
      <a:lvl9pPr marL="1938767" algn="ctr" rtl="0" fontAlgn="base">
        <a:spcBef>
          <a:spcPct val="0"/>
        </a:spcBef>
        <a:spcAft>
          <a:spcPct val="0"/>
        </a:spcAft>
        <a:defRPr sz="5260">
          <a:solidFill>
            <a:schemeClr val="tx1"/>
          </a:solidFill>
          <a:latin typeface="Calibri" pitchFamily="34" charset="0"/>
        </a:defRPr>
      </a:lvl9pPr>
    </p:titleStyle>
    <p:bodyStyle>
      <a:lvl1pPr marL="363515" indent="-363515" algn="l" rtl="0" eaLnBrk="0" fontAlgn="base" hangingPunct="0">
        <a:spcBef>
          <a:spcPct val="20000"/>
        </a:spcBef>
        <a:spcAft>
          <a:spcPct val="0"/>
        </a:spcAft>
        <a:buFont typeface="Arial" pitchFamily="34" charset="0"/>
        <a:buChar char="•"/>
        <a:defRPr sz="3852" kern="1200">
          <a:solidFill>
            <a:schemeClr val="tx1"/>
          </a:solidFill>
          <a:latin typeface="+mn-lt"/>
          <a:ea typeface="+mn-ea"/>
          <a:cs typeface="+mn-cs"/>
        </a:defRPr>
      </a:lvl1pPr>
      <a:lvl2pPr marL="787627" indent="-303013" algn="l" rtl="0" eaLnBrk="0" fontAlgn="base" hangingPunct="0">
        <a:spcBef>
          <a:spcPct val="20000"/>
        </a:spcBef>
        <a:spcAft>
          <a:spcPct val="0"/>
        </a:spcAft>
        <a:buFont typeface="Arial" pitchFamily="34" charset="0"/>
        <a:buChar char="–"/>
        <a:defRPr sz="3413" kern="1200">
          <a:solidFill>
            <a:schemeClr val="tx1"/>
          </a:solidFill>
          <a:latin typeface="+mn-lt"/>
          <a:ea typeface="+mn-ea"/>
          <a:cs typeface="+mn-cs"/>
        </a:defRPr>
      </a:lvl2pPr>
      <a:lvl3pPr marL="1211727" indent="-242328" algn="l" rtl="0" eaLnBrk="0" fontAlgn="base" hangingPunct="0">
        <a:spcBef>
          <a:spcPct val="20000"/>
        </a:spcBef>
        <a:spcAft>
          <a:spcPct val="0"/>
        </a:spcAft>
        <a:buFont typeface="Arial" pitchFamily="34" charset="0"/>
        <a:buChar char="•"/>
        <a:defRPr sz="2816" kern="1200">
          <a:solidFill>
            <a:schemeClr val="tx1"/>
          </a:solidFill>
          <a:latin typeface="+mn-lt"/>
          <a:ea typeface="+mn-ea"/>
          <a:cs typeface="+mn-cs"/>
        </a:defRPr>
      </a:lvl3pPr>
      <a:lvl4pPr marL="1696438"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4pPr>
      <a:lvl5pPr marL="2181126"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5pPr>
      <a:lvl6pPr marL="2665816"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6pPr>
      <a:lvl7pPr marL="3150515"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7pPr>
      <a:lvl8pPr marL="3635224"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8pPr>
      <a:lvl9pPr marL="4119871"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9pPr>
    </p:bodyStyle>
    <p:otherStyle>
      <a:defPPr>
        <a:defRPr lang="en-US"/>
      </a:defPPr>
      <a:lvl1pPr marL="0" algn="l" defTabSz="969399" rtl="0" eaLnBrk="1" latinLnBrk="0" hangingPunct="1">
        <a:defRPr sz="2219" kern="1200">
          <a:solidFill>
            <a:schemeClr val="tx1"/>
          </a:solidFill>
          <a:latin typeface="+mn-lt"/>
          <a:ea typeface="+mn-ea"/>
          <a:cs typeface="+mn-cs"/>
        </a:defRPr>
      </a:lvl1pPr>
      <a:lvl2pPr marL="484657" algn="l" defTabSz="969399" rtl="0" eaLnBrk="1" latinLnBrk="0" hangingPunct="1">
        <a:defRPr sz="2219" kern="1200">
          <a:solidFill>
            <a:schemeClr val="tx1"/>
          </a:solidFill>
          <a:latin typeface="+mn-lt"/>
          <a:ea typeface="+mn-ea"/>
          <a:cs typeface="+mn-cs"/>
        </a:defRPr>
      </a:lvl2pPr>
      <a:lvl3pPr marL="969399" algn="l" defTabSz="969399" rtl="0" eaLnBrk="1" latinLnBrk="0" hangingPunct="1">
        <a:defRPr sz="2219" kern="1200">
          <a:solidFill>
            <a:schemeClr val="tx1"/>
          </a:solidFill>
          <a:latin typeface="+mn-lt"/>
          <a:ea typeface="+mn-ea"/>
          <a:cs typeface="+mn-cs"/>
        </a:defRPr>
      </a:lvl3pPr>
      <a:lvl4pPr marL="1454089" algn="l" defTabSz="969399" rtl="0" eaLnBrk="1" latinLnBrk="0" hangingPunct="1">
        <a:defRPr sz="2219" kern="1200">
          <a:solidFill>
            <a:schemeClr val="tx1"/>
          </a:solidFill>
          <a:latin typeface="+mn-lt"/>
          <a:ea typeface="+mn-ea"/>
          <a:cs typeface="+mn-cs"/>
        </a:defRPr>
      </a:lvl4pPr>
      <a:lvl5pPr marL="1938767" algn="l" defTabSz="969399" rtl="0" eaLnBrk="1" latinLnBrk="0" hangingPunct="1">
        <a:defRPr sz="2219" kern="1200">
          <a:solidFill>
            <a:schemeClr val="tx1"/>
          </a:solidFill>
          <a:latin typeface="+mn-lt"/>
          <a:ea typeface="+mn-ea"/>
          <a:cs typeface="+mn-cs"/>
        </a:defRPr>
      </a:lvl5pPr>
      <a:lvl6pPr marL="2423466" algn="l" defTabSz="969399" rtl="0" eaLnBrk="1" latinLnBrk="0" hangingPunct="1">
        <a:defRPr sz="2219" kern="1200">
          <a:solidFill>
            <a:schemeClr val="tx1"/>
          </a:solidFill>
          <a:latin typeface="+mn-lt"/>
          <a:ea typeface="+mn-ea"/>
          <a:cs typeface="+mn-cs"/>
        </a:defRPr>
      </a:lvl6pPr>
      <a:lvl7pPr marL="2908154" algn="l" defTabSz="969399" rtl="0" eaLnBrk="1" latinLnBrk="0" hangingPunct="1">
        <a:defRPr sz="2219" kern="1200">
          <a:solidFill>
            <a:schemeClr val="tx1"/>
          </a:solidFill>
          <a:latin typeface="+mn-lt"/>
          <a:ea typeface="+mn-ea"/>
          <a:cs typeface="+mn-cs"/>
        </a:defRPr>
      </a:lvl7pPr>
      <a:lvl8pPr marL="3392844" algn="l" defTabSz="969399" rtl="0" eaLnBrk="1" latinLnBrk="0" hangingPunct="1">
        <a:defRPr sz="2219" kern="1200">
          <a:solidFill>
            <a:schemeClr val="tx1"/>
          </a:solidFill>
          <a:latin typeface="+mn-lt"/>
          <a:ea typeface="+mn-ea"/>
          <a:cs typeface="+mn-cs"/>
        </a:defRPr>
      </a:lvl8pPr>
      <a:lvl9pPr marL="3877543" algn="l" defTabSz="969399" rtl="0" eaLnBrk="1" latinLnBrk="0" hangingPunct="1">
        <a:defRPr sz="221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6000"/>
            <a:lum/>
            <a:extLst>
              <a:ext uri="{837473B0-CC2E-450A-ABE3-18F120FF3D39}">
                <a1611:picAttrSrcUrl xmlns:a1611="http://schemas.microsoft.com/office/drawing/2016/11/main" r:id="rId5"/>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3707" y="488245"/>
            <a:ext cx="19506724" cy="203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3707" y="2844801"/>
            <a:ext cx="19506724" cy="8046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79"/>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DA4C5B64-686E-48E1-B33A-51E69EAFE02D}" type="datetimeFigureOut">
              <a:rPr lang="en-US" smtClean="0"/>
              <a:t>3/31/2024</a:t>
            </a:fld>
            <a:endParaRPr lang="en-US"/>
          </a:p>
        </p:txBody>
      </p:sp>
      <p:sp>
        <p:nvSpPr>
          <p:cNvPr id="5" name="Footer Placeholder 4"/>
          <p:cNvSpPr>
            <a:spLocks noGrp="1"/>
          </p:cNvSpPr>
          <p:nvPr>
            <p:ph type="ftr" sz="quarter" idx="3"/>
          </p:nvPr>
        </p:nvSpPr>
        <p:spPr>
          <a:xfrm>
            <a:off x="7405331" y="11300179"/>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33132" y="11300179"/>
            <a:ext cx="5057299"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C0044F30-2A63-4487-9DF7-69FEF90E5164}" type="slidenum">
              <a:rPr lang="en-US" smtClean="0"/>
              <a:t>‹#›</a:t>
            </a:fld>
            <a:endParaRPr lang="en-US"/>
          </a:p>
        </p:txBody>
      </p:sp>
    </p:spTree>
    <p:extLst>
      <p:ext uri="{BB962C8B-B14F-4D97-AF65-F5344CB8AC3E}">
        <p14:creationId xmlns:p14="http://schemas.microsoft.com/office/powerpoint/2010/main" val="2941666926"/>
      </p:ext>
    </p:extLst>
  </p:cSld>
  <p:clrMap bg1="lt1" tx1="dk1" bg2="lt2" tx2="dk2" accent1="accent1" accent2="accent2" accent3="accent3" accent4="accent4" accent5="accent5" accent6="accent6" hlink="hlink" folHlink="folHlink"/>
  <p:sldLayoutIdLst>
    <p:sldLayoutId id="2147484820" r:id="rId1"/>
    <p:sldLayoutId id="2147484821" r:id="rId2"/>
  </p:sldLayoutIdLst>
  <p:txStyles>
    <p:titleStyle>
      <a:lvl1pPr algn="ctr" defTabSz="1625620" rtl="0" eaLnBrk="1" latinLnBrk="0" hangingPunct="1">
        <a:spcBef>
          <a:spcPct val="0"/>
        </a:spcBef>
        <a:buNone/>
        <a:defRPr sz="7822" kern="1200">
          <a:solidFill>
            <a:schemeClr val="tx1"/>
          </a:solidFill>
          <a:latin typeface="+mj-lt"/>
          <a:ea typeface="+mj-ea"/>
          <a:cs typeface="+mj-cs"/>
        </a:defRPr>
      </a:lvl1pPr>
    </p:titleStyle>
    <p:bodyStyle>
      <a:lvl1pPr marL="609608" indent="-609608" algn="l" defTabSz="1625620"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817" indent="-508006" algn="l" defTabSz="1625620"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2025" indent="-406405" algn="l" defTabSz="1625620"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83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64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45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83707" y="488253"/>
            <a:ext cx="19506724" cy="2032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1083707" y="2844813"/>
            <a:ext cx="19506724" cy="804616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219"/>
            <a:ext cx="5057299" cy="649107"/>
          </a:xfrm>
          <a:prstGeom prst="rect">
            <a:avLst/>
          </a:prstGeom>
        </p:spPr>
        <p:txBody>
          <a:bodyPr vert="horz" lIns="178694" tIns="89601" rIns="178694" bIns="89601" rtlCol="0" anchor="ctr"/>
          <a:lstStyle>
            <a:lvl1pPr algn="l" defTabSz="969399" fontAlgn="auto">
              <a:spcBef>
                <a:spcPts val="0"/>
              </a:spcBef>
              <a:spcAft>
                <a:spcPts val="0"/>
              </a:spcAft>
              <a:defRPr sz="1408">
                <a:solidFill>
                  <a:prstClr val="black">
                    <a:tint val="75000"/>
                  </a:prstClr>
                </a:solidFill>
                <a:latin typeface="Calibri"/>
                <a:ea typeface="+mn-ea"/>
                <a:cs typeface="+mn-cs"/>
              </a:defRPr>
            </a:lvl1pPr>
          </a:lstStyle>
          <a:p>
            <a:pPr>
              <a:defRPr/>
            </a:pPr>
            <a:fld id="{7F6F31B6-C839-4C65-BC16-623824C7E51B}" type="datetimeFigureOut">
              <a:rPr lang="en-US" smtClean="0"/>
              <a:pPr>
                <a:defRPr/>
              </a:pPr>
              <a:t>3/31/2024</a:t>
            </a:fld>
            <a:endParaRPr lang="en-US" dirty="0"/>
          </a:p>
        </p:txBody>
      </p:sp>
      <p:sp>
        <p:nvSpPr>
          <p:cNvPr id="5" name="Footer Placeholder 4"/>
          <p:cNvSpPr>
            <a:spLocks noGrp="1"/>
          </p:cNvSpPr>
          <p:nvPr>
            <p:ph type="ftr" sz="quarter" idx="3"/>
          </p:nvPr>
        </p:nvSpPr>
        <p:spPr>
          <a:xfrm>
            <a:off x="7405331" y="11300219"/>
            <a:ext cx="6863477" cy="649107"/>
          </a:xfrm>
          <a:prstGeom prst="rect">
            <a:avLst/>
          </a:prstGeom>
        </p:spPr>
        <p:txBody>
          <a:bodyPr vert="horz" lIns="178694" tIns="89601" rIns="178694" bIns="89601" rtlCol="0" anchor="ctr"/>
          <a:lstStyle>
            <a:lvl1pPr algn="ctr" defTabSz="969399" fontAlgn="auto">
              <a:spcBef>
                <a:spcPts val="0"/>
              </a:spcBef>
              <a:spcAft>
                <a:spcPts val="0"/>
              </a:spcAft>
              <a:defRPr sz="140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5533132" y="11300219"/>
            <a:ext cx="5057299" cy="649107"/>
          </a:xfrm>
          <a:prstGeom prst="rect">
            <a:avLst/>
          </a:prstGeom>
        </p:spPr>
        <p:txBody>
          <a:bodyPr vert="horz" lIns="178694" tIns="89601" rIns="178694" bIns="89601" rtlCol="0" anchor="ctr"/>
          <a:lstStyle>
            <a:lvl1pPr algn="r" defTabSz="969399" fontAlgn="auto">
              <a:spcBef>
                <a:spcPts val="0"/>
              </a:spcBef>
              <a:spcAft>
                <a:spcPts val="0"/>
              </a:spcAft>
              <a:defRPr sz="140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5260" kern="1200">
          <a:solidFill>
            <a:schemeClr val="tx1"/>
          </a:solidFill>
          <a:latin typeface="+mj-lt"/>
          <a:ea typeface="+mj-ea"/>
          <a:cs typeface="+mj-cs"/>
        </a:defRPr>
      </a:lvl1pPr>
      <a:lvl2pPr algn="ctr" rtl="0" eaLnBrk="0" fontAlgn="base" hangingPunct="0">
        <a:spcBef>
          <a:spcPct val="0"/>
        </a:spcBef>
        <a:spcAft>
          <a:spcPct val="0"/>
        </a:spcAft>
        <a:defRPr sz="5260">
          <a:solidFill>
            <a:schemeClr val="tx1"/>
          </a:solidFill>
          <a:latin typeface="Calibri" pitchFamily="34" charset="0"/>
        </a:defRPr>
      </a:lvl2pPr>
      <a:lvl3pPr algn="ctr" rtl="0" eaLnBrk="0" fontAlgn="base" hangingPunct="0">
        <a:spcBef>
          <a:spcPct val="0"/>
        </a:spcBef>
        <a:spcAft>
          <a:spcPct val="0"/>
        </a:spcAft>
        <a:defRPr sz="5260">
          <a:solidFill>
            <a:schemeClr val="tx1"/>
          </a:solidFill>
          <a:latin typeface="Calibri" pitchFamily="34" charset="0"/>
        </a:defRPr>
      </a:lvl3pPr>
      <a:lvl4pPr algn="ctr" rtl="0" eaLnBrk="0" fontAlgn="base" hangingPunct="0">
        <a:spcBef>
          <a:spcPct val="0"/>
        </a:spcBef>
        <a:spcAft>
          <a:spcPct val="0"/>
        </a:spcAft>
        <a:defRPr sz="5260">
          <a:solidFill>
            <a:schemeClr val="tx1"/>
          </a:solidFill>
          <a:latin typeface="Calibri" pitchFamily="34" charset="0"/>
        </a:defRPr>
      </a:lvl4pPr>
      <a:lvl5pPr algn="ctr" rtl="0" eaLnBrk="0" fontAlgn="base" hangingPunct="0">
        <a:spcBef>
          <a:spcPct val="0"/>
        </a:spcBef>
        <a:spcAft>
          <a:spcPct val="0"/>
        </a:spcAft>
        <a:defRPr sz="5260">
          <a:solidFill>
            <a:schemeClr val="tx1"/>
          </a:solidFill>
          <a:latin typeface="Calibri" pitchFamily="34" charset="0"/>
        </a:defRPr>
      </a:lvl5pPr>
      <a:lvl6pPr marL="484657" algn="ctr" rtl="0" fontAlgn="base">
        <a:spcBef>
          <a:spcPct val="0"/>
        </a:spcBef>
        <a:spcAft>
          <a:spcPct val="0"/>
        </a:spcAft>
        <a:defRPr sz="5260">
          <a:solidFill>
            <a:schemeClr val="tx1"/>
          </a:solidFill>
          <a:latin typeface="Calibri" pitchFamily="34" charset="0"/>
        </a:defRPr>
      </a:lvl6pPr>
      <a:lvl7pPr marL="969399" algn="ctr" rtl="0" fontAlgn="base">
        <a:spcBef>
          <a:spcPct val="0"/>
        </a:spcBef>
        <a:spcAft>
          <a:spcPct val="0"/>
        </a:spcAft>
        <a:defRPr sz="5260">
          <a:solidFill>
            <a:schemeClr val="tx1"/>
          </a:solidFill>
          <a:latin typeface="Calibri" pitchFamily="34" charset="0"/>
        </a:defRPr>
      </a:lvl7pPr>
      <a:lvl8pPr marL="1454089" algn="ctr" rtl="0" fontAlgn="base">
        <a:spcBef>
          <a:spcPct val="0"/>
        </a:spcBef>
        <a:spcAft>
          <a:spcPct val="0"/>
        </a:spcAft>
        <a:defRPr sz="5260">
          <a:solidFill>
            <a:schemeClr val="tx1"/>
          </a:solidFill>
          <a:latin typeface="Calibri" pitchFamily="34" charset="0"/>
        </a:defRPr>
      </a:lvl8pPr>
      <a:lvl9pPr marL="1938767" algn="ctr" rtl="0" fontAlgn="base">
        <a:spcBef>
          <a:spcPct val="0"/>
        </a:spcBef>
        <a:spcAft>
          <a:spcPct val="0"/>
        </a:spcAft>
        <a:defRPr sz="5260">
          <a:solidFill>
            <a:schemeClr val="tx1"/>
          </a:solidFill>
          <a:latin typeface="Calibri" pitchFamily="34" charset="0"/>
        </a:defRPr>
      </a:lvl9pPr>
    </p:titleStyle>
    <p:bodyStyle>
      <a:lvl1pPr marL="363515" indent="-363515" algn="l" rtl="0" eaLnBrk="0" fontAlgn="base" hangingPunct="0">
        <a:spcBef>
          <a:spcPct val="20000"/>
        </a:spcBef>
        <a:spcAft>
          <a:spcPct val="0"/>
        </a:spcAft>
        <a:buFont typeface="Arial" pitchFamily="34" charset="0"/>
        <a:buChar char="•"/>
        <a:defRPr sz="3852" kern="1200">
          <a:solidFill>
            <a:schemeClr val="tx1"/>
          </a:solidFill>
          <a:latin typeface="+mn-lt"/>
          <a:ea typeface="+mn-ea"/>
          <a:cs typeface="+mn-cs"/>
        </a:defRPr>
      </a:lvl1pPr>
      <a:lvl2pPr marL="787627" indent="-303013" algn="l" rtl="0" eaLnBrk="0" fontAlgn="base" hangingPunct="0">
        <a:spcBef>
          <a:spcPct val="20000"/>
        </a:spcBef>
        <a:spcAft>
          <a:spcPct val="0"/>
        </a:spcAft>
        <a:buFont typeface="Arial" pitchFamily="34" charset="0"/>
        <a:buChar char="–"/>
        <a:defRPr sz="3413" kern="1200">
          <a:solidFill>
            <a:schemeClr val="tx1"/>
          </a:solidFill>
          <a:latin typeface="+mn-lt"/>
          <a:ea typeface="+mn-ea"/>
          <a:cs typeface="+mn-cs"/>
        </a:defRPr>
      </a:lvl2pPr>
      <a:lvl3pPr marL="1211727" indent="-242328" algn="l" rtl="0" eaLnBrk="0" fontAlgn="base" hangingPunct="0">
        <a:spcBef>
          <a:spcPct val="20000"/>
        </a:spcBef>
        <a:spcAft>
          <a:spcPct val="0"/>
        </a:spcAft>
        <a:buFont typeface="Arial" pitchFamily="34" charset="0"/>
        <a:buChar char="•"/>
        <a:defRPr sz="2816" kern="1200">
          <a:solidFill>
            <a:schemeClr val="tx1"/>
          </a:solidFill>
          <a:latin typeface="+mn-lt"/>
          <a:ea typeface="+mn-ea"/>
          <a:cs typeface="+mn-cs"/>
        </a:defRPr>
      </a:lvl3pPr>
      <a:lvl4pPr marL="1696438"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4pPr>
      <a:lvl5pPr marL="2181126" indent="-242328" algn="l" rtl="0" eaLnBrk="0" fontAlgn="base" hangingPunct="0">
        <a:spcBef>
          <a:spcPct val="20000"/>
        </a:spcBef>
        <a:spcAft>
          <a:spcPct val="0"/>
        </a:spcAft>
        <a:buFont typeface="Arial" pitchFamily="34" charset="0"/>
        <a:buChar char="»"/>
        <a:defRPr sz="2432" kern="1200">
          <a:solidFill>
            <a:schemeClr val="tx1"/>
          </a:solidFill>
          <a:latin typeface="+mn-lt"/>
          <a:ea typeface="+mn-ea"/>
          <a:cs typeface="+mn-cs"/>
        </a:defRPr>
      </a:lvl5pPr>
      <a:lvl6pPr marL="2665816"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6pPr>
      <a:lvl7pPr marL="3150515"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7pPr>
      <a:lvl8pPr marL="3635224"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8pPr>
      <a:lvl9pPr marL="4119871" indent="-242328" algn="l" defTabSz="969399" rtl="0" eaLnBrk="1" latinLnBrk="0" hangingPunct="1">
        <a:spcBef>
          <a:spcPct val="20000"/>
        </a:spcBef>
        <a:buFont typeface="Arial" pitchFamily="34" charset="0"/>
        <a:buChar char="•"/>
        <a:defRPr sz="2432" kern="1200">
          <a:solidFill>
            <a:schemeClr val="tx1"/>
          </a:solidFill>
          <a:latin typeface="+mn-lt"/>
          <a:ea typeface="+mn-ea"/>
          <a:cs typeface="+mn-cs"/>
        </a:defRPr>
      </a:lvl9pPr>
    </p:bodyStyle>
    <p:otherStyle>
      <a:defPPr>
        <a:defRPr lang="en-US"/>
      </a:defPPr>
      <a:lvl1pPr marL="0" algn="l" defTabSz="969399" rtl="0" eaLnBrk="1" latinLnBrk="0" hangingPunct="1">
        <a:defRPr sz="2219" kern="1200">
          <a:solidFill>
            <a:schemeClr val="tx1"/>
          </a:solidFill>
          <a:latin typeface="+mn-lt"/>
          <a:ea typeface="+mn-ea"/>
          <a:cs typeface="+mn-cs"/>
        </a:defRPr>
      </a:lvl1pPr>
      <a:lvl2pPr marL="484657" algn="l" defTabSz="969399" rtl="0" eaLnBrk="1" latinLnBrk="0" hangingPunct="1">
        <a:defRPr sz="2219" kern="1200">
          <a:solidFill>
            <a:schemeClr val="tx1"/>
          </a:solidFill>
          <a:latin typeface="+mn-lt"/>
          <a:ea typeface="+mn-ea"/>
          <a:cs typeface="+mn-cs"/>
        </a:defRPr>
      </a:lvl2pPr>
      <a:lvl3pPr marL="969399" algn="l" defTabSz="969399" rtl="0" eaLnBrk="1" latinLnBrk="0" hangingPunct="1">
        <a:defRPr sz="2219" kern="1200">
          <a:solidFill>
            <a:schemeClr val="tx1"/>
          </a:solidFill>
          <a:latin typeface="+mn-lt"/>
          <a:ea typeface="+mn-ea"/>
          <a:cs typeface="+mn-cs"/>
        </a:defRPr>
      </a:lvl3pPr>
      <a:lvl4pPr marL="1454089" algn="l" defTabSz="969399" rtl="0" eaLnBrk="1" latinLnBrk="0" hangingPunct="1">
        <a:defRPr sz="2219" kern="1200">
          <a:solidFill>
            <a:schemeClr val="tx1"/>
          </a:solidFill>
          <a:latin typeface="+mn-lt"/>
          <a:ea typeface="+mn-ea"/>
          <a:cs typeface="+mn-cs"/>
        </a:defRPr>
      </a:lvl4pPr>
      <a:lvl5pPr marL="1938767" algn="l" defTabSz="969399" rtl="0" eaLnBrk="1" latinLnBrk="0" hangingPunct="1">
        <a:defRPr sz="2219" kern="1200">
          <a:solidFill>
            <a:schemeClr val="tx1"/>
          </a:solidFill>
          <a:latin typeface="+mn-lt"/>
          <a:ea typeface="+mn-ea"/>
          <a:cs typeface="+mn-cs"/>
        </a:defRPr>
      </a:lvl5pPr>
      <a:lvl6pPr marL="2423466" algn="l" defTabSz="969399" rtl="0" eaLnBrk="1" latinLnBrk="0" hangingPunct="1">
        <a:defRPr sz="2219" kern="1200">
          <a:solidFill>
            <a:schemeClr val="tx1"/>
          </a:solidFill>
          <a:latin typeface="+mn-lt"/>
          <a:ea typeface="+mn-ea"/>
          <a:cs typeface="+mn-cs"/>
        </a:defRPr>
      </a:lvl6pPr>
      <a:lvl7pPr marL="2908154" algn="l" defTabSz="969399" rtl="0" eaLnBrk="1" latinLnBrk="0" hangingPunct="1">
        <a:defRPr sz="2219" kern="1200">
          <a:solidFill>
            <a:schemeClr val="tx1"/>
          </a:solidFill>
          <a:latin typeface="+mn-lt"/>
          <a:ea typeface="+mn-ea"/>
          <a:cs typeface="+mn-cs"/>
        </a:defRPr>
      </a:lvl7pPr>
      <a:lvl8pPr marL="3392844" algn="l" defTabSz="969399" rtl="0" eaLnBrk="1" latinLnBrk="0" hangingPunct="1">
        <a:defRPr sz="2219" kern="1200">
          <a:solidFill>
            <a:schemeClr val="tx1"/>
          </a:solidFill>
          <a:latin typeface="+mn-lt"/>
          <a:ea typeface="+mn-ea"/>
          <a:cs typeface="+mn-cs"/>
        </a:defRPr>
      </a:lvl8pPr>
      <a:lvl9pPr marL="3877543" algn="l" defTabSz="969399" rtl="0" eaLnBrk="1" latinLnBrk="0" hangingPunct="1">
        <a:defRPr sz="22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75000"/>
                  </a:schemeClr>
                </a:solidFill>
              </a:defRPr>
            </a:lvl1pPr>
          </a:lstStyle>
          <a:p>
            <a:pPr>
              <a:defRPr/>
            </a:pPr>
            <a:fld id="{BAD0958A-BBC0-4C8A-9E1D-4D51041D464F}" type="datetimeFigureOut">
              <a:rPr lang="en-US" smtClean="0"/>
              <a:pPr>
                <a:defRPr/>
              </a:pPr>
              <a:t>3/31/2024</a:t>
            </a:fld>
            <a:endParaRPr lang="en-US" dirty="0"/>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75000"/>
                  </a:schemeClr>
                </a:solidFill>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2146454919"/>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3707" y="488245"/>
            <a:ext cx="19506724" cy="203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3707" y="2844801"/>
            <a:ext cx="19506724" cy="8046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79"/>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67561375-CA3D-405A-84D2-37F5C5A6E5B3}" type="datetimeFigureOut">
              <a:rPr lang="en-US" smtClean="0"/>
              <a:t>3/31/2024</a:t>
            </a:fld>
            <a:endParaRPr lang="en-US"/>
          </a:p>
        </p:txBody>
      </p:sp>
      <p:sp>
        <p:nvSpPr>
          <p:cNvPr id="5" name="Footer Placeholder 4"/>
          <p:cNvSpPr>
            <a:spLocks noGrp="1"/>
          </p:cNvSpPr>
          <p:nvPr>
            <p:ph type="ftr" sz="quarter" idx="3"/>
          </p:nvPr>
        </p:nvSpPr>
        <p:spPr>
          <a:xfrm>
            <a:off x="7405331" y="11300179"/>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33132" y="11300179"/>
            <a:ext cx="5057299"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0C8A6354-420D-47EA-B219-584F583EE09D}" type="slidenum">
              <a:rPr lang="en-US" smtClean="0"/>
              <a:t>‹#›</a:t>
            </a:fld>
            <a:endParaRPr lang="en-US"/>
          </a:p>
        </p:txBody>
      </p:sp>
    </p:spTree>
    <p:extLst>
      <p:ext uri="{BB962C8B-B14F-4D97-AF65-F5344CB8AC3E}">
        <p14:creationId xmlns:p14="http://schemas.microsoft.com/office/powerpoint/2010/main" val="1216442248"/>
      </p:ext>
    </p:extLst>
  </p:cSld>
  <p:clrMap bg1="lt1" tx1="dk1" bg2="lt2" tx2="dk2" accent1="accent1" accent2="accent2" accent3="accent3" accent4="accent4" accent5="accent5" accent6="accent6" hlink="hlink" folHlink="folHlink"/>
  <p:sldLayoutIdLst>
    <p:sldLayoutId id="2147484775" r:id="rId1"/>
  </p:sldLayoutIdLst>
  <p:txStyles>
    <p:titleStyle>
      <a:lvl1pPr algn="ctr" defTabSz="1625620" rtl="0" eaLnBrk="1" latinLnBrk="0" hangingPunct="1">
        <a:spcBef>
          <a:spcPct val="0"/>
        </a:spcBef>
        <a:buNone/>
        <a:defRPr sz="7822" kern="1200">
          <a:solidFill>
            <a:schemeClr val="tx1"/>
          </a:solidFill>
          <a:latin typeface="+mj-lt"/>
          <a:ea typeface="+mj-ea"/>
          <a:cs typeface="+mj-cs"/>
        </a:defRPr>
      </a:lvl1pPr>
    </p:titleStyle>
    <p:bodyStyle>
      <a:lvl1pPr marL="609608" indent="-609608" algn="l" defTabSz="1625620"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817" indent="-508006" algn="l" defTabSz="1625620"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2025" indent="-406405" algn="l" defTabSz="1625620"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83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64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45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EFEEB3-F733-B0F3-5152-F9D42126A2A6}"/>
              </a:ext>
            </a:extLst>
          </p:cNvPr>
          <p:cNvSpPr>
            <a:spLocks noGrp="1" noChangeArrowheads="1"/>
          </p:cNvSpPr>
          <p:nvPr>
            <p:ph type="title"/>
          </p:nvPr>
        </p:nvSpPr>
        <p:spPr bwMode="auto">
          <a:xfrm>
            <a:off x="1083707" y="488245"/>
            <a:ext cx="19506724"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507435-6C60-FE34-5C57-337ECC7D88C0}"/>
              </a:ext>
            </a:extLst>
          </p:cNvPr>
          <p:cNvSpPr>
            <a:spLocks noGrp="1" noChangeArrowheads="1"/>
          </p:cNvSpPr>
          <p:nvPr>
            <p:ph type="body" idx="1"/>
          </p:nvPr>
        </p:nvSpPr>
        <p:spPr bwMode="auto">
          <a:xfrm>
            <a:off x="1083707" y="2844801"/>
            <a:ext cx="19506724" cy="804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AE1B78-6D9E-ACE8-85D7-5FFAFCAD8DB2}"/>
              </a:ext>
            </a:extLst>
          </p:cNvPr>
          <p:cNvSpPr>
            <a:spLocks noGrp="1" noChangeArrowheads="1"/>
          </p:cNvSpPr>
          <p:nvPr>
            <p:ph type="dt" sz="half" idx="2"/>
          </p:nvPr>
        </p:nvSpPr>
        <p:spPr bwMode="auto">
          <a:xfrm>
            <a:off x="1083707" y="11102622"/>
            <a:ext cx="5057299"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89"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931EB7A-1577-2DE1-6684-0726C53FAA20}"/>
              </a:ext>
            </a:extLst>
          </p:cNvPr>
          <p:cNvSpPr>
            <a:spLocks noGrp="1" noChangeArrowheads="1"/>
          </p:cNvSpPr>
          <p:nvPr>
            <p:ph type="ftr" sz="quarter" idx="3"/>
          </p:nvPr>
        </p:nvSpPr>
        <p:spPr bwMode="auto">
          <a:xfrm>
            <a:off x="7405331" y="11102622"/>
            <a:ext cx="6863477"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489"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4018AE2-5221-02A1-21FB-319040424626}"/>
              </a:ext>
            </a:extLst>
          </p:cNvPr>
          <p:cNvSpPr>
            <a:spLocks noGrp="1" noChangeArrowheads="1"/>
          </p:cNvSpPr>
          <p:nvPr>
            <p:ph type="sldNum" sz="quarter" idx="4"/>
          </p:nvPr>
        </p:nvSpPr>
        <p:spPr bwMode="auto">
          <a:xfrm>
            <a:off x="15533132" y="11102622"/>
            <a:ext cx="5057299"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89"/>
            </a:lvl1pPr>
          </a:lstStyle>
          <a:p>
            <a:fld id="{6B73AE98-FD53-4E73-B882-5DA1FD1884FA}" type="slidenum">
              <a:rPr lang="en-US" altLang="en-US"/>
              <a:pPr/>
              <a:t>‹#›</a:t>
            </a:fld>
            <a:endParaRPr lang="en-US" altLang="en-US"/>
          </a:p>
        </p:txBody>
      </p:sp>
    </p:spTree>
    <p:extLst>
      <p:ext uri="{BB962C8B-B14F-4D97-AF65-F5344CB8AC3E}">
        <p14:creationId xmlns:p14="http://schemas.microsoft.com/office/powerpoint/2010/main" val="417712917"/>
      </p:ext>
    </p:extLst>
  </p:cSld>
  <p:clrMap bg1="lt1" tx1="dk1" bg2="lt2" tx2="dk2" accent1="accent1" accent2="accent2" accent3="accent3" accent4="accent4" accent5="accent5" accent6="accent6" hlink="hlink" folHlink="folHlink"/>
  <p:sldLayoutIdLst>
    <p:sldLayoutId id="2147484789" r:id="rId1"/>
    <p:sldLayoutId id="2147484810" r:id="rId2"/>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charset="0"/>
          <a:cs typeface="Arial" charset="0"/>
        </a:defRPr>
      </a:lvl2pPr>
      <a:lvl3pPr algn="ctr" rtl="0" eaLnBrk="0" fontAlgn="base" hangingPunct="0">
        <a:spcBef>
          <a:spcPct val="0"/>
        </a:spcBef>
        <a:spcAft>
          <a:spcPct val="0"/>
        </a:spcAft>
        <a:defRPr sz="7822">
          <a:solidFill>
            <a:schemeClr val="tx2"/>
          </a:solidFill>
          <a:latin typeface="Arial" charset="0"/>
          <a:cs typeface="Arial" charset="0"/>
        </a:defRPr>
      </a:lvl3pPr>
      <a:lvl4pPr algn="ctr" rtl="0" eaLnBrk="0" fontAlgn="base" hangingPunct="0">
        <a:spcBef>
          <a:spcPct val="0"/>
        </a:spcBef>
        <a:spcAft>
          <a:spcPct val="0"/>
        </a:spcAft>
        <a:defRPr sz="7822">
          <a:solidFill>
            <a:schemeClr val="tx2"/>
          </a:solidFill>
          <a:latin typeface="Arial" charset="0"/>
          <a:cs typeface="Arial" charset="0"/>
        </a:defRPr>
      </a:lvl4pPr>
      <a:lvl5pPr algn="ctr" rtl="0" eaLnBrk="0" fontAlgn="base" hangingPunct="0">
        <a:spcBef>
          <a:spcPct val="0"/>
        </a:spcBef>
        <a:spcAft>
          <a:spcPct val="0"/>
        </a:spcAft>
        <a:defRPr sz="7822">
          <a:solidFill>
            <a:schemeClr val="tx2"/>
          </a:solidFill>
          <a:latin typeface="Arial" charset="0"/>
          <a:cs typeface="Arial" charset="0"/>
        </a:defRPr>
      </a:lvl5pPr>
      <a:lvl6pPr marL="812810" algn="ctr" rtl="0" fontAlgn="base">
        <a:spcBef>
          <a:spcPct val="0"/>
        </a:spcBef>
        <a:spcAft>
          <a:spcPct val="0"/>
        </a:spcAft>
        <a:defRPr sz="7822">
          <a:solidFill>
            <a:schemeClr val="tx2"/>
          </a:solidFill>
          <a:latin typeface="Arial" charset="0"/>
          <a:cs typeface="Arial" charset="0"/>
        </a:defRPr>
      </a:lvl6pPr>
      <a:lvl7pPr marL="1625620" algn="ctr" rtl="0" fontAlgn="base">
        <a:spcBef>
          <a:spcPct val="0"/>
        </a:spcBef>
        <a:spcAft>
          <a:spcPct val="0"/>
        </a:spcAft>
        <a:defRPr sz="7822">
          <a:solidFill>
            <a:schemeClr val="tx2"/>
          </a:solidFill>
          <a:latin typeface="Arial" charset="0"/>
          <a:cs typeface="Arial" charset="0"/>
        </a:defRPr>
      </a:lvl7pPr>
      <a:lvl8pPr marL="2438430" algn="ctr" rtl="0" fontAlgn="base">
        <a:spcBef>
          <a:spcPct val="0"/>
        </a:spcBef>
        <a:spcAft>
          <a:spcPct val="0"/>
        </a:spcAft>
        <a:defRPr sz="7822">
          <a:solidFill>
            <a:schemeClr val="tx2"/>
          </a:solidFill>
          <a:latin typeface="Arial" charset="0"/>
          <a:cs typeface="Arial" charset="0"/>
        </a:defRPr>
      </a:lvl8pPr>
      <a:lvl9pPr marL="3251241" algn="ctr" rtl="0" fontAlgn="base">
        <a:spcBef>
          <a:spcPct val="0"/>
        </a:spcBef>
        <a:spcAft>
          <a:spcPct val="0"/>
        </a:spcAft>
        <a:defRPr sz="7822">
          <a:solidFill>
            <a:schemeClr val="tx2"/>
          </a:solidFill>
          <a:latin typeface="Arial" charset="0"/>
          <a:cs typeface="Arial" charset="0"/>
        </a:defRPr>
      </a:lvl9pPr>
    </p:titleStyle>
    <p:bodyStyle>
      <a:lvl1pPr marL="609608" indent="-609608" algn="l" rtl="0" eaLnBrk="0" fontAlgn="base" hangingPunct="0">
        <a:spcBef>
          <a:spcPct val="20000"/>
        </a:spcBef>
        <a:spcAft>
          <a:spcPct val="0"/>
        </a:spcAft>
        <a:buChar char="•"/>
        <a:defRPr sz="5689">
          <a:solidFill>
            <a:schemeClr val="tx1"/>
          </a:solidFill>
          <a:latin typeface="+mn-lt"/>
          <a:ea typeface="+mn-ea"/>
          <a:cs typeface="+mn-cs"/>
        </a:defRPr>
      </a:lvl1pPr>
      <a:lvl2pPr marL="1320817" indent="-508006" algn="l" rtl="0" eaLnBrk="0" fontAlgn="base" hangingPunct="0">
        <a:spcBef>
          <a:spcPct val="20000"/>
        </a:spcBef>
        <a:spcAft>
          <a:spcPct val="0"/>
        </a:spcAft>
        <a:buChar char="–"/>
        <a:defRPr sz="4978">
          <a:solidFill>
            <a:schemeClr val="tx1"/>
          </a:solidFill>
          <a:latin typeface="+mn-lt"/>
          <a:cs typeface="+mn-cs"/>
        </a:defRPr>
      </a:lvl2pPr>
      <a:lvl3pPr marL="2032025" indent="-406405" algn="l" rtl="0" eaLnBrk="0" fontAlgn="base" hangingPunct="0">
        <a:spcBef>
          <a:spcPct val="20000"/>
        </a:spcBef>
        <a:spcAft>
          <a:spcPct val="0"/>
        </a:spcAft>
        <a:buChar char="•"/>
        <a:defRPr sz="4267">
          <a:solidFill>
            <a:schemeClr val="tx1"/>
          </a:solidFill>
          <a:latin typeface="+mn-lt"/>
          <a:cs typeface="+mn-cs"/>
        </a:defRPr>
      </a:lvl3pPr>
      <a:lvl4pPr marL="2844836" indent="-406405" algn="l" rtl="0" eaLnBrk="0" fontAlgn="base" hangingPunct="0">
        <a:spcBef>
          <a:spcPct val="20000"/>
        </a:spcBef>
        <a:spcAft>
          <a:spcPct val="0"/>
        </a:spcAft>
        <a:buChar char="–"/>
        <a:defRPr sz="3556">
          <a:solidFill>
            <a:schemeClr val="tx1"/>
          </a:solidFill>
          <a:latin typeface="+mn-lt"/>
          <a:cs typeface="+mn-cs"/>
        </a:defRPr>
      </a:lvl4pPr>
      <a:lvl5pPr marL="3657646" indent="-406405" algn="l" rtl="0" eaLnBrk="0" fontAlgn="base" hangingPunct="0">
        <a:spcBef>
          <a:spcPct val="20000"/>
        </a:spcBef>
        <a:spcAft>
          <a:spcPct val="0"/>
        </a:spcAft>
        <a:buChar char="»"/>
        <a:defRPr sz="3556">
          <a:solidFill>
            <a:schemeClr val="tx1"/>
          </a:solidFill>
          <a:latin typeface="+mn-lt"/>
          <a:cs typeface="+mn-cs"/>
        </a:defRPr>
      </a:lvl5pPr>
      <a:lvl6pPr marL="4470456" indent="-406405" algn="l" rtl="0" fontAlgn="base">
        <a:spcBef>
          <a:spcPct val="20000"/>
        </a:spcBef>
        <a:spcAft>
          <a:spcPct val="0"/>
        </a:spcAft>
        <a:buChar char="»"/>
        <a:defRPr sz="3556">
          <a:solidFill>
            <a:schemeClr val="tx1"/>
          </a:solidFill>
          <a:latin typeface="+mn-lt"/>
          <a:cs typeface="+mn-cs"/>
        </a:defRPr>
      </a:lvl6pPr>
      <a:lvl7pPr marL="5283266" indent="-406405" algn="l" rtl="0" fontAlgn="base">
        <a:spcBef>
          <a:spcPct val="20000"/>
        </a:spcBef>
        <a:spcAft>
          <a:spcPct val="0"/>
        </a:spcAft>
        <a:buChar char="»"/>
        <a:defRPr sz="3556">
          <a:solidFill>
            <a:schemeClr val="tx1"/>
          </a:solidFill>
          <a:latin typeface="+mn-lt"/>
          <a:cs typeface="+mn-cs"/>
        </a:defRPr>
      </a:lvl7pPr>
      <a:lvl8pPr marL="6096076" indent="-406405" algn="l" rtl="0" fontAlgn="base">
        <a:spcBef>
          <a:spcPct val="20000"/>
        </a:spcBef>
        <a:spcAft>
          <a:spcPct val="0"/>
        </a:spcAft>
        <a:buChar char="»"/>
        <a:defRPr sz="3556">
          <a:solidFill>
            <a:schemeClr val="tx1"/>
          </a:solidFill>
          <a:latin typeface="+mn-lt"/>
          <a:cs typeface="+mn-cs"/>
        </a:defRPr>
      </a:lvl8pPr>
      <a:lvl9pPr marL="6908886" indent="-406405" algn="l" rtl="0" fontAlgn="base">
        <a:spcBef>
          <a:spcPct val="20000"/>
        </a:spcBef>
        <a:spcAft>
          <a:spcPct val="0"/>
        </a:spcAft>
        <a:buChar char="»"/>
        <a:defRPr sz="3556">
          <a:solidFill>
            <a:schemeClr val="tx1"/>
          </a:solidFill>
          <a:latin typeface="+mn-lt"/>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E3D65E-5290-AFF7-6DF5-E2505C1AC982}"/>
              </a:ext>
            </a:extLst>
          </p:cNvPr>
          <p:cNvSpPr>
            <a:spLocks noGrp="1"/>
          </p:cNvSpPr>
          <p:nvPr>
            <p:ph type="title"/>
          </p:nvPr>
        </p:nvSpPr>
        <p:spPr bwMode="auto">
          <a:xfrm>
            <a:off x="1083707" y="488245"/>
            <a:ext cx="19506724"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4B3F57D-C397-A347-D9C7-21FE0596A848}"/>
              </a:ext>
            </a:extLst>
          </p:cNvPr>
          <p:cNvSpPr>
            <a:spLocks noGrp="1"/>
          </p:cNvSpPr>
          <p:nvPr>
            <p:ph type="body" idx="1"/>
          </p:nvPr>
        </p:nvSpPr>
        <p:spPr bwMode="auto">
          <a:xfrm>
            <a:off x="1083707" y="2844801"/>
            <a:ext cx="19506724" cy="804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355450-2297-944B-8CDD-B33A06FED8F7}"/>
              </a:ext>
            </a:extLst>
          </p:cNvPr>
          <p:cNvSpPr>
            <a:spLocks noGrp="1"/>
          </p:cNvSpPr>
          <p:nvPr>
            <p:ph type="dt" sz="half" idx="2"/>
          </p:nvPr>
        </p:nvSpPr>
        <p:spPr>
          <a:xfrm>
            <a:off x="1083707" y="11300179"/>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0E34F8A-A4DB-52DF-E3E2-B52A4F4B6C0F}"/>
              </a:ext>
            </a:extLst>
          </p:cNvPr>
          <p:cNvSpPr>
            <a:spLocks noGrp="1"/>
          </p:cNvSpPr>
          <p:nvPr>
            <p:ph type="ftr" sz="quarter" idx="3"/>
          </p:nvPr>
        </p:nvSpPr>
        <p:spPr>
          <a:xfrm>
            <a:off x="7405331" y="11300179"/>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A3A7B61-E2FF-CB61-A9E3-89A2503BAA30}"/>
              </a:ext>
            </a:extLst>
          </p:cNvPr>
          <p:cNvSpPr>
            <a:spLocks noGrp="1"/>
          </p:cNvSpPr>
          <p:nvPr>
            <p:ph type="sldNum" sz="quarter" idx="4"/>
          </p:nvPr>
        </p:nvSpPr>
        <p:spPr>
          <a:xfrm>
            <a:off x="15533132" y="11300179"/>
            <a:ext cx="5057299" cy="649111"/>
          </a:xfrm>
          <a:prstGeom prst="rect">
            <a:avLst/>
          </a:prstGeom>
        </p:spPr>
        <p:txBody>
          <a:bodyPr vert="horz" wrap="square" lIns="91440" tIns="45720" rIns="91440" bIns="45720" numCol="1" anchor="ctr" anchorCtr="0" compatLnSpc="1">
            <a:prstTxWarp prst="textNoShape">
              <a:avLst/>
            </a:prstTxWarp>
          </a:bodyPr>
          <a:lstStyle>
            <a:lvl1pPr algn="r">
              <a:defRPr sz="2133">
                <a:solidFill>
                  <a:srgbClr val="898989"/>
                </a:solidFill>
              </a:defRPr>
            </a:lvl1pPr>
          </a:lstStyle>
          <a:p>
            <a:fld id="{2DA2ED7C-20CE-4CD2-959A-AA591F35A6F2}" type="slidenum">
              <a:rPr lang="en-US" altLang="en-US"/>
              <a:pPr/>
              <a:t>‹#›</a:t>
            </a:fld>
            <a:endParaRPr lang="en-US" altLang="en-US"/>
          </a:p>
        </p:txBody>
      </p:sp>
    </p:spTree>
    <p:extLst>
      <p:ext uri="{BB962C8B-B14F-4D97-AF65-F5344CB8AC3E}">
        <p14:creationId xmlns:p14="http://schemas.microsoft.com/office/powerpoint/2010/main" val="32583840"/>
      </p:ext>
    </p:extLst>
  </p:cSld>
  <p:clrMap bg1="lt1" tx1="dk1" bg2="lt2" tx2="dk2" accent1="accent1" accent2="accent2" accent3="accent3" accent4="accent4" accent5="accent5" accent6="accent6" hlink="hlink" folHlink="folHlink"/>
  <p:sldLayoutIdLst>
    <p:sldLayoutId id="2147484809" r:id="rId1"/>
  </p:sldLayoutIdLst>
  <p:txStyles>
    <p:titleStyle>
      <a:lvl1pPr algn="ctr" rtl="0" eaLnBrk="0" fontAlgn="base" hangingPunct="0">
        <a:spcBef>
          <a:spcPct val="0"/>
        </a:spcBef>
        <a:spcAft>
          <a:spcPct val="0"/>
        </a:spcAft>
        <a:defRPr sz="7822" kern="1200">
          <a:solidFill>
            <a:schemeClr val="tx1"/>
          </a:solidFill>
          <a:latin typeface="+mj-lt"/>
          <a:ea typeface="+mj-ea"/>
          <a:cs typeface="+mj-cs"/>
        </a:defRPr>
      </a:lvl1pPr>
      <a:lvl2pPr algn="ctr" rtl="0" eaLnBrk="0" fontAlgn="base" hangingPunct="0">
        <a:spcBef>
          <a:spcPct val="0"/>
        </a:spcBef>
        <a:spcAft>
          <a:spcPct val="0"/>
        </a:spcAft>
        <a:defRPr sz="7822">
          <a:solidFill>
            <a:schemeClr val="tx1"/>
          </a:solidFill>
          <a:latin typeface="Calibri" pitchFamily="34" charset="0"/>
        </a:defRPr>
      </a:lvl2pPr>
      <a:lvl3pPr algn="ctr" rtl="0" eaLnBrk="0" fontAlgn="base" hangingPunct="0">
        <a:spcBef>
          <a:spcPct val="0"/>
        </a:spcBef>
        <a:spcAft>
          <a:spcPct val="0"/>
        </a:spcAft>
        <a:defRPr sz="7822">
          <a:solidFill>
            <a:schemeClr val="tx1"/>
          </a:solidFill>
          <a:latin typeface="Calibri" pitchFamily="34" charset="0"/>
        </a:defRPr>
      </a:lvl3pPr>
      <a:lvl4pPr algn="ctr" rtl="0" eaLnBrk="0" fontAlgn="base" hangingPunct="0">
        <a:spcBef>
          <a:spcPct val="0"/>
        </a:spcBef>
        <a:spcAft>
          <a:spcPct val="0"/>
        </a:spcAft>
        <a:defRPr sz="7822">
          <a:solidFill>
            <a:schemeClr val="tx1"/>
          </a:solidFill>
          <a:latin typeface="Calibri" pitchFamily="34" charset="0"/>
        </a:defRPr>
      </a:lvl4pPr>
      <a:lvl5pPr algn="ctr" rtl="0" eaLnBrk="0" fontAlgn="base" hangingPunct="0">
        <a:spcBef>
          <a:spcPct val="0"/>
        </a:spcBef>
        <a:spcAft>
          <a:spcPct val="0"/>
        </a:spcAft>
        <a:defRPr sz="7822">
          <a:solidFill>
            <a:schemeClr val="tx1"/>
          </a:solidFill>
          <a:latin typeface="Calibri" pitchFamily="34" charset="0"/>
        </a:defRPr>
      </a:lvl5pPr>
      <a:lvl6pPr marL="812810" algn="ctr" rtl="0" fontAlgn="base">
        <a:spcBef>
          <a:spcPct val="0"/>
        </a:spcBef>
        <a:spcAft>
          <a:spcPct val="0"/>
        </a:spcAft>
        <a:defRPr sz="7822">
          <a:solidFill>
            <a:schemeClr val="tx1"/>
          </a:solidFill>
          <a:latin typeface="Calibri" pitchFamily="34" charset="0"/>
        </a:defRPr>
      </a:lvl6pPr>
      <a:lvl7pPr marL="1625620" algn="ctr" rtl="0" fontAlgn="base">
        <a:spcBef>
          <a:spcPct val="0"/>
        </a:spcBef>
        <a:spcAft>
          <a:spcPct val="0"/>
        </a:spcAft>
        <a:defRPr sz="7822">
          <a:solidFill>
            <a:schemeClr val="tx1"/>
          </a:solidFill>
          <a:latin typeface="Calibri" pitchFamily="34" charset="0"/>
        </a:defRPr>
      </a:lvl7pPr>
      <a:lvl8pPr marL="2438430" algn="ctr" rtl="0" fontAlgn="base">
        <a:spcBef>
          <a:spcPct val="0"/>
        </a:spcBef>
        <a:spcAft>
          <a:spcPct val="0"/>
        </a:spcAft>
        <a:defRPr sz="7822">
          <a:solidFill>
            <a:schemeClr val="tx1"/>
          </a:solidFill>
          <a:latin typeface="Calibri" pitchFamily="34" charset="0"/>
        </a:defRPr>
      </a:lvl8pPr>
      <a:lvl9pPr marL="3251241" algn="ctr" rtl="0" fontAlgn="base">
        <a:spcBef>
          <a:spcPct val="0"/>
        </a:spcBef>
        <a:spcAft>
          <a:spcPct val="0"/>
        </a:spcAft>
        <a:defRPr sz="7822">
          <a:solidFill>
            <a:schemeClr val="tx1"/>
          </a:solidFill>
          <a:latin typeface="Calibri" pitchFamily="34" charset="0"/>
        </a:defRPr>
      </a:lvl9pPr>
    </p:titleStyle>
    <p:bodyStyle>
      <a:lvl1pPr marL="609608" indent="-609608" algn="l" rtl="0" eaLnBrk="0" fontAlgn="base" hangingPunct="0">
        <a:spcBef>
          <a:spcPct val="20000"/>
        </a:spcBef>
        <a:spcAft>
          <a:spcPct val="0"/>
        </a:spcAft>
        <a:buFont typeface="Arial" panose="020B0604020202020204" pitchFamily="34" charset="0"/>
        <a:buChar char="•"/>
        <a:defRPr sz="5689" kern="1200">
          <a:solidFill>
            <a:schemeClr val="tx1"/>
          </a:solidFill>
          <a:latin typeface="+mn-lt"/>
          <a:ea typeface="+mn-ea"/>
          <a:cs typeface="+mn-cs"/>
        </a:defRPr>
      </a:lvl1pPr>
      <a:lvl2pPr marL="1320817" indent="-508006" algn="l" rtl="0" eaLnBrk="0" fontAlgn="base" hangingPunct="0">
        <a:spcBef>
          <a:spcPct val="20000"/>
        </a:spcBef>
        <a:spcAft>
          <a:spcPct val="0"/>
        </a:spcAft>
        <a:buFont typeface="Arial" panose="020B0604020202020204" pitchFamily="34" charset="0"/>
        <a:buChar char="–"/>
        <a:defRPr sz="4978" kern="1200">
          <a:solidFill>
            <a:schemeClr val="tx1"/>
          </a:solidFill>
          <a:latin typeface="+mn-lt"/>
          <a:ea typeface="+mn-ea"/>
          <a:cs typeface="+mn-cs"/>
        </a:defRPr>
      </a:lvl2pPr>
      <a:lvl3pPr marL="2032025" indent="-406405"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3pPr>
      <a:lvl4pPr marL="2844836" indent="-406405" algn="l" rtl="0" eaLnBrk="0" fontAlgn="base" hangingPunct="0">
        <a:spcBef>
          <a:spcPct val="20000"/>
        </a:spcBef>
        <a:spcAft>
          <a:spcPct val="0"/>
        </a:spcAft>
        <a:buFont typeface="Arial" panose="020B0604020202020204" pitchFamily="34" charset="0"/>
        <a:buChar char="–"/>
        <a:defRPr sz="3556" kern="1200">
          <a:solidFill>
            <a:schemeClr val="tx1"/>
          </a:solidFill>
          <a:latin typeface="+mn-lt"/>
          <a:ea typeface="+mn-ea"/>
          <a:cs typeface="+mn-cs"/>
        </a:defRPr>
      </a:lvl4pPr>
      <a:lvl5pPr marL="3657646" indent="-406405" algn="l" rtl="0" eaLnBrk="0" fontAlgn="base" hangingPunct="0">
        <a:spcBef>
          <a:spcPct val="20000"/>
        </a:spcBef>
        <a:spcAft>
          <a:spcPct val="0"/>
        </a:spcAft>
        <a:buFont typeface="Arial" panose="020B0604020202020204" pitchFamily="34" charset="0"/>
        <a:buChar char="»"/>
        <a:defRPr sz="3556" kern="1200">
          <a:solidFill>
            <a:schemeClr val="tx1"/>
          </a:solidFill>
          <a:latin typeface="+mn-lt"/>
          <a:ea typeface="+mn-ea"/>
          <a:cs typeface="+mn-cs"/>
        </a:defRPr>
      </a:lvl5pPr>
      <a:lvl6pPr marL="447045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1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3707" y="488245"/>
            <a:ext cx="19506724" cy="203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3707" y="2844803"/>
            <a:ext cx="19506724" cy="8046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81"/>
            <a:ext cx="5057299"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A2116A44-EB4B-4BEE-AC20-C98B92577712}" type="datetimeFigureOut">
              <a:rPr lang="en-US" smtClean="0"/>
              <a:t>3/31/2024</a:t>
            </a:fld>
            <a:endParaRPr lang="en-US"/>
          </a:p>
        </p:txBody>
      </p:sp>
      <p:sp>
        <p:nvSpPr>
          <p:cNvPr id="5" name="Footer Placeholder 4"/>
          <p:cNvSpPr>
            <a:spLocks noGrp="1"/>
          </p:cNvSpPr>
          <p:nvPr>
            <p:ph type="ftr" sz="quarter" idx="3"/>
          </p:nvPr>
        </p:nvSpPr>
        <p:spPr>
          <a:xfrm>
            <a:off x="7405331" y="11300181"/>
            <a:ext cx="6863477"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33132" y="11300181"/>
            <a:ext cx="5057299"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3289100155"/>
      </p:ext>
    </p:extLst>
  </p:cSld>
  <p:clrMap bg1="lt1" tx1="dk1" bg2="lt2" tx2="dk2" accent1="accent1" accent2="accent2" accent3="accent3" accent4="accent4" accent5="accent5" accent6="accent6" hlink="hlink" folHlink="folHlink"/>
  <p:sldLayoutIdLst>
    <p:sldLayoutId id="2147484812" r:id="rId1"/>
  </p:sldLayoutIdLst>
  <p:txStyles>
    <p:titleStyle>
      <a:lvl1pPr algn="ctr" defTabSz="1625529" rtl="0" eaLnBrk="1" latinLnBrk="0" hangingPunct="1">
        <a:spcBef>
          <a:spcPct val="0"/>
        </a:spcBef>
        <a:buNone/>
        <a:defRPr sz="7822" kern="1200">
          <a:solidFill>
            <a:schemeClr val="tx1"/>
          </a:solidFill>
          <a:latin typeface="+mj-lt"/>
          <a:ea typeface="+mj-ea"/>
          <a:cs typeface="+mj-cs"/>
        </a:defRPr>
      </a:lvl1pPr>
    </p:titleStyle>
    <p:bodyStyle>
      <a:lvl1pPr marL="609573" indent="-609573" algn="l" defTabSz="1625529"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742" indent="-507978" algn="l" defTabSz="1625529"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1911" indent="-406382" algn="l" defTabSz="1625529" rtl="0" eaLnBrk="1" latinLnBrk="0" hangingPunct="1">
        <a:spcBef>
          <a:spcPct val="20000"/>
        </a:spcBef>
        <a:buFont typeface="Arial" pitchFamily="34" charset="0"/>
        <a:buChar char="•"/>
        <a:defRPr sz="4266" kern="1200">
          <a:solidFill>
            <a:schemeClr val="tx1"/>
          </a:solidFill>
          <a:latin typeface="+mn-lt"/>
          <a:ea typeface="+mn-ea"/>
          <a:cs typeface="+mn-cs"/>
        </a:defRPr>
      </a:lvl3pPr>
      <a:lvl4pPr marL="2844676"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4pPr>
      <a:lvl5pPr marL="3657440"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5pPr>
      <a:lvl6pPr marL="4470204"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969"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733"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498"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83707" y="488245"/>
            <a:ext cx="19506724" cy="203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1083707" y="2844803"/>
            <a:ext cx="19506724" cy="8046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707" y="11300181"/>
            <a:ext cx="5057299" cy="649111"/>
          </a:xfrm>
          <a:prstGeom prst="rect">
            <a:avLst/>
          </a:prstGeom>
        </p:spPr>
        <p:txBody>
          <a:bodyPr vert="horz" lIns="91440" tIns="45720" rIns="91440" bIns="45720" rtlCol="0" anchor="ctr"/>
          <a:lstStyle>
            <a:lvl1pPr algn="l" fontAlgn="auto">
              <a:spcBef>
                <a:spcPts val="0"/>
              </a:spcBef>
              <a:spcAft>
                <a:spcPts val="0"/>
              </a:spcAft>
              <a:defRPr sz="2133">
                <a:solidFill>
                  <a:prstClr val="black">
                    <a:tint val="75000"/>
                  </a:prstClr>
                </a:solidFill>
                <a:latin typeface="Calibri"/>
                <a:ea typeface="+mn-ea"/>
                <a:cs typeface="+mn-cs"/>
              </a:defRPr>
            </a:lvl1pPr>
          </a:lstStyle>
          <a:p>
            <a:pPr defTabSz="1625529">
              <a:defRPr/>
            </a:pPr>
            <a:fld id="{7F6F31B6-C839-4C65-BC16-623824C7E51B}" type="datetimeFigureOut">
              <a:rPr lang="en-US" smtClean="0"/>
              <a:pPr defTabSz="1625529">
                <a:defRPr/>
              </a:pPr>
              <a:t>3/31/2024</a:t>
            </a:fld>
            <a:endParaRPr lang="en-US"/>
          </a:p>
        </p:txBody>
      </p:sp>
      <p:sp>
        <p:nvSpPr>
          <p:cNvPr id="5" name="Footer Placeholder 4"/>
          <p:cNvSpPr>
            <a:spLocks noGrp="1"/>
          </p:cNvSpPr>
          <p:nvPr>
            <p:ph type="ftr" sz="quarter" idx="3"/>
          </p:nvPr>
        </p:nvSpPr>
        <p:spPr>
          <a:xfrm>
            <a:off x="7405331" y="11300181"/>
            <a:ext cx="6863477" cy="649111"/>
          </a:xfrm>
          <a:prstGeom prst="rect">
            <a:avLst/>
          </a:prstGeom>
        </p:spPr>
        <p:txBody>
          <a:bodyPr vert="horz" lIns="91440" tIns="45720" rIns="91440" bIns="45720" rtlCol="0" anchor="ctr"/>
          <a:lstStyle>
            <a:lvl1pPr algn="ctr" fontAlgn="auto">
              <a:spcBef>
                <a:spcPts val="0"/>
              </a:spcBef>
              <a:spcAft>
                <a:spcPts val="0"/>
              </a:spcAft>
              <a:defRPr sz="2133">
                <a:solidFill>
                  <a:prstClr val="black">
                    <a:tint val="75000"/>
                  </a:prstClr>
                </a:solidFill>
                <a:latin typeface="Calibri"/>
                <a:ea typeface="+mn-ea"/>
                <a:cs typeface="+mn-cs"/>
              </a:defRPr>
            </a:lvl1pPr>
          </a:lstStyle>
          <a:p>
            <a:pPr defTabSz="1625529">
              <a:defRPr/>
            </a:pPr>
            <a:endParaRPr lang="en-US"/>
          </a:p>
        </p:txBody>
      </p:sp>
      <p:sp>
        <p:nvSpPr>
          <p:cNvPr id="6" name="Slide Number Placeholder 5"/>
          <p:cNvSpPr>
            <a:spLocks noGrp="1"/>
          </p:cNvSpPr>
          <p:nvPr>
            <p:ph type="sldNum" sz="quarter" idx="4"/>
          </p:nvPr>
        </p:nvSpPr>
        <p:spPr>
          <a:xfrm>
            <a:off x="15533132" y="11300181"/>
            <a:ext cx="5057299" cy="649111"/>
          </a:xfrm>
          <a:prstGeom prst="rect">
            <a:avLst/>
          </a:prstGeom>
        </p:spPr>
        <p:txBody>
          <a:bodyPr vert="horz" lIns="91440" tIns="45720" rIns="91440" bIns="45720" rtlCol="0" anchor="ctr"/>
          <a:lstStyle>
            <a:lvl1pPr algn="r" fontAlgn="auto">
              <a:spcBef>
                <a:spcPts val="0"/>
              </a:spcBef>
              <a:spcAft>
                <a:spcPts val="0"/>
              </a:spcAft>
              <a:defRPr sz="2133">
                <a:solidFill>
                  <a:prstClr val="black">
                    <a:tint val="75000"/>
                  </a:prstClr>
                </a:solidFill>
                <a:latin typeface="Calibri"/>
                <a:ea typeface="+mn-ea"/>
                <a:cs typeface="+mn-cs"/>
              </a:defRPr>
            </a:lvl1pPr>
          </a:lstStyle>
          <a:p>
            <a:pPr defTabSz="1625529">
              <a:defRPr/>
            </a:pPr>
            <a:fld id="{D55A7A56-39C3-40AE-81BB-EA9DE2EB8423}" type="slidenum">
              <a:rPr lang="en-US" smtClean="0"/>
              <a:pPr defTabSz="1625529">
                <a:defRPr/>
              </a:pPr>
              <a:t>‹#›</a:t>
            </a:fld>
            <a:endParaRPr lang="en-US"/>
          </a:p>
        </p:txBody>
      </p:sp>
    </p:spTree>
    <p:extLst>
      <p:ext uri="{BB962C8B-B14F-4D97-AF65-F5344CB8AC3E}">
        <p14:creationId xmlns:p14="http://schemas.microsoft.com/office/powerpoint/2010/main" val="459164838"/>
      </p:ext>
    </p:extLst>
  </p:cSld>
  <p:clrMap bg1="lt1" tx1="dk1" bg2="lt2" tx2="dk2" accent1="accent1" accent2="accent2" accent3="accent3" accent4="accent4" accent5="accent5" accent6="accent6" hlink="hlink" folHlink="folHlink"/>
  <p:sldLayoutIdLst>
    <p:sldLayoutId id="2147484814" r:id="rId1"/>
  </p:sldLayoutIdLst>
  <p:txStyles>
    <p:titleStyle>
      <a:lvl1pPr algn="ctr" rtl="0" eaLnBrk="0" fontAlgn="base" hangingPunct="0">
        <a:spcBef>
          <a:spcPct val="0"/>
        </a:spcBef>
        <a:spcAft>
          <a:spcPct val="0"/>
        </a:spcAft>
        <a:defRPr sz="7822" kern="1200">
          <a:solidFill>
            <a:schemeClr val="tx1"/>
          </a:solidFill>
          <a:latin typeface="+mj-lt"/>
          <a:ea typeface="+mj-ea"/>
          <a:cs typeface="+mj-cs"/>
        </a:defRPr>
      </a:lvl1pPr>
      <a:lvl2pPr algn="ctr" rtl="0" eaLnBrk="0" fontAlgn="base" hangingPunct="0">
        <a:spcBef>
          <a:spcPct val="0"/>
        </a:spcBef>
        <a:spcAft>
          <a:spcPct val="0"/>
        </a:spcAft>
        <a:defRPr sz="7822">
          <a:solidFill>
            <a:schemeClr val="tx1"/>
          </a:solidFill>
          <a:latin typeface="Calibri" pitchFamily="34" charset="0"/>
        </a:defRPr>
      </a:lvl2pPr>
      <a:lvl3pPr algn="ctr" rtl="0" eaLnBrk="0" fontAlgn="base" hangingPunct="0">
        <a:spcBef>
          <a:spcPct val="0"/>
        </a:spcBef>
        <a:spcAft>
          <a:spcPct val="0"/>
        </a:spcAft>
        <a:defRPr sz="7822">
          <a:solidFill>
            <a:schemeClr val="tx1"/>
          </a:solidFill>
          <a:latin typeface="Calibri" pitchFamily="34" charset="0"/>
        </a:defRPr>
      </a:lvl3pPr>
      <a:lvl4pPr algn="ctr" rtl="0" eaLnBrk="0" fontAlgn="base" hangingPunct="0">
        <a:spcBef>
          <a:spcPct val="0"/>
        </a:spcBef>
        <a:spcAft>
          <a:spcPct val="0"/>
        </a:spcAft>
        <a:defRPr sz="7822">
          <a:solidFill>
            <a:schemeClr val="tx1"/>
          </a:solidFill>
          <a:latin typeface="Calibri" pitchFamily="34" charset="0"/>
        </a:defRPr>
      </a:lvl4pPr>
      <a:lvl5pPr algn="ctr" rtl="0" eaLnBrk="0" fontAlgn="base" hangingPunct="0">
        <a:spcBef>
          <a:spcPct val="0"/>
        </a:spcBef>
        <a:spcAft>
          <a:spcPct val="0"/>
        </a:spcAft>
        <a:defRPr sz="7822">
          <a:solidFill>
            <a:schemeClr val="tx1"/>
          </a:solidFill>
          <a:latin typeface="Calibri" pitchFamily="34" charset="0"/>
        </a:defRPr>
      </a:lvl5pPr>
      <a:lvl6pPr marL="812764" algn="ctr" rtl="0" fontAlgn="base">
        <a:spcBef>
          <a:spcPct val="0"/>
        </a:spcBef>
        <a:spcAft>
          <a:spcPct val="0"/>
        </a:spcAft>
        <a:defRPr sz="7822">
          <a:solidFill>
            <a:schemeClr val="tx1"/>
          </a:solidFill>
          <a:latin typeface="Calibri" pitchFamily="34" charset="0"/>
        </a:defRPr>
      </a:lvl6pPr>
      <a:lvl7pPr marL="1625529" algn="ctr" rtl="0" fontAlgn="base">
        <a:spcBef>
          <a:spcPct val="0"/>
        </a:spcBef>
        <a:spcAft>
          <a:spcPct val="0"/>
        </a:spcAft>
        <a:defRPr sz="7822">
          <a:solidFill>
            <a:schemeClr val="tx1"/>
          </a:solidFill>
          <a:latin typeface="Calibri" pitchFamily="34" charset="0"/>
        </a:defRPr>
      </a:lvl7pPr>
      <a:lvl8pPr marL="2438293" algn="ctr" rtl="0" fontAlgn="base">
        <a:spcBef>
          <a:spcPct val="0"/>
        </a:spcBef>
        <a:spcAft>
          <a:spcPct val="0"/>
        </a:spcAft>
        <a:defRPr sz="7822">
          <a:solidFill>
            <a:schemeClr val="tx1"/>
          </a:solidFill>
          <a:latin typeface="Calibri" pitchFamily="34" charset="0"/>
        </a:defRPr>
      </a:lvl8pPr>
      <a:lvl9pPr marL="3251058" algn="ctr" rtl="0" fontAlgn="base">
        <a:spcBef>
          <a:spcPct val="0"/>
        </a:spcBef>
        <a:spcAft>
          <a:spcPct val="0"/>
        </a:spcAft>
        <a:defRPr sz="7822">
          <a:solidFill>
            <a:schemeClr val="tx1"/>
          </a:solidFill>
          <a:latin typeface="Calibri" pitchFamily="34" charset="0"/>
        </a:defRPr>
      </a:lvl9pPr>
    </p:titleStyle>
    <p:bodyStyle>
      <a:lvl1pPr marL="609573" indent="-609573" algn="l" rtl="0" eaLnBrk="0" fontAlgn="base" hangingPunct="0">
        <a:spcBef>
          <a:spcPct val="20000"/>
        </a:spcBef>
        <a:spcAft>
          <a:spcPct val="0"/>
        </a:spcAft>
        <a:buFont typeface="Arial" pitchFamily="34" charset="0"/>
        <a:buChar char="•"/>
        <a:defRPr sz="5689" kern="1200">
          <a:solidFill>
            <a:schemeClr val="tx1"/>
          </a:solidFill>
          <a:latin typeface="+mn-lt"/>
          <a:ea typeface="+mn-ea"/>
          <a:cs typeface="+mn-cs"/>
        </a:defRPr>
      </a:lvl1pPr>
      <a:lvl2pPr marL="1320742" indent="-507978" algn="l" rtl="0" eaLnBrk="0" fontAlgn="base" hangingPunct="0">
        <a:spcBef>
          <a:spcPct val="20000"/>
        </a:spcBef>
        <a:spcAft>
          <a:spcPct val="0"/>
        </a:spcAft>
        <a:buFont typeface="Arial" pitchFamily="34" charset="0"/>
        <a:buChar char="–"/>
        <a:defRPr sz="4978" kern="1200">
          <a:solidFill>
            <a:schemeClr val="tx1"/>
          </a:solidFill>
          <a:latin typeface="+mn-lt"/>
          <a:ea typeface="+mn-ea"/>
          <a:cs typeface="+mn-cs"/>
        </a:defRPr>
      </a:lvl2pPr>
      <a:lvl3pPr marL="2031911" indent="-406382" algn="l" rtl="0" eaLnBrk="0" fontAlgn="base" hangingPunct="0">
        <a:spcBef>
          <a:spcPct val="20000"/>
        </a:spcBef>
        <a:spcAft>
          <a:spcPct val="0"/>
        </a:spcAft>
        <a:buFont typeface="Arial" pitchFamily="34" charset="0"/>
        <a:buChar char="•"/>
        <a:defRPr sz="4266" kern="1200">
          <a:solidFill>
            <a:schemeClr val="tx1"/>
          </a:solidFill>
          <a:latin typeface="+mn-lt"/>
          <a:ea typeface="+mn-ea"/>
          <a:cs typeface="+mn-cs"/>
        </a:defRPr>
      </a:lvl3pPr>
      <a:lvl4pPr marL="2844676" indent="-406382" algn="l" rtl="0" eaLnBrk="0" fontAlgn="base" hangingPunct="0">
        <a:spcBef>
          <a:spcPct val="20000"/>
        </a:spcBef>
        <a:spcAft>
          <a:spcPct val="0"/>
        </a:spcAft>
        <a:buFont typeface="Arial" pitchFamily="34" charset="0"/>
        <a:buChar char="–"/>
        <a:defRPr sz="3555" kern="1200">
          <a:solidFill>
            <a:schemeClr val="tx1"/>
          </a:solidFill>
          <a:latin typeface="+mn-lt"/>
          <a:ea typeface="+mn-ea"/>
          <a:cs typeface="+mn-cs"/>
        </a:defRPr>
      </a:lvl4pPr>
      <a:lvl5pPr marL="3657440" indent="-406382" algn="l" rtl="0" eaLnBrk="0" fontAlgn="base" hangingPunct="0">
        <a:spcBef>
          <a:spcPct val="20000"/>
        </a:spcBef>
        <a:spcAft>
          <a:spcPct val="0"/>
        </a:spcAft>
        <a:buFont typeface="Arial" pitchFamily="34" charset="0"/>
        <a:buChar char="»"/>
        <a:defRPr sz="3555" kern="1200">
          <a:solidFill>
            <a:schemeClr val="tx1"/>
          </a:solidFill>
          <a:latin typeface="+mn-lt"/>
          <a:ea typeface="+mn-ea"/>
          <a:cs typeface="+mn-cs"/>
        </a:defRPr>
      </a:lvl5pPr>
      <a:lvl6pPr marL="4470204"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969"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733"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498" indent="-406382" algn="l" defTabSz="1625529" rtl="0" eaLnBrk="1" latinLnBrk="0" hangingPunct="1">
        <a:spcBef>
          <a:spcPct val="20000"/>
        </a:spcBef>
        <a:buFont typeface="Arial" pitchFamily="34" charset="0"/>
        <a:buChar char="•"/>
        <a:defRPr sz="3555"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CC"/>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4CA57C-C4F5-89D8-A104-07790C756050}"/>
              </a:ext>
            </a:extLst>
          </p:cNvPr>
          <p:cNvSpPr>
            <a:spLocks noGrp="1" noChangeArrowheads="1"/>
          </p:cNvSpPr>
          <p:nvPr>
            <p:ph type="title"/>
          </p:nvPr>
        </p:nvSpPr>
        <p:spPr bwMode="auto">
          <a:xfrm>
            <a:off x="1083707" y="488245"/>
            <a:ext cx="19506724"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2B4E8D-D09E-F907-5402-6846C2D1FD6F}"/>
              </a:ext>
            </a:extLst>
          </p:cNvPr>
          <p:cNvSpPr>
            <a:spLocks noGrp="1" noChangeArrowheads="1"/>
          </p:cNvSpPr>
          <p:nvPr>
            <p:ph type="body" idx="1"/>
          </p:nvPr>
        </p:nvSpPr>
        <p:spPr bwMode="auto">
          <a:xfrm>
            <a:off x="1083707" y="2844801"/>
            <a:ext cx="19506724" cy="804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C0AF377C-D24F-92F9-5F7C-B477232147EA}"/>
              </a:ext>
            </a:extLst>
          </p:cNvPr>
          <p:cNvSpPr>
            <a:spLocks noGrp="1" noChangeArrowheads="1"/>
          </p:cNvSpPr>
          <p:nvPr>
            <p:ph type="dt" sz="half" idx="2"/>
          </p:nvPr>
        </p:nvSpPr>
        <p:spPr bwMode="auto">
          <a:xfrm>
            <a:off x="1083707" y="11102622"/>
            <a:ext cx="5057299"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2489" smtClean="0"/>
            </a:lvl1pPr>
          </a:lstStyle>
          <a:p>
            <a:pPr>
              <a:defRPr/>
            </a:pPr>
            <a:endParaRPr lang="en-US"/>
          </a:p>
        </p:txBody>
      </p:sp>
      <p:sp>
        <p:nvSpPr>
          <p:cNvPr id="9221" name="Rectangle 5">
            <a:extLst>
              <a:ext uri="{FF2B5EF4-FFF2-40B4-BE49-F238E27FC236}">
                <a16:creationId xmlns:a16="http://schemas.microsoft.com/office/drawing/2014/main" id="{36E97F4A-6243-FCC4-F028-25195376166C}"/>
              </a:ext>
            </a:extLst>
          </p:cNvPr>
          <p:cNvSpPr>
            <a:spLocks noGrp="1" noChangeArrowheads="1"/>
          </p:cNvSpPr>
          <p:nvPr>
            <p:ph type="ftr" sz="quarter" idx="3"/>
          </p:nvPr>
        </p:nvSpPr>
        <p:spPr bwMode="auto">
          <a:xfrm>
            <a:off x="7405331" y="11102622"/>
            <a:ext cx="6863477"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489" smtClean="0"/>
            </a:lvl1pPr>
          </a:lstStyle>
          <a:p>
            <a:pPr>
              <a:defRPr/>
            </a:pPr>
            <a:endParaRPr lang="en-US"/>
          </a:p>
        </p:txBody>
      </p:sp>
      <p:sp>
        <p:nvSpPr>
          <p:cNvPr id="9222" name="Rectangle 6">
            <a:extLst>
              <a:ext uri="{FF2B5EF4-FFF2-40B4-BE49-F238E27FC236}">
                <a16:creationId xmlns:a16="http://schemas.microsoft.com/office/drawing/2014/main" id="{89CE05EF-A2DF-A40C-0E96-3C0EDBA33F0E}"/>
              </a:ext>
            </a:extLst>
          </p:cNvPr>
          <p:cNvSpPr>
            <a:spLocks noGrp="1" noChangeArrowheads="1"/>
          </p:cNvSpPr>
          <p:nvPr>
            <p:ph type="sldNum" sz="quarter" idx="4"/>
          </p:nvPr>
        </p:nvSpPr>
        <p:spPr bwMode="auto">
          <a:xfrm>
            <a:off x="15533132" y="11102622"/>
            <a:ext cx="5057299" cy="8466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89"/>
            </a:lvl1pPr>
          </a:lstStyle>
          <a:p>
            <a:fld id="{F02749D2-5B8F-4093-A4B8-0F6A51410283}" type="slidenum">
              <a:rPr lang="en-US" altLang="en-US"/>
              <a:pPr/>
              <a:t>‹#›</a:t>
            </a:fld>
            <a:endParaRPr lang="en-US" altLang="en-US"/>
          </a:p>
        </p:txBody>
      </p:sp>
    </p:spTree>
    <p:extLst>
      <p:ext uri="{BB962C8B-B14F-4D97-AF65-F5344CB8AC3E}">
        <p14:creationId xmlns:p14="http://schemas.microsoft.com/office/powerpoint/2010/main" val="11461372"/>
      </p:ext>
    </p:extLst>
  </p:cSld>
  <p:clrMap bg1="lt1" tx1="dk1" bg2="lt2" tx2="dk2" accent1="accent1" accent2="accent2" accent3="accent3" accent4="accent4" accent5="accent5" accent6="accent6" hlink="hlink" folHlink="folHlink"/>
  <p:sldLayoutIdLst>
    <p:sldLayoutId id="2147484816" r:id="rId1"/>
    <p:sldLayoutId id="2147484817" r:id="rId2"/>
  </p:sldLayoutIdLst>
  <p:txStyles>
    <p:titleStyle>
      <a:lvl1pPr algn="ctr" rtl="0" eaLnBrk="0" fontAlgn="base" hangingPunct="0">
        <a:spcBef>
          <a:spcPct val="0"/>
        </a:spcBef>
        <a:spcAft>
          <a:spcPct val="0"/>
        </a:spcAft>
        <a:defRPr sz="7822">
          <a:solidFill>
            <a:schemeClr val="tx2"/>
          </a:solidFill>
          <a:latin typeface="+mj-lt"/>
          <a:ea typeface="+mj-ea"/>
          <a:cs typeface="+mj-cs"/>
        </a:defRPr>
      </a:lvl1pPr>
      <a:lvl2pPr algn="ctr" rtl="0" eaLnBrk="0" fontAlgn="base" hangingPunct="0">
        <a:spcBef>
          <a:spcPct val="0"/>
        </a:spcBef>
        <a:spcAft>
          <a:spcPct val="0"/>
        </a:spcAft>
        <a:defRPr sz="7822">
          <a:solidFill>
            <a:schemeClr val="tx2"/>
          </a:solidFill>
          <a:latin typeface="Arial" pitchFamily="34" charset="0"/>
          <a:cs typeface="Arial" pitchFamily="34" charset="0"/>
        </a:defRPr>
      </a:lvl2pPr>
      <a:lvl3pPr algn="ctr" rtl="0" eaLnBrk="0" fontAlgn="base" hangingPunct="0">
        <a:spcBef>
          <a:spcPct val="0"/>
        </a:spcBef>
        <a:spcAft>
          <a:spcPct val="0"/>
        </a:spcAft>
        <a:defRPr sz="7822">
          <a:solidFill>
            <a:schemeClr val="tx2"/>
          </a:solidFill>
          <a:latin typeface="Arial" pitchFamily="34" charset="0"/>
          <a:cs typeface="Arial" pitchFamily="34" charset="0"/>
        </a:defRPr>
      </a:lvl3pPr>
      <a:lvl4pPr algn="ctr" rtl="0" eaLnBrk="0" fontAlgn="base" hangingPunct="0">
        <a:spcBef>
          <a:spcPct val="0"/>
        </a:spcBef>
        <a:spcAft>
          <a:spcPct val="0"/>
        </a:spcAft>
        <a:defRPr sz="7822">
          <a:solidFill>
            <a:schemeClr val="tx2"/>
          </a:solidFill>
          <a:latin typeface="Arial" pitchFamily="34" charset="0"/>
          <a:cs typeface="Arial" pitchFamily="34" charset="0"/>
        </a:defRPr>
      </a:lvl4pPr>
      <a:lvl5pPr algn="ctr" rtl="0" eaLnBrk="0" fontAlgn="base" hangingPunct="0">
        <a:spcBef>
          <a:spcPct val="0"/>
        </a:spcBef>
        <a:spcAft>
          <a:spcPct val="0"/>
        </a:spcAft>
        <a:defRPr sz="7822">
          <a:solidFill>
            <a:schemeClr val="tx2"/>
          </a:solidFill>
          <a:latin typeface="Arial" pitchFamily="34" charset="0"/>
          <a:cs typeface="Arial" pitchFamily="34" charset="0"/>
        </a:defRPr>
      </a:lvl5pPr>
      <a:lvl6pPr marL="812810" algn="ctr" rtl="0" fontAlgn="base">
        <a:spcBef>
          <a:spcPct val="0"/>
        </a:spcBef>
        <a:spcAft>
          <a:spcPct val="0"/>
        </a:spcAft>
        <a:defRPr sz="7822">
          <a:solidFill>
            <a:schemeClr val="tx2"/>
          </a:solidFill>
          <a:latin typeface="Arial" pitchFamily="34" charset="0"/>
          <a:cs typeface="Arial" pitchFamily="34" charset="0"/>
        </a:defRPr>
      </a:lvl6pPr>
      <a:lvl7pPr marL="1625620" algn="ctr" rtl="0" fontAlgn="base">
        <a:spcBef>
          <a:spcPct val="0"/>
        </a:spcBef>
        <a:spcAft>
          <a:spcPct val="0"/>
        </a:spcAft>
        <a:defRPr sz="7822">
          <a:solidFill>
            <a:schemeClr val="tx2"/>
          </a:solidFill>
          <a:latin typeface="Arial" pitchFamily="34" charset="0"/>
          <a:cs typeface="Arial" pitchFamily="34" charset="0"/>
        </a:defRPr>
      </a:lvl7pPr>
      <a:lvl8pPr marL="2438430" algn="ctr" rtl="0" fontAlgn="base">
        <a:spcBef>
          <a:spcPct val="0"/>
        </a:spcBef>
        <a:spcAft>
          <a:spcPct val="0"/>
        </a:spcAft>
        <a:defRPr sz="7822">
          <a:solidFill>
            <a:schemeClr val="tx2"/>
          </a:solidFill>
          <a:latin typeface="Arial" pitchFamily="34" charset="0"/>
          <a:cs typeface="Arial" pitchFamily="34" charset="0"/>
        </a:defRPr>
      </a:lvl8pPr>
      <a:lvl9pPr marL="3251241" algn="ctr" rtl="0" fontAlgn="base">
        <a:spcBef>
          <a:spcPct val="0"/>
        </a:spcBef>
        <a:spcAft>
          <a:spcPct val="0"/>
        </a:spcAft>
        <a:defRPr sz="7822">
          <a:solidFill>
            <a:schemeClr val="tx2"/>
          </a:solidFill>
          <a:latin typeface="Arial" pitchFamily="34" charset="0"/>
          <a:cs typeface="Arial" pitchFamily="34" charset="0"/>
        </a:defRPr>
      </a:lvl9pPr>
    </p:titleStyle>
    <p:bodyStyle>
      <a:lvl1pPr marL="609608" indent="-609608" algn="l" rtl="0" eaLnBrk="0" fontAlgn="base" hangingPunct="0">
        <a:spcBef>
          <a:spcPct val="20000"/>
        </a:spcBef>
        <a:spcAft>
          <a:spcPct val="0"/>
        </a:spcAft>
        <a:buChar char="•"/>
        <a:defRPr sz="5689">
          <a:solidFill>
            <a:schemeClr val="tx1"/>
          </a:solidFill>
          <a:latin typeface="+mn-lt"/>
          <a:ea typeface="+mn-ea"/>
          <a:cs typeface="+mn-cs"/>
        </a:defRPr>
      </a:lvl1pPr>
      <a:lvl2pPr marL="1320817" indent="-508006" algn="l" rtl="0" eaLnBrk="0" fontAlgn="base" hangingPunct="0">
        <a:spcBef>
          <a:spcPct val="20000"/>
        </a:spcBef>
        <a:spcAft>
          <a:spcPct val="0"/>
        </a:spcAft>
        <a:buChar char="–"/>
        <a:defRPr sz="4978">
          <a:solidFill>
            <a:schemeClr val="tx1"/>
          </a:solidFill>
          <a:latin typeface="+mn-lt"/>
          <a:cs typeface="+mn-cs"/>
        </a:defRPr>
      </a:lvl2pPr>
      <a:lvl3pPr marL="2032025" indent="-406405" algn="l" rtl="0" eaLnBrk="0" fontAlgn="base" hangingPunct="0">
        <a:spcBef>
          <a:spcPct val="20000"/>
        </a:spcBef>
        <a:spcAft>
          <a:spcPct val="0"/>
        </a:spcAft>
        <a:buChar char="•"/>
        <a:defRPr sz="4267">
          <a:solidFill>
            <a:schemeClr val="tx1"/>
          </a:solidFill>
          <a:latin typeface="+mn-lt"/>
          <a:cs typeface="+mn-cs"/>
        </a:defRPr>
      </a:lvl3pPr>
      <a:lvl4pPr marL="2844836" indent="-406405" algn="l" rtl="0" eaLnBrk="0" fontAlgn="base" hangingPunct="0">
        <a:spcBef>
          <a:spcPct val="20000"/>
        </a:spcBef>
        <a:spcAft>
          <a:spcPct val="0"/>
        </a:spcAft>
        <a:buChar char="–"/>
        <a:defRPr sz="3556">
          <a:solidFill>
            <a:schemeClr val="tx1"/>
          </a:solidFill>
          <a:latin typeface="+mn-lt"/>
          <a:cs typeface="+mn-cs"/>
        </a:defRPr>
      </a:lvl4pPr>
      <a:lvl5pPr marL="3657646" indent="-406405" algn="l" rtl="0" eaLnBrk="0" fontAlgn="base" hangingPunct="0">
        <a:spcBef>
          <a:spcPct val="20000"/>
        </a:spcBef>
        <a:spcAft>
          <a:spcPct val="0"/>
        </a:spcAft>
        <a:buChar char="»"/>
        <a:defRPr sz="3556">
          <a:solidFill>
            <a:schemeClr val="tx1"/>
          </a:solidFill>
          <a:latin typeface="+mn-lt"/>
          <a:cs typeface="+mn-cs"/>
        </a:defRPr>
      </a:lvl5pPr>
      <a:lvl6pPr marL="4470456" indent="-406405" algn="l" rtl="0" fontAlgn="base">
        <a:spcBef>
          <a:spcPct val="20000"/>
        </a:spcBef>
        <a:spcAft>
          <a:spcPct val="0"/>
        </a:spcAft>
        <a:buChar char="»"/>
        <a:defRPr sz="3556">
          <a:solidFill>
            <a:schemeClr val="tx1"/>
          </a:solidFill>
          <a:latin typeface="+mn-lt"/>
          <a:cs typeface="+mn-cs"/>
        </a:defRPr>
      </a:lvl6pPr>
      <a:lvl7pPr marL="5283266" indent="-406405" algn="l" rtl="0" fontAlgn="base">
        <a:spcBef>
          <a:spcPct val="20000"/>
        </a:spcBef>
        <a:spcAft>
          <a:spcPct val="0"/>
        </a:spcAft>
        <a:buChar char="»"/>
        <a:defRPr sz="3556">
          <a:solidFill>
            <a:schemeClr val="tx1"/>
          </a:solidFill>
          <a:latin typeface="+mn-lt"/>
          <a:cs typeface="+mn-cs"/>
        </a:defRPr>
      </a:lvl7pPr>
      <a:lvl8pPr marL="6096076" indent="-406405" algn="l" rtl="0" fontAlgn="base">
        <a:spcBef>
          <a:spcPct val="20000"/>
        </a:spcBef>
        <a:spcAft>
          <a:spcPct val="0"/>
        </a:spcAft>
        <a:buChar char="»"/>
        <a:defRPr sz="3556">
          <a:solidFill>
            <a:schemeClr val="tx1"/>
          </a:solidFill>
          <a:latin typeface="+mn-lt"/>
          <a:cs typeface="+mn-cs"/>
        </a:defRPr>
      </a:lvl8pPr>
      <a:lvl9pPr marL="6908886" indent="-406405" algn="l" rtl="0" fontAlgn="base">
        <a:spcBef>
          <a:spcPct val="20000"/>
        </a:spcBef>
        <a:spcAft>
          <a:spcPct val="0"/>
        </a:spcAft>
        <a:buChar char="»"/>
        <a:defRPr sz="3556">
          <a:solidFill>
            <a:schemeClr val="tx1"/>
          </a:solidFill>
          <a:latin typeface="+mn-lt"/>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www.publicdomainpictures.net/en/view-image.php?image=150645&amp;picture=piano-keys" TargetMode="External"/><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0" y="83127"/>
            <a:ext cx="21674138" cy="12192000"/>
          </a:xfrm>
          <a:prstGeom prst="rect">
            <a:avLst/>
          </a:prstGeom>
          <a:noFill/>
          <a:ln w="9525">
            <a:noFill/>
            <a:miter lim="800000"/>
            <a:headEnd/>
            <a:tailEnd/>
          </a:ln>
        </p:spPr>
      </p:pic>
    </p:spTree>
    <p:extLst>
      <p:ext uri="{BB962C8B-B14F-4D97-AF65-F5344CB8AC3E}">
        <p14:creationId xmlns:p14="http://schemas.microsoft.com/office/powerpoint/2010/main" val="242581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0" y="488382"/>
            <a:ext cx="20590431" cy="11026152"/>
          </a:xfrm>
        </p:spPr>
        <p:txBody>
          <a:bodyPr>
            <a:normAutofit fontScale="90000"/>
          </a:bodyPr>
          <a:lstStyle/>
          <a:p>
            <a:r>
              <a:rPr lang="en-US" sz="9600" b="1" dirty="0"/>
              <a:t>Because He lives</a:t>
            </a:r>
            <a:br>
              <a:rPr lang="en-US" sz="9600" b="1" dirty="0"/>
            </a:br>
            <a:r>
              <a:rPr lang="en-US" sz="9600" b="1" dirty="0"/>
              <a:t>I can face tomorrow</a:t>
            </a:r>
            <a:br>
              <a:rPr lang="en-US" sz="9600" b="1" dirty="0"/>
            </a:br>
            <a:r>
              <a:rPr lang="en-US" sz="9600" b="1" dirty="0"/>
              <a:t>Because He lives</a:t>
            </a:r>
            <a:br>
              <a:rPr lang="en-US" sz="9600" b="1" dirty="0"/>
            </a:br>
            <a:r>
              <a:rPr lang="en-US" sz="9600" b="1" dirty="0"/>
              <a:t>All fear is gone</a:t>
            </a:r>
            <a:br>
              <a:rPr lang="en-US" sz="9600" b="1" dirty="0"/>
            </a:br>
            <a:r>
              <a:rPr lang="en-US" sz="9600" b="1" dirty="0"/>
              <a:t>Because I know</a:t>
            </a:r>
            <a:br>
              <a:rPr lang="en-US" sz="9600" b="1" dirty="0"/>
            </a:br>
            <a:r>
              <a:rPr lang="en-US" sz="9600" b="1" dirty="0"/>
              <a:t>He holds the future</a:t>
            </a:r>
            <a:br>
              <a:rPr lang="en-US" sz="9600" b="1" dirty="0"/>
            </a:br>
            <a:r>
              <a:rPr lang="en-US" sz="9600" b="1" dirty="0"/>
              <a:t>And life is worth the living just because He Lives</a:t>
            </a:r>
          </a:p>
        </p:txBody>
      </p:sp>
    </p:spTree>
    <p:extLst>
      <p:ext uri="{BB962C8B-B14F-4D97-AF65-F5344CB8AC3E}">
        <p14:creationId xmlns:p14="http://schemas.microsoft.com/office/powerpoint/2010/main" val="25101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54" y="488382"/>
            <a:ext cx="20454967" cy="11026152"/>
          </a:xfrm>
        </p:spPr>
        <p:txBody>
          <a:bodyPr>
            <a:normAutofit/>
          </a:bodyPr>
          <a:lstStyle/>
          <a:p>
            <a:r>
              <a:rPr lang="en-US" sz="9600" b="1" dirty="0"/>
              <a:t>And then one day</a:t>
            </a:r>
            <a:br>
              <a:rPr lang="en-US" sz="9600" b="1" dirty="0"/>
            </a:br>
            <a:r>
              <a:rPr lang="en-US" sz="9600" b="1" dirty="0"/>
              <a:t>I’ll cross the river;</a:t>
            </a:r>
            <a:br>
              <a:rPr lang="en-US" sz="9600" b="1" dirty="0"/>
            </a:br>
            <a:r>
              <a:rPr lang="en-US" sz="9600" b="1" dirty="0"/>
              <a:t>I’ll fight life’s final war with pain</a:t>
            </a:r>
            <a:br>
              <a:rPr lang="en-US" sz="9600" b="1" dirty="0"/>
            </a:br>
            <a:r>
              <a:rPr lang="en-US" sz="9600" b="1" dirty="0"/>
              <a:t>and then as death</a:t>
            </a:r>
            <a:br>
              <a:rPr lang="en-US" sz="9600" b="1" dirty="0"/>
            </a:br>
            <a:r>
              <a:rPr lang="en-US" sz="9600" b="1" dirty="0"/>
              <a:t>gives way to </a:t>
            </a:r>
            <a:r>
              <a:rPr lang="en-US" sz="9600" b="1" dirty="0" err="1"/>
              <a:t>vict’ry</a:t>
            </a:r>
            <a:br>
              <a:rPr lang="en-US" sz="9600" b="1" dirty="0"/>
            </a:br>
            <a:r>
              <a:rPr lang="en-US" sz="9600" b="1" dirty="0"/>
              <a:t>I’ll see the lights of glory and I’ll know He reigns</a:t>
            </a:r>
          </a:p>
        </p:txBody>
      </p:sp>
    </p:spTree>
    <p:extLst>
      <p:ext uri="{BB962C8B-B14F-4D97-AF65-F5344CB8AC3E}">
        <p14:creationId xmlns:p14="http://schemas.microsoft.com/office/powerpoint/2010/main" val="249571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0" y="488382"/>
            <a:ext cx="20590431" cy="11026152"/>
          </a:xfrm>
        </p:spPr>
        <p:txBody>
          <a:bodyPr>
            <a:normAutofit fontScale="90000"/>
          </a:bodyPr>
          <a:lstStyle/>
          <a:p>
            <a:r>
              <a:rPr lang="en-US" sz="9600" b="1" dirty="0"/>
              <a:t>Because He lives</a:t>
            </a:r>
            <a:br>
              <a:rPr lang="en-US" sz="9600" b="1" dirty="0"/>
            </a:br>
            <a:r>
              <a:rPr lang="en-US" sz="9600" b="1" dirty="0"/>
              <a:t>I can face tomorrow</a:t>
            </a:r>
            <a:br>
              <a:rPr lang="en-US" sz="9600" b="1" dirty="0"/>
            </a:br>
            <a:r>
              <a:rPr lang="en-US" sz="9600" b="1" dirty="0"/>
              <a:t>Because He lives</a:t>
            </a:r>
            <a:br>
              <a:rPr lang="en-US" sz="9600" b="1" dirty="0"/>
            </a:br>
            <a:r>
              <a:rPr lang="en-US" sz="9600" b="1" dirty="0"/>
              <a:t>All fear is gone</a:t>
            </a:r>
            <a:br>
              <a:rPr lang="en-US" sz="9600" b="1" dirty="0"/>
            </a:br>
            <a:r>
              <a:rPr lang="en-US" sz="9600" b="1" dirty="0"/>
              <a:t>Because I know</a:t>
            </a:r>
            <a:br>
              <a:rPr lang="en-US" sz="9600" b="1" dirty="0"/>
            </a:br>
            <a:r>
              <a:rPr lang="en-US" sz="9600" b="1" dirty="0"/>
              <a:t>He holds the future</a:t>
            </a:r>
            <a:br>
              <a:rPr lang="en-US" sz="9600" b="1" dirty="0"/>
            </a:br>
            <a:r>
              <a:rPr lang="en-US" sz="9600" b="1" dirty="0"/>
              <a:t>And life is worth the living just because He Lives</a:t>
            </a:r>
          </a:p>
        </p:txBody>
      </p:sp>
    </p:spTree>
    <p:extLst>
      <p:ext uri="{BB962C8B-B14F-4D97-AF65-F5344CB8AC3E}">
        <p14:creationId xmlns:p14="http://schemas.microsoft.com/office/powerpoint/2010/main" val="95328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67484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083707" y="488252"/>
            <a:ext cx="19506724" cy="10687747"/>
          </a:xfrm>
        </p:spPr>
        <p:txBody>
          <a:bodyPr/>
          <a:lstStyle/>
          <a:p>
            <a:r>
              <a:rPr lang="en-US" sz="23900" dirty="0">
                <a:latin typeface="Baguet Script" panose="00000500000000000000" pitchFamily="2" charset="0"/>
              </a:rPr>
              <a:t>WELCOME</a:t>
            </a:r>
          </a:p>
        </p:txBody>
      </p:sp>
    </p:spTree>
    <p:extLst>
      <p:ext uri="{BB962C8B-B14F-4D97-AF65-F5344CB8AC3E}">
        <p14:creationId xmlns:p14="http://schemas.microsoft.com/office/powerpoint/2010/main" val="325142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E15C-2DAB-A2F3-1B33-D3970E587C90}"/>
              </a:ext>
            </a:extLst>
          </p:cNvPr>
          <p:cNvSpPr>
            <a:spLocks noGrp="1"/>
          </p:cNvSpPr>
          <p:nvPr>
            <p:ph type="ctrTitle"/>
          </p:nvPr>
        </p:nvSpPr>
        <p:spPr>
          <a:xfrm>
            <a:off x="1625561" y="1055077"/>
            <a:ext cx="18423017" cy="5345724"/>
          </a:xfrm>
        </p:spPr>
        <p:txBody>
          <a:bodyPr/>
          <a:lstStyle/>
          <a:p>
            <a:r>
              <a:rPr lang="en-US" sz="16600" dirty="0">
                <a:latin typeface="Broadway" panose="04040905080B02020502" pitchFamily="82" charset="0"/>
              </a:rPr>
              <a:t>Call To Worship</a:t>
            </a:r>
          </a:p>
        </p:txBody>
      </p:sp>
      <p:sp>
        <p:nvSpPr>
          <p:cNvPr id="3" name="Subtitle 2">
            <a:extLst>
              <a:ext uri="{FF2B5EF4-FFF2-40B4-BE49-F238E27FC236}">
                <a16:creationId xmlns:a16="http://schemas.microsoft.com/office/drawing/2014/main" id="{C2382091-090E-92F6-9EE3-E0A8967B401D}"/>
              </a:ext>
            </a:extLst>
          </p:cNvPr>
          <p:cNvSpPr>
            <a:spLocks noGrp="1"/>
          </p:cNvSpPr>
          <p:nvPr>
            <p:ph type="subTitle" idx="1"/>
          </p:nvPr>
        </p:nvSpPr>
        <p:spPr/>
        <p:txBody>
          <a:bodyPr/>
          <a:lstStyle/>
          <a:p>
            <a:r>
              <a:rPr lang="en-US" sz="11500" b="1" dirty="0">
                <a:solidFill>
                  <a:schemeClr val="tx1"/>
                </a:solidFill>
              </a:rPr>
              <a:t>Deacon David </a:t>
            </a:r>
            <a:r>
              <a:rPr lang="en-US" sz="11500" b="1" dirty="0" err="1">
                <a:solidFill>
                  <a:schemeClr val="tx1"/>
                </a:solidFill>
              </a:rPr>
              <a:t>Smukala</a:t>
            </a:r>
            <a:r>
              <a:rPr lang="en-US" sz="11500" b="1" dirty="0">
                <a:solidFill>
                  <a:schemeClr val="tx1"/>
                </a:solidFill>
              </a:rPr>
              <a:t> </a:t>
            </a:r>
            <a:r>
              <a:rPr lang="en-US" sz="11500" dirty="0">
                <a:solidFill>
                  <a:schemeClr val="tx1"/>
                </a:solidFill>
              </a:rPr>
              <a:t>Liturgist</a:t>
            </a:r>
          </a:p>
        </p:txBody>
      </p:sp>
    </p:spTree>
    <p:extLst>
      <p:ext uri="{BB962C8B-B14F-4D97-AF65-F5344CB8AC3E}">
        <p14:creationId xmlns:p14="http://schemas.microsoft.com/office/powerpoint/2010/main" val="126445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4AA7-59B2-D2DD-CA75-C2F1F7D0ADAF}"/>
              </a:ext>
            </a:extLst>
          </p:cNvPr>
          <p:cNvSpPr>
            <a:spLocks noGrp="1"/>
          </p:cNvSpPr>
          <p:nvPr>
            <p:ph type="title"/>
          </p:nvPr>
        </p:nvSpPr>
        <p:spPr>
          <a:xfrm>
            <a:off x="1083707" y="488244"/>
            <a:ext cx="19506724" cy="10992555"/>
          </a:xfrm>
        </p:spPr>
        <p:txBody>
          <a:bodyPr>
            <a:normAutofit fontScale="90000"/>
          </a:bodyPr>
          <a:lstStyle/>
          <a:p>
            <a:r>
              <a:rPr lang="en-US" sz="19900" i="1" u="sng" dirty="0"/>
              <a:t>Leader: </a:t>
            </a:r>
            <a:br>
              <a:rPr lang="en-US" sz="19900" i="1" u="sng" dirty="0"/>
            </a:br>
            <a:r>
              <a:rPr lang="en-US" sz="13800" b="1" dirty="0"/>
              <a:t> </a:t>
            </a:r>
            <a:r>
              <a:rPr lang="en-US" sz="11400" b="1" dirty="0"/>
              <a:t>Now is Christ is risen from the dead, and become the first fruits of them 	that slept. O death, where is your sting? O grave, where is your victory?</a:t>
            </a:r>
            <a:endParaRPr lang="en-US" b="1" dirty="0"/>
          </a:p>
        </p:txBody>
      </p:sp>
    </p:spTree>
    <p:extLst>
      <p:ext uri="{BB962C8B-B14F-4D97-AF65-F5344CB8AC3E}">
        <p14:creationId xmlns:p14="http://schemas.microsoft.com/office/powerpoint/2010/main" val="121530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C47D-903D-2C59-4D9A-DCCE1B04281A}"/>
              </a:ext>
            </a:extLst>
          </p:cNvPr>
          <p:cNvSpPr>
            <a:spLocks noGrp="1"/>
          </p:cNvSpPr>
          <p:nvPr>
            <p:ph type="title"/>
          </p:nvPr>
        </p:nvSpPr>
        <p:spPr>
          <a:xfrm>
            <a:off x="1083707" y="488245"/>
            <a:ext cx="19506724" cy="10906586"/>
          </a:xfrm>
        </p:spPr>
        <p:txBody>
          <a:bodyPr>
            <a:normAutofit/>
          </a:bodyPr>
          <a:lstStyle/>
          <a:p>
            <a:r>
              <a:rPr lang="en-US" sz="13800" b="1" u="sng" dirty="0">
                <a:solidFill>
                  <a:srgbClr val="FF0000"/>
                </a:solidFill>
              </a:rPr>
              <a:t>People:</a:t>
            </a:r>
            <a:br>
              <a:rPr lang="en-US" sz="13800" b="1" u="sng" dirty="0">
                <a:solidFill>
                  <a:srgbClr val="FF0000"/>
                </a:solidFill>
              </a:rPr>
            </a:br>
            <a:br>
              <a:rPr lang="en-US" sz="13800" dirty="0">
                <a:solidFill>
                  <a:srgbClr val="FF0000"/>
                </a:solidFill>
              </a:rPr>
            </a:br>
            <a:r>
              <a:rPr lang="en-US" sz="13800" dirty="0">
                <a:solidFill>
                  <a:srgbClr val="FF0000"/>
                </a:solidFill>
              </a:rPr>
              <a:t> </a:t>
            </a:r>
            <a:r>
              <a:rPr lang="en-US" sz="13800" b="1" dirty="0">
                <a:solidFill>
                  <a:srgbClr val="FF0000"/>
                </a:solidFill>
              </a:rPr>
              <a:t>Christ is risen!</a:t>
            </a:r>
          </a:p>
        </p:txBody>
      </p:sp>
    </p:spTree>
    <p:extLst>
      <p:ext uri="{BB962C8B-B14F-4D97-AF65-F5344CB8AC3E}">
        <p14:creationId xmlns:p14="http://schemas.microsoft.com/office/powerpoint/2010/main" val="22197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4AA7-59B2-D2DD-CA75-C2F1F7D0ADAF}"/>
              </a:ext>
            </a:extLst>
          </p:cNvPr>
          <p:cNvSpPr>
            <a:spLocks noGrp="1"/>
          </p:cNvSpPr>
          <p:nvPr>
            <p:ph type="title"/>
          </p:nvPr>
        </p:nvSpPr>
        <p:spPr>
          <a:xfrm>
            <a:off x="1083707" y="488244"/>
            <a:ext cx="19506724" cy="10992555"/>
          </a:xfrm>
        </p:spPr>
        <p:txBody>
          <a:bodyPr>
            <a:normAutofit/>
          </a:bodyPr>
          <a:lstStyle/>
          <a:p>
            <a:r>
              <a:rPr lang="en-US" sz="19900" i="1" u="sng" dirty="0"/>
              <a:t>Leader: </a:t>
            </a:r>
            <a:br>
              <a:rPr lang="en-US" sz="19900" i="1" u="sng" dirty="0"/>
            </a:br>
            <a:r>
              <a:rPr lang="en-US" sz="13800" b="1" dirty="0"/>
              <a:t> Christ is risen!</a:t>
            </a:r>
            <a:endParaRPr lang="en-US" b="1" dirty="0"/>
          </a:p>
        </p:txBody>
      </p:sp>
    </p:spTree>
    <p:extLst>
      <p:ext uri="{BB962C8B-B14F-4D97-AF65-F5344CB8AC3E}">
        <p14:creationId xmlns:p14="http://schemas.microsoft.com/office/powerpoint/2010/main" val="326664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4" y="703386"/>
            <a:ext cx="19413417" cy="10972800"/>
          </a:xfrm>
        </p:spPr>
        <p:txBody>
          <a:bodyPr>
            <a:normAutofit/>
          </a:bodyPr>
          <a:lstStyle/>
          <a:p>
            <a:r>
              <a:rPr lang="en-US" sz="18000" b="1" u="sng" dirty="0">
                <a:solidFill>
                  <a:srgbClr val="FF0000"/>
                </a:solidFill>
              </a:rPr>
              <a:t>People:</a:t>
            </a:r>
            <a:br>
              <a:rPr lang="en-US" sz="10400" b="1" u="sng" dirty="0">
                <a:solidFill>
                  <a:srgbClr val="FF0000"/>
                </a:solidFill>
              </a:rPr>
            </a:br>
            <a:r>
              <a:rPr lang="en-US" sz="13800" b="1" dirty="0">
                <a:solidFill>
                  <a:srgbClr val="FF0000"/>
                </a:solidFill>
              </a:rPr>
              <a:t>(with a great voice)</a:t>
            </a:r>
            <a:br>
              <a:rPr lang="en-US" sz="13800" b="1" dirty="0">
                <a:solidFill>
                  <a:srgbClr val="FF0000"/>
                </a:solidFill>
              </a:rPr>
            </a:br>
            <a:r>
              <a:rPr lang="en-US" sz="13800" b="1" dirty="0">
                <a:solidFill>
                  <a:srgbClr val="FF0000"/>
                </a:solidFill>
              </a:rPr>
              <a:t>The Lord is risen indeed! Alleluia! Alleluia! </a:t>
            </a:r>
            <a:endParaRPr lang="en-US" sz="6000" b="1" dirty="0">
              <a:solidFill>
                <a:srgbClr val="FF0000"/>
              </a:solidFill>
            </a:endParaRPr>
          </a:p>
        </p:txBody>
      </p:sp>
    </p:spTree>
    <p:extLst>
      <p:ext uri="{BB962C8B-B14F-4D97-AF65-F5344CB8AC3E}">
        <p14:creationId xmlns:p14="http://schemas.microsoft.com/office/powerpoint/2010/main" val="407965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745400" y="-738240"/>
            <a:ext cx="16183361" cy="12615725"/>
          </a:xfrm>
        </p:spPr>
        <p:txBody>
          <a:bodyPr/>
          <a:lstStyle/>
          <a:p>
            <a:br>
              <a:rPr lang="en-US" sz="7424" b="1" dirty="0"/>
            </a:br>
            <a:r>
              <a:rPr lang="en-US" sz="7424"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20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379298" y="1344707"/>
            <a:ext cx="20915543" cy="10251106"/>
          </a:xfrm>
        </p:spPr>
        <p:txBody>
          <a:bodyPr/>
          <a:lstStyle/>
          <a:p>
            <a:r>
              <a:rPr lang="en-US" sz="14222" b="1" dirty="0"/>
              <a:t>CHOIR</a:t>
            </a:r>
            <a:br>
              <a:rPr lang="en-US" sz="14222" b="1" dirty="0"/>
            </a:br>
            <a:br>
              <a:rPr lang="en-US" sz="14222" b="1" dirty="0"/>
            </a:br>
            <a:r>
              <a:rPr lang="en-US" sz="15644" b="1" dirty="0"/>
              <a:t>“Christ The Lord is Risen Today”</a:t>
            </a:r>
            <a:endParaRPr lang="en-US" sz="14222" b="1" dirty="0"/>
          </a:p>
        </p:txBody>
      </p:sp>
    </p:spTree>
    <p:extLst>
      <p:ext uri="{BB962C8B-B14F-4D97-AF65-F5344CB8AC3E}">
        <p14:creationId xmlns:p14="http://schemas.microsoft.com/office/powerpoint/2010/main" val="312338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1967-7504-F358-4F7C-3E181D8C5BAE}"/>
              </a:ext>
            </a:extLst>
          </p:cNvPr>
          <p:cNvSpPr>
            <a:spLocks noGrp="1"/>
          </p:cNvSpPr>
          <p:nvPr>
            <p:ph type="title"/>
          </p:nvPr>
        </p:nvSpPr>
        <p:spPr>
          <a:xfrm>
            <a:off x="1083707" y="488252"/>
            <a:ext cx="19506724" cy="10890947"/>
          </a:xfrm>
        </p:spPr>
        <p:txBody>
          <a:bodyPr/>
          <a:lstStyle/>
          <a:p>
            <a:r>
              <a:rPr lang="en-US" sz="19900" b="1" dirty="0">
                <a:latin typeface="Algerian" panose="04020705040A02060702" pitchFamily="82" charset="0"/>
              </a:rPr>
              <a:t>Prayer of CONFESSION</a:t>
            </a:r>
          </a:p>
        </p:txBody>
      </p:sp>
    </p:spTree>
    <p:extLst>
      <p:ext uri="{BB962C8B-B14F-4D97-AF65-F5344CB8AC3E}">
        <p14:creationId xmlns:p14="http://schemas.microsoft.com/office/powerpoint/2010/main" val="416343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3876-A882-68AD-0B6F-739A483594FD}"/>
              </a:ext>
            </a:extLst>
          </p:cNvPr>
          <p:cNvSpPr>
            <a:spLocks noGrp="1"/>
          </p:cNvSpPr>
          <p:nvPr>
            <p:ph type="title"/>
          </p:nvPr>
        </p:nvSpPr>
        <p:spPr>
          <a:xfrm>
            <a:off x="0" y="0"/>
            <a:ext cx="21674138" cy="12192000"/>
          </a:xfrm>
        </p:spPr>
        <p:txBody>
          <a:bodyPr/>
          <a:lstStyle/>
          <a:p>
            <a:r>
              <a:rPr lang="en-US" sz="11500" b="1" u="sng" dirty="0"/>
              <a:t>ALL:</a:t>
            </a:r>
            <a:br>
              <a:rPr lang="en-US" sz="11500" b="1" dirty="0"/>
            </a:br>
            <a:r>
              <a:rPr lang="en-US" sz="11500" b="1" dirty="0"/>
              <a:t>Father, forgive and help us to no longer live for ourselves but for Him who died and rose again for us. </a:t>
            </a:r>
          </a:p>
        </p:txBody>
      </p:sp>
    </p:spTree>
    <p:extLst>
      <p:ext uri="{BB962C8B-B14F-4D97-AF65-F5344CB8AC3E}">
        <p14:creationId xmlns:p14="http://schemas.microsoft.com/office/powerpoint/2010/main" val="113745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3876-A882-68AD-0B6F-739A483594FD}"/>
              </a:ext>
            </a:extLst>
          </p:cNvPr>
          <p:cNvSpPr>
            <a:spLocks noGrp="1"/>
          </p:cNvSpPr>
          <p:nvPr>
            <p:ph type="title"/>
          </p:nvPr>
        </p:nvSpPr>
        <p:spPr>
          <a:xfrm>
            <a:off x="0" y="0"/>
            <a:ext cx="21674138" cy="12192000"/>
          </a:xfrm>
        </p:spPr>
        <p:txBody>
          <a:bodyPr/>
          <a:lstStyle/>
          <a:p>
            <a:r>
              <a:rPr lang="en-US" sz="10500" b="1" u="sng" dirty="0"/>
              <a:t>ALL:</a:t>
            </a:r>
            <a:br>
              <a:rPr lang="en-US" sz="10500" b="1" dirty="0"/>
            </a:br>
            <a:r>
              <a:rPr lang="en-US" sz="10500" b="1" dirty="0"/>
              <a:t>We admit that sometimes we do not share in the joy of the resurrection, but we get caught in the worries of the world. </a:t>
            </a:r>
          </a:p>
        </p:txBody>
      </p:sp>
    </p:spTree>
    <p:extLst>
      <p:ext uri="{BB962C8B-B14F-4D97-AF65-F5344CB8AC3E}">
        <p14:creationId xmlns:p14="http://schemas.microsoft.com/office/powerpoint/2010/main" val="102294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3876-A882-68AD-0B6F-739A483594FD}"/>
              </a:ext>
            </a:extLst>
          </p:cNvPr>
          <p:cNvSpPr>
            <a:spLocks noGrp="1"/>
          </p:cNvSpPr>
          <p:nvPr>
            <p:ph type="title"/>
          </p:nvPr>
        </p:nvSpPr>
        <p:spPr>
          <a:xfrm>
            <a:off x="1195754" y="0"/>
            <a:ext cx="19483754" cy="12192000"/>
          </a:xfrm>
        </p:spPr>
        <p:txBody>
          <a:bodyPr/>
          <a:lstStyle/>
          <a:p>
            <a:r>
              <a:rPr lang="en-US" sz="11500" b="1" u="sng" dirty="0"/>
              <a:t>ALL:</a:t>
            </a:r>
            <a:br>
              <a:rPr lang="en-US" sz="11500" b="1" dirty="0"/>
            </a:br>
            <a:r>
              <a:rPr lang="en-US" sz="11500" b="1" dirty="0"/>
              <a:t>We confess that we do not always live in the spirit of new life but remain unhappy, grumbling and anxious. </a:t>
            </a:r>
          </a:p>
        </p:txBody>
      </p:sp>
    </p:spTree>
    <p:extLst>
      <p:ext uri="{BB962C8B-B14F-4D97-AF65-F5344CB8AC3E}">
        <p14:creationId xmlns:p14="http://schemas.microsoft.com/office/powerpoint/2010/main" val="53344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3876-A882-68AD-0B6F-739A483594FD}"/>
              </a:ext>
            </a:extLst>
          </p:cNvPr>
          <p:cNvSpPr>
            <a:spLocks noGrp="1"/>
          </p:cNvSpPr>
          <p:nvPr>
            <p:ph type="title"/>
          </p:nvPr>
        </p:nvSpPr>
        <p:spPr>
          <a:xfrm>
            <a:off x="914400" y="0"/>
            <a:ext cx="19976123" cy="12192000"/>
          </a:xfrm>
        </p:spPr>
        <p:txBody>
          <a:bodyPr/>
          <a:lstStyle/>
          <a:p>
            <a:r>
              <a:rPr lang="en-US" sz="11500" b="1" u="sng" dirty="0"/>
              <a:t>ALL:</a:t>
            </a:r>
            <a:br>
              <a:rPr lang="en-US" sz="11500" b="1" dirty="0"/>
            </a:br>
            <a:r>
              <a:rPr lang="en-US" sz="11500" b="1" dirty="0"/>
              <a:t>Forgive us when we choose to worry and complain instead of seeking the joy and encouragement of new life in Christ. </a:t>
            </a:r>
          </a:p>
        </p:txBody>
      </p:sp>
    </p:spTree>
    <p:extLst>
      <p:ext uri="{BB962C8B-B14F-4D97-AF65-F5344CB8AC3E}">
        <p14:creationId xmlns:p14="http://schemas.microsoft.com/office/powerpoint/2010/main" val="318463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3876-A882-68AD-0B6F-739A483594FD}"/>
              </a:ext>
            </a:extLst>
          </p:cNvPr>
          <p:cNvSpPr>
            <a:spLocks noGrp="1"/>
          </p:cNvSpPr>
          <p:nvPr>
            <p:ph type="title"/>
          </p:nvPr>
        </p:nvSpPr>
        <p:spPr>
          <a:xfrm>
            <a:off x="914400" y="0"/>
            <a:ext cx="19976123" cy="12192000"/>
          </a:xfrm>
        </p:spPr>
        <p:txBody>
          <a:bodyPr/>
          <a:lstStyle/>
          <a:p>
            <a:r>
              <a:rPr lang="en-US" sz="9600" b="1" u="sng" dirty="0"/>
              <a:t>ALL:</a:t>
            </a:r>
            <a:br>
              <a:rPr lang="en-US" sz="9600" b="1" dirty="0"/>
            </a:br>
            <a:r>
              <a:rPr lang="en-US" sz="9600" b="1" dirty="0"/>
              <a:t>Call us back to You and Your ways, to seek hope and reconciliation, restoration and peace. In the name of the Risen Christ, we ask.</a:t>
            </a:r>
            <a:br>
              <a:rPr lang="en-US" sz="9600" b="1" dirty="0"/>
            </a:br>
            <a:r>
              <a:rPr lang="en-US" sz="9600" b="1" dirty="0"/>
              <a:t>Lord,  Hear our prayers. </a:t>
            </a:r>
            <a:br>
              <a:rPr lang="en-US" sz="11500" b="1" dirty="0"/>
            </a:br>
            <a:endParaRPr lang="en-US" sz="11500" b="1" dirty="0"/>
          </a:p>
        </p:txBody>
      </p:sp>
    </p:spTree>
    <p:extLst>
      <p:ext uri="{BB962C8B-B14F-4D97-AF65-F5344CB8AC3E}">
        <p14:creationId xmlns:p14="http://schemas.microsoft.com/office/powerpoint/2010/main" val="1217511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E823-6942-7F48-01CF-BAD203F6FAB9}"/>
              </a:ext>
            </a:extLst>
          </p:cNvPr>
          <p:cNvSpPr>
            <a:spLocks noGrp="1"/>
          </p:cNvSpPr>
          <p:nvPr>
            <p:ph type="title"/>
          </p:nvPr>
        </p:nvSpPr>
        <p:spPr>
          <a:xfrm>
            <a:off x="1083707" y="488244"/>
            <a:ext cx="19506724" cy="11703755"/>
          </a:xfrm>
        </p:spPr>
        <p:txBody>
          <a:bodyPr>
            <a:normAutofit/>
          </a:bodyPr>
          <a:lstStyle/>
          <a:p>
            <a:r>
              <a:rPr lang="en-US" sz="16600" dirty="0">
                <a:latin typeface="Magneto" panose="04030805050802020D02" pitchFamily="82" charset="0"/>
              </a:rPr>
              <a:t>A Moment for Silent Confession</a:t>
            </a:r>
          </a:p>
        </p:txBody>
      </p:sp>
    </p:spTree>
    <p:extLst>
      <p:ext uri="{BB962C8B-B14F-4D97-AF65-F5344CB8AC3E}">
        <p14:creationId xmlns:p14="http://schemas.microsoft.com/office/powerpoint/2010/main" val="268024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B398-8CB9-5896-2176-04785609DB1C}"/>
              </a:ext>
            </a:extLst>
          </p:cNvPr>
          <p:cNvSpPr>
            <a:spLocks noGrp="1"/>
          </p:cNvSpPr>
          <p:nvPr>
            <p:ph type="title"/>
          </p:nvPr>
        </p:nvSpPr>
        <p:spPr>
          <a:xfrm>
            <a:off x="0" y="0"/>
            <a:ext cx="21674138" cy="12192000"/>
          </a:xfrm>
        </p:spPr>
        <p:txBody>
          <a:bodyPr/>
          <a:lstStyle/>
          <a:p>
            <a:r>
              <a:rPr lang="en-US" sz="9600" dirty="0">
                <a:latin typeface="Wide Latin" panose="020A0A07050505020404" pitchFamily="18" charset="0"/>
              </a:rPr>
              <a:t>Words of Assurance</a:t>
            </a:r>
            <a:br>
              <a:rPr lang="en-US" sz="9600" dirty="0">
                <a:latin typeface="Wide Latin" panose="020A0A07050505020404" pitchFamily="18" charset="0"/>
              </a:rPr>
            </a:br>
            <a:r>
              <a:rPr lang="en-US" sz="9600" dirty="0">
                <a:latin typeface="Wide Latin" panose="020A0A07050505020404" pitchFamily="18" charset="0"/>
              </a:rPr>
              <a:t>and </a:t>
            </a:r>
            <a:br>
              <a:rPr lang="en-US" sz="9600" dirty="0">
                <a:latin typeface="Wide Latin" panose="020A0A07050505020404" pitchFamily="18" charset="0"/>
              </a:rPr>
            </a:br>
            <a:r>
              <a:rPr lang="en-US" sz="9600" dirty="0">
                <a:latin typeface="Wide Latin" panose="020A0A07050505020404" pitchFamily="18" charset="0"/>
              </a:rPr>
              <a:t>Pardon of the Gospel</a:t>
            </a:r>
            <a:br>
              <a:rPr lang="en-US" sz="11500" dirty="0">
                <a:latin typeface="Wide Latin" panose="020A0A07050505020404" pitchFamily="18" charset="0"/>
              </a:rPr>
            </a:br>
            <a:r>
              <a:rPr lang="en-US" sz="11500" dirty="0"/>
              <a:t>Jeanie Smith, Liturgist</a:t>
            </a:r>
            <a:br>
              <a:rPr lang="en-US" sz="11500" dirty="0"/>
            </a:br>
            <a:r>
              <a:rPr lang="en-US" sz="11500" dirty="0"/>
              <a:t>(Colossians2.13-15)</a:t>
            </a:r>
          </a:p>
        </p:txBody>
      </p:sp>
    </p:spTree>
    <p:extLst>
      <p:ext uri="{BB962C8B-B14F-4D97-AF65-F5344CB8AC3E}">
        <p14:creationId xmlns:p14="http://schemas.microsoft.com/office/powerpoint/2010/main" val="258840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67414" y="-738249"/>
            <a:ext cx="17339310" cy="13441412"/>
          </a:xfrm>
        </p:spPr>
        <p:txBody>
          <a:bodyPr/>
          <a:lstStyle/>
          <a:p>
            <a:r>
              <a:rPr lang="en-US" sz="8448" b="1" dirty="0"/>
              <a:t>Offsite contributions can be made via Tithely.com</a:t>
            </a:r>
            <a:br>
              <a:rPr lang="en-US" sz="8448" b="1" dirty="0"/>
            </a:br>
            <a:r>
              <a:rPr lang="en-US" sz="8448" b="1" dirty="0"/>
              <a:t>the instructions are on our website </a:t>
            </a:r>
            <a:r>
              <a:rPr lang="en-US" sz="6229" dirty="0"/>
              <a:t>bayshoregardenscommunitychurch.com</a:t>
            </a:r>
            <a:br>
              <a:rPr lang="en-US" sz="7424" dirty="0"/>
            </a:br>
            <a:r>
              <a:rPr lang="en-US" sz="7424" dirty="0"/>
              <a:t>or </a:t>
            </a:r>
            <a:br>
              <a:rPr lang="en-US" sz="7424" dirty="0"/>
            </a:br>
            <a:r>
              <a:rPr lang="en-US" sz="7424" b="1" dirty="0"/>
              <a:t>checks can be mailed to</a:t>
            </a:r>
            <a:br>
              <a:rPr lang="en-US" sz="7424" b="1" dirty="0"/>
            </a:br>
            <a:r>
              <a:rPr lang="en-US" sz="7424" b="1" dirty="0"/>
              <a:t>6228 26</a:t>
            </a:r>
            <a:r>
              <a:rPr lang="en-US" sz="7424" b="1" baseline="30000" dirty="0"/>
              <a:t>th</a:t>
            </a:r>
            <a:r>
              <a:rPr lang="en-US" sz="7424" b="1" dirty="0"/>
              <a:t> street west</a:t>
            </a:r>
            <a:br>
              <a:rPr lang="en-US" sz="7424" b="1" dirty="0"/>
            </a:br>
            <a:r>
              <a:rPr lang="en-US" sz="7424" b="1" dirty="0"/>
              <a:t>Bradenton FL 34207</a:t>
            </a:r>
          </a:p>
        </p:txBody>
      </p:sp>
    </p:spTree>
    <p:extLst>
      <p:ext uri="{BB962C8B-B14F-4D97-AF65-F5344CB8AC3E}">
        <p14:creationId xmlns:p14="http://schemas.microsoft.com/office/powerpoint/2010/main" val="276401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B398-8CB9-5896-2176-04785609DB1C}"/>
              </a:ext>
            </a:extLst>
          </p:cNvPr>
          <p:cNvSpPr>
            <a:spLocks noGrp="1"/>
          </p:cNvSpPr>
          <p:nvPr>
            <p:ph type="title"/>
          </p:nvPr>
        </p:nvSpPr>
        <p:spPr>
          <a:xfrm>
            <a:off x="0" y="0"/>
            <a:ext cx="21674138" cy="12192000"/>
          </a:xfrm>
        </p:spPr>
        <p:txBody>
          <a:bodyPr/>
          <a:lstStyle/>
          <a:p>
            <a:r>
              <a:rPr lang="en-US" sz="8800" b="1" dirty="0"/>
              <a:t>	</a:t>
            </a:r>
            <a:br>
              <a:rPr lang="en-US" sz="8800" b="1" dirty="0"/>
            </a:br>
            <a:r>
              <a:rPr lang="en-US" sz="9600" b="1" dirty="0">
                <a:latin typeface="Congenial Black" panose="020B0604020202020204" pitchFamily="2" charset="0"/>
              </a:rPr>
              <a:t>You were dead because of your sins and because your sinful nature was 	not yet cut away. Then God made you alive with Christ, for he forgave all our sins. </a:t>
            </a:r>
            <a:endParaRPr lang="en-US" sz="8800" b="1" dirty="0">
              <a:latin typeface="Congenial Black" panose="020B0604020202020204" pitchFamily="2" charset="0"/>
            </a:endParaRPr>
          </a:p>
        </p:txBody>
      </p:sp>
    </p:spTree>
    <p:extLst>
      <p:ext uri="{BB962C8B-B14F-4D97-AF65-F5344CB8AC3E}">
        <p14:creationId xmlns:p14="http://schemas.microsoft.com/office/powerpoint/2010/main" val="90847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B398-8CB9-5896-2176-04785609DB1C}"/>
              </a:ext>
            </a:extLst>
          </p:cNvPr>
          <p:cNvSpPr>
            <a:spLocks noGrp="1"/>
          </p:cNvSpPr>
          <p:nvPr>
            <p:ph type="title"/>
          </p:nvPr>
        </p:nvSpPr>
        <p:spPr>
          <a:xfrm>
            <a:off x="0" y="0"/>
            <a:ext cx="21674138" cy="12192000"/>
          </a:xfrm>
        </p:spPr>
        <p:txBody>
          <a:bodyPr/>
          <a:lstStyle/>
          <a:p>
            <a:r>
              <a:rPr lang="en-US" sz="8800" b="1" dirty="0"/>
              <a:t>	</a:t>
            </a:r>
            <a:br>
              <a:rPr lang="en-US" sz="8800" b="1" dirty="0"/>
            </a:br>
            <a:r>
              <a:rPr lang="en-US" sz="9600" b="1" dirty="0">
                <a:latin typeface="Congenial Black" panose="020B0604020202020204" pitchFamily="2" charset="0"/>
              </a:rPr>
              <a:t>He canceled the record of the charges against us and took it away by nailing it to the cross.  In this way, he disarmed the spiritual rulers and authorities. He shamed them publicly by his victory over them on the cross.</a:t>
            </a:r>
            <a:endParaRPr lang="en-US" sz="8800" b="1" dirty="0">
              <a:latin typeface="Congenial Black" panose="020B0604020202020204" pitchFamily="2" charset="0"/>
            </a:endParaRPr>
          </a:p>
        </p:txBody>
      </p:sp>
    </p:spTree>
    <p:extLst>
      <p:ext uri="{BB962C8B-B14F-4D97-AF65-F5344CB8AC3E}">
        <p14:creationId xmlns:p14="http://schemas.microsoft.com/office/powerpoint/2010/main" val="2878266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81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0044C05-9E94-78F8-E5B0-725DA71FC9F5}"/>
              </a:ext>
            </a:extLst>
          </p:cNvPr>
          <p:cNvSpPr>
            <a:spLocks noGrp="1" noChangeArrowheads="1"/>
          </p:cNvSpPr>
          <p:nvPr>
            <p:ph type="ctrTitle"/>
          </p:nvPr>
        </p:nvSpPr>
        <p:spPr/>
        <p:txBody>
          <a:bodyPr/>
          <a:lstStyle/>
          <a:p>
            <a:pPr eaLnBrk="1" hangingPunct="1"/>
            <a:r>
              <a:rPr lang="en-US" altLang="en-US" sz="11733" b="1"/>
              <a:t>Christ The Lord Is Risen Today</a:t>
            </a:r>
          </a:p>
        </p:txBody>
      </p:sp>
      <p:sp>
        <p:nvSpPr>
          <p:cNvPr id="2051" name="Rectangle 3">
            <a:extLst>
              <a:ext uri="{FF2B5EF4-FFF2-40B4-BE49-F238E27FC236}">
                <a16:creationId xmlns:a16="http://schemas.microsoft.com/office/drawing/2014/main" id="{05731D0D-5275-EE89-471E-4153AC72919E}"/>
              </a:ext>
            </a:extLst>
          </p:cNvPr>
          <p:cNvSpPr>
            <a:spLocks noGrp="1" noChangeArrowheads="1"/>
          </p:cNvSpPr>
          <p:nvPr>
            <p:ph type="subTitle" idx="1"/>
          </p:nvPr>
        </p:nvSpPr>
        <p:spPr>
          <a:xfrm>
            <a:off x="5282936" y="9753600"/>
            <a:ext cx="11379200" cy="948267"/>
          </a:xfrm>
        </p:spPr>
        <p:txBody>
          <a:bodyPr/>
          <a:lstStyle/>
          <a:p>
            <a:pPr eaLnBrk="1" hangingPunct="1"/>
            <a:r>
              <a:rPr lang="en-US" altLang="en-US" sz="7822" b="1"/>
              <a:t>Hymn 367</a:t>
            </a:r>
          </a:p>
        </p:txBody>
      </p:sp>
      <p:pic>
        <p:nvPicPr>
          <p:cNvPr id="2052" name="Picture 4" descr="ccdlilcro">
            <a:extLst>
              <a:ext uri="{FF2B5EF4-FFF2-40B4-BE49-F238E27FC236}">
                <a16:creationId xmlns:a16="http://schemas.microsoft.com/office/drawing/2014/main" id="{71CEFC1C-BCDC-CC76-4D45-1EAD5244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69" y="0"/>
            <a:ext cx="3073401"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05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3CEEA743-3A7B-DFC1-EE5B-8B7F307CFE2B}"/>
              </a:ext>
            </a:extLst>
          </p:cNvPr>
          <p:cNvSpPr txBox="1">
            <a:spLocks noChangeArrowheads="1"/>
          </p:cNvSpPr>
          <p:nvPr/>
        </p:nvSpPr>
        <p:spPr bwMode="auto">
          <a:xfrm>
            <a:off x="3115469" y="2844800"/>
            <a:ext cx="15307733" cy="94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Christ the Lord is risen today!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Sons of men and angels say!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Raise your joys and triumphs high!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Sing, ye heavens, and earth reply! Alleluia!</a:t>
            </a:r>
          </a:p>
        </p:txBody>
      </p:sp>
      <p:pic>
        <p:nvPicPr>
          <p:cNvPr id="3075" name="Picture 3" descr="ccdlilcro">
            <a:extLst>
              <a:ext uri="{FF2B5EF4-FFF2-40B4-BE49-F238E27FC236}">
                <a16:creationId xmlns:a16="http://schemas.microsoft.com/office/drawing/2014/main" id="{60F2D36D-F958-3650-F643-0AA1F029E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70" y="0"/>
            <a:ext cx="2816578" cy="29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275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0A5706C-0071-1869-4B54-27E86736290D}"/>
              </a:ext>
            </a:extLst>
          </p:cNvPr>
          <p:cNvSpPr txBox="1">
            <a:spLocks noChangeArrowheads="1"/>
          </p:cNvSpPr>
          <p:nvPr/>
        </p:nvSpPr>
        <p:spPr bwMode="auto">
          <a:xfrm>
            <a:off x="3250936" y="2751667"/>
            <a:ext cx="15036800" cy="94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Lives again our glorious King!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Where O death is now your sting,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Dying once, He all doth save!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Where your victory, o grave, Alleluia! </a:t>
            </a:r>
          </a:p>
        </p:txBody>
      </p:sp>
      <p:pic>
        <p:nvPicPr>
          <p:cNvPr id="4099" name="Picture 3" descr="ccdlilcro">
            <a:extLst>
              <a:ext uri="{FF2B5EF4-FFF2-40B4-BE49-F238E27FC236}">
                <a16:creationId xmlns:a16="http://schemas.microsoft.com/office/drawing/2014/main" id="{AAF9F4AD-20D3-2945-D0E2-A32A6B364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70" y="0"/>
            <a:ext cx="2816578" cy="29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5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0811E494-3073-5C9D-EF71-63311C0D3E41}"/>
              </a:ext>
            </a:extLst>
          </p:cNvPr>
          <p:cNvSpPr txBox="1">
            <a:spLocks noChangeArrowheads="1"/>
          </p:cNvSpPr>
          <p:nvPr/>
        </p:nvSpPr>
        <p:spPr bwMode="auto">
          <a:xfrm>
            <a:off x="3115469" y="2751668"/>
            <a:ext cx="15172267" cy="94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Love’s redeeming work is done!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Fought the fight, the battle won!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Death in vain forbids Him rise!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Christ has opened paradise! Alleluia!</a:t>
            </a:r>
          </a:p>
        </p:txBody>
      </p:sp>
      <p:pic>
        <p:nvPicPr>
          <p:cNvPr id="5123" name="Picture 3" descr="ccdlilcro">
            <a:extLst>
              <a:ext uri="{FF2B5EF4-FFF2-40B4-BE49-F238E27FC236}">
                <a16:creationId xmlns:a16="http://schemas.microsoft.com/office/drawing/2014/main" id="{9DF1E93B-8B82-068E-6EE8-550B9557F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70" y="0"/>
            <a:ext cx="2816578" cy="29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74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7038A6F2-8AA7-77B3-C524-DF1968A4F30E}"/>
              </a:ext>
            </a:extLst>
          </p:cNvPr>
          <p:cNvSpPr txBox="1">
            <a:spLocks noChangeArrowheads="1"/>
          </p:cNvSpPr>
          <p:nvPr/>
        </p:nvSpPr>
        <p:spPr bwMode="auto">
          <a:xfrm>
            <a:off x="3386402" y="2751667"/>
            <a:ext cx="15036800" cy="944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Soar we now where Christ has led,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Following our exalted head,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Made like him, like him we rise, Alleluia!</a:t>
            </a:r>
          </a:p>
          <a:p>
            <a:pPr algn="ctr" defTabSz="1625620" eaLnBrk="1" fontAlgn="base" hangingPunct="1">
              <a:spcBef>
                <a:spcPct val="50000"/>
              </a:spcBef>
              <a:spcAft>
                <a:spcPct val="0"/>
              </a:spcAft>
            </a:pPr>
            <a:r>
              <a:rPr lang="en-US" altLang="en-US" sz="6400">
                <a:solidFill>
                  <a:srgbClr val="000000"/>
                </a:solidFill>
                <a:latin typeface="Arial Black" panose="020B0A04020102020204" pitchFamily="34" charset="0"/>
              </a:rPr>
              <a:t>Ours the cross, the grave, the skies, Alleluia! </a:t>
            </a:r>
          </a:p>
        </p:txBody>
      </p:sp>
      <p:pic>
        <p:nvPicPr>
          <p:cNvPr id="6147" name="Picture 3" descr="ccdlilcro">
            <a:extLst>
              <a:ext uri="{FF2B5EF4-FFF2-40B4-BE49-F238E27FC236}">
                <a16:creationId xmlns:a16="http://schemas.microsoft.com/office/drawing/2014/main" id="{91C667E6-5AE5-DEEF-6544-9D6C34858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070" y="0"/>
            <a:ext cx="2816578" cy="298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4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13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1"/>
            <a:ext cx="21674138" cy="10972800"/>
          </a:xfrm>
        </p:spPr>
        <p:txBody>
          <a:bodyPr/>
          <a:lstStyle/>
          <a:p>
            <a:br>
              <a:rPr lang="en-US" sz="10453" u="sng" dirty="0"/>
            </a:br>
            <a:r>
              <a:rPr lang="en-US" sz="15000" u="sng" dirty="0">
                <a:latin typeface="Bodoni MT Black" panose="02070A03080606020203" pitchFamily="18" charset="0"/>
              </a:rPr>
              <a:t>Teaching Moment:</a:t>
            </a:r>
            <a:br>
              <a:rPr lang="en-US" sz="15000" u="sng" dirty="0">
                <a:latin typeface="Bodoni MT Black" panose="02070A03080606020203" pitchFamily="18" charset="0"/>
              </a:rPr>
            </a:br>
            <a:br>
              <a:rPr lang="en-US" sz="15000" u="sng" dirty="0">
                <a:latin typeface="Bodoni MT Black" panose="02070A03080606020203" pitchFamily="18" charset="0"/>
              </a:rPr>
            </a:br>
            <a:r>
              <a:rPr lang="en-US" sz="9600" u="sng" dirty="0">
                <a:latin typeface="Bodoni MT Black" panose="02070A03080606020203" pitchFamily="18" charset="0"/>
              </a:rPr>
              <a:t>Pastor Dustin </a:t>
            </a:r>
            <a:r>
              <a:rPr lang="en-US" sz="9600" u="sng" dirty="0" err="1">
                <a:latin typeface="Bodoni MT Black" panose="02070A03080606020203" pitchFamily="18" charset="0"/>
              </a:rPr>
              <a:t>Sedlak</a:t>
            </a:r>
            <a:br>
              <a:rPr lang="en-US" sz="10400" u="sng" dirty="0">
                <a:latin typeface="Bodoni MT Black" panose="02070A03080606020203" pitchFamily="18" charset="0"/>
              </a:rPr>
            </a:br>
            <a:br>
              <a:rPr lang="en-US" sz="10400" u="sng" dirty="0">
                <a:latin typeface="Bodoni MT Black" panose="02070A03080606020203" pitchFamily="18" charset="0"/>
              </a:rPr>
            </a:br>
            <a:r>
              <a:rPr lang="en-US" sz="12500" i="1" dirty="0">
                <a:latin typeface="Bodoni MT Black" panose="02070A03080606020203" pitchFamily="18" charset="0"/>
              </a:rPr>
              <a:t>“Scam Alert:</a:t>
            </a:r>
            <a:br>
              <a:rPr lang="en-US" sz="12500" i="1" dirty="0">
                <a:latin typeface="Bodoni MT Black" panose="02070A03080606020203" pitchFamily="18" charset="0"/>
              </a:rPr>
            </a:br>
            <a:r>
              <a:rPr lang="en-US" sz="12500" i="1" dirty="0">
                <a:latin typeface="Bodoni MT Black" panose="02070A03080606020203" pitchFamily="18" charset="0"/>
              </a:rPr>
              <a:t> A Story of Fraud”</a:t>
            </a:r>
            <a:endParaRPr lang="en-US" sz="13708"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5120"/>
            <a:ext cx="21674138" cy="18577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12855113" y="1368970"/>
            <a:ext cx="5274069" cy="9454059"/>
          </a:xfrm>
          <a:prstGeom prst="rect">
            <a:avLst/>
          </a:prstGeom>
          <a:noFill/>
        </p:spPr>
        <p:txBody>
          <a:bodyPr wrap="square" lIns="96820" tIns="48544" rIns="96820" bIns="48544" rtlCol="0">
            <a:spAutoFit/>
          </a:bodyPr>
          <a:lstStyle/>
          <a:p>
            <a:pPr algn="ctr"/>
            <a:r>
              <a:rPr lang="en-US" sz="10133"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466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 y="493427"/>
            <a:ext cx="21674138" cy="11548094"/>
          </a:xfrm>
          <a:prstGeom prst="rect">
            <a:avLst/>
          </a:prstGeom>
          <a:noFill/>
          <a:ln w="9525">
            <a:noFill/>
            <a:miter lim="800000"/>
            <a:headEnd/>
            <a:tailEnd/>
          </a:ln>
          <a:effectLst/>
        </p:spPr>
        <p:txBody>
          <a:bodyPr wrap="square" lIns="96820" tIns="48544" rIns="96820" bIns="48544" anchor="ctr">
            <a:spAutoFit/>
          </a:bodyPr>
          <a:lstStyle/>
          <a:p>
            <a:pPr marL="0" marR="0" lvl="0" indent="484657" algn="ctr" defTabSz="969399" rtl="0" eaLnBrk="1" fontAlgn="base" latinLnBrk="0" hangingPunct="1">
              <a:lnSpc>
                <a:spcPct val="100000"/>
              </a:lnSpc>
              <a:spcBef>
                <a:spcPct val="0"/>
              </a:spcBef>
              <a:spcAft>
                <a:spcPct val="0"/>
              </a:spcAft>
              <a:buClrTx/>
              <a:buSzTx/>
              <a:buFontTx/>
              <a:buNone/>
              <a:tabLst>
                <a:tab pos="-242328" algn="l"/>
                <a:tab pos="0" algn="l"/>
                <a:tab pos="484657" algn="l"/>
                <a:tab pos="605865" algn="l"/>
              </a:tabLst>
              <a:defRPr/>
            </a:pPr>
            <a:r>
              <a:rPr kumimoji="0" lang="en-US" sz="1070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The Lord’s Prayer</a:t>
            </a:r>
          </a:p>
          <a:p>
            <a:pPr marL="0" marR="0" lvl="0" indent="484657" algn="ctr" defTabSz="969399" rtl="0" eaLnBrk="1" fontAlgn="base" latinLnBrk="0" hangingPunct="1">
              <a:lnSpc>
                <a:spcPct val="100000"/>
              </a:lnSpc>
              <a:spcBef>
                <a:spcPct val="0"/>
              </a:spcBef>
              <a:spcAft>
                <a:spcPct val="0"/>
              </a:spcAft>
              <a:buClrTx/>
              <a:buSzTx/>
              <a:buFontTx/>
              <a:buNone/>
              <a:tabLst>
                <a:tab pos="-242328" algn="l"/>
                <a:tab pos="0" algn="l"/>
                <a:tab pos="484657" algn="l"/>
                <a:tab pos="605865" algn="l"/>
              </a:tabLst>
              <a:defRPr/>
            </a:pPr>
            <a:endPar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OUR FATHER, WHO ART IN HEAVEN,</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HALLOWED BE THY NAME.</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THY KINGDOM COME, THY WILL BE DONE, </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ON EARTH AS IT IS IN HEAVEN.</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GIVE US THIS DAY OUR DAILY BREAD,</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FORGIVE US OUR DEBTS AS WE FORGIVE OUR DEBTORS;</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LEAD US NOT INTO TEMPTATION </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BUT DELIVER US FROM EVIL.</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FOR THINE IS THE KINGDOM,</a:t>
            </a:r>
          </a:p>
          <a:p>
            <a:pPr marL="0" marR="0" lvl="0" indent="0" algn="ctr" defTabSz="969399" rtl="0" eaLnBrk="1" fontAlgn="auto" latinLnBrk="0" hangingPunct="1">
              <a:lnSpc>
                <a:spcPct val="100000"/>
              </a:lnSpc>
              <a:spcBef>
                <a:spcPts val="0"/>
              </a:spcBef>
              <a:spcAft>
                <a:spcPts val="0"/>
              </a:spcAft>
              <a:buClrTx/>
              <a:buSzTx/>
              <a:buFontTx/>
              <a:buNone/>
              <a:tabLst/>
              <a:defRPr/>
            </a:pPr>
            <a:r>
              <a:rPr kumimoji="0" lang="en-US" sz="5260"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AND THE POWER, AND THE GLORY FOREVER</a:t>
            </a:r>
          </a:p>
          <a:p>
            <a:pPr marL="0" marR="0" lvl="0" indent="0" algn="ctr" defTabSz="969399" rtl="0" eaLnBrk="1" fontAlgn="auto" latinLnBrk="0" hangingPunct="1">
              <a:lnSpc>
                <a:spcPct val="100000"/>
              </a:lnSpc>
              <a:spcBef>
                <a:spcPts val="0"/>
              </a:spcBef>
              <a:spcAft>
                <a:spcPts val="0"/>
              </a:spcAft>
              <a:buClrTx/>
              <a:buSzTx/>
              <a:buFontTx/>
              <a:buNone/>
              <a:tabLst/>
              <a:defRPr/>
            </a:pPr>
            <a:endParaRPr kumimoji="0" lang="en-US" sz="3413"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69399" rtl="0" eaLnBrk="1" fontAlgn="auto" latinLnBrk="0" hangingPunct="1">
              <a:lnSpc>
                <a:spcPct val="100000"/>
              </a:lnSpc>
              <a:spcBef>
                <a:spcPts val="0"/>
              </a:spcBef>
              <a:spcAft>
                <a:spcPts val="0"/>
              </a:spcAft>
              <a:buClrTx/>
              <a:buSzTx/>
              <a:buFontTx/>
              <a:buNone/>
              <a:tabLst/>
              <a:defRPr/>
            </a:pPr>
            <a:endParaRPr kumimoji="0" lang="en-US" sz="2432" b="1"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052507422"/>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3034380" y="-739949"/>
            <a:ext cx="15605379" cy="10634087"/>
          </a:xfrm>
        </p:spPr>
        <p:txBody>
          <a:bodyPr/>
          <a:lstStyle/>
          <a:p>
            <a:r>
              <a:rPr lang="en-US" sz="18743" b="1" dirty="0"/>
              <a:t>OFFERTORY</a:t>
            </a:r>
          </a:p>
        </p:txBody>
      </p:sp>
    </p:spTree>
    <p:extLst>
      <p:ext uri="{BB962C8B-B14F-4D97-AF65-F5344CB8AC3E}">
        <p14:creationId xmlns:p14="http://schemas.microsoft.com/office/powerpoint/2010/main" val="30735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67414" y="-738249"/>
            <a:ext cx="17339310" cy="13441412"/>
          </a:xfrm>
        </p:spPr>
        <p:txBody>
          <a:bodyPr/>
          <a:lstStyle/>
          <a:p>
            <a:r>
              <a:rPr lang="en-US" sz="8448" b="1" dirty="0"/>
              <a:t>Offsite contributions can be made via Tithely.com</a:t>
            </a:r>
            <a:br>
              <a:rPr lang="en-US" sz="8448" b="1" dirty="0"/>
            </a:br>
            <a:r>
              <a:rPr lang="en-US" sz="8448" b="1" dirty="0"/>
              <a:t>the instructions are on our website </a:t>
            </a:r>
            <a:r>
              <a:rPr lang="en-US" sz="6229" dirty="0"/>
              <a:t>bayshoregardenscommunitychurch.com</a:t>
            </a:r>
            <a:br>
              <a:rPr lang="en-US" sz="7424" dirty="0"/>
            </a:br>
            <a:r>
              <a:rPr lang="en-US" sz="7424" dirty="0"/>
              <a:t>or </a:t>
            </a:r>
            <a:br>
              <a:rPr lang="en-US" sz="7424" dirty="0"/>
            </a:br>
            <a:r>
              <a:rPr lang="en-US" sz="7424" b="1" dirty="0"/>
              <a:t>checks can be mailed to</a:t>
            </a:r>
            <a:br>
              <a:rPr lang="en-US" sz="7424" b="1" dirty="0"/>
            </a:br>
            <a:r>
              <a:rPr lang="en-US" sz="7424" b="1" dirty="0"/>
              <a:t>6228 26</a:t>
            </a:r>
            <a:r>
              <a:rPr lang="en-US" sz="7424" b="1" baseline="30000" dirty="0"/>
              <a:t>th</a:t>
            </a:r>
            <a:r>
              <a:rPr lang="en-US" sz="7424" b="1" dirty="0"/>
              <a:t> street west</a:t>
            </a:r>
            <a:br>
              <a:rPr lang="en-US" sz="7424" b="1" dirty="0"/>
            </a:br>
            <a:r>
              <a:rPr lang="en-US" sz="7424" b="1" dirty="0"/>
              <a:t>Bradenton FL 34207</a:t>
            </a:r>
          </a:p>
        </p:txBody>
      </p:sp>
    </p:spTree>
    <p:extLst>
      <p:ext uri="{BB962C8B-B14F-4D97-AF65-F5344CB8AC3E}">
        <p14:creationId xmlns:p14="http://schemas.microsoft.com/office/powerpoint/2010/main" val="3882255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66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24E132-7D1A-79E7-44A2-6ACDD3ED8C6E}"/>
              </a:ext>
            </a:extLst>
          </p:cNvPr>
          <p:cNvSpPr>
            <a:spLocks noGrp="1" noChangeArrowheads="1"/>
          </p:cNvSpPr>
          <p:nvPr>
            <p:ph type="title"/>
          </p:nvPr>
        </p:nvSpPr>
        <p:spPr/>
        <p:txBody>
          <a:bodyPr/>
          <a:lstStyle/>
          <a:p>
            <a:pPr eaLnBrk="1" hangingPunct="1"/>
            <a:br>
              <a:rPr lang="en-US" altLang="en-US" sz="15645" b="1" i="1" dirty="0">
                <a:solidFill>
                  <a:schemeClr val="tx1"/>
                </a:solidFill>
                <a:latin typeface="Arial Rounded MT Bold" panose="020F0704030504030204" pitchFamily="34" charset="0"/>
              </a:rPr>
            </a:br>
            <a:br>
              <a:rPr lang="en-US" altLang="en-US" sz="15645" b="1" i="1" dirty="0">
                <a:solidFill>
                  <a:schemeClr val="tx1"/>
                </a:solidFill>
                <a:latin typeface="Arial Rounded MT Bold" panose="020F0704030504030204" pitchFamily="34" charset="0"/>
              </a:rPr>
            </a:br>
            <a:br>
              <a:rPr lang="en-US" altLang="en-US" sz="15645" b="1" i="1" dirty="0">
                <a:solidFill>
                  <a:schemeClr val="tx1"/>
                </a:solidFill>
                <a:latin typeface="Arial Rounded MT Bold" panose="020F0704030504030204" pitchFamily="34" charset="0"/>
              </a:rPr>
            </a:br>
            <a:r>
              <a:rPr lang="en-US" altLang="en-US" sz="15645" b="1" i="1" dirty="0">
                <a:solidFill>
                  <a:schemeClr val="tx1"/>
                </a:solidFill>
                <a:latin typeface="Arial Rounded MT Bold" panose="020F0704030504030204" pitchFamily="34" charset="0"/>
              </a:rPr>
              <a:t>“Christ Arose” </a:t>
            </a:r>
            <a:br>
              <a:rPr lang="en-US" altLang="en-US" sz="15645" b="1" i="1" dirty="0">
                <a:solidFill>
                  <a:schemeClr val="tx1"/>
                </a:solidFill>
                <a:latin typeface="Arial Rounded MT Bold" panose="020F0704030504030204" pitchFamily="34" charset="0"/>
              </a:rPr>
            </a:br>
            <a:br>
              <a:rPr lang="en-US" altLang="en-US" sz="15645" b="1" i="1" dirty="0">
                <a:solidFill>
                  <a:schemeClr val="tx1"/>
                </a:solidFill>
                <a:latin typeface="Arial Rounded MT Bold" panose="020F0704030504030204" pitchFamily="34" charset="0"/>
              </a:rPr>
            </a:br>
            <a:r>
              <a:rPr lang="en-US" altLang="en-US" sz="15645" b="1" i="1" dirty="0">
                <a:solidFill>
                  <a:schemeClr val="tx1"/>
                </a:solidFill>
                <a:latin typeface="Arial Rounded MT Bold" panose="020F0704030504030204" pitchFamily="34" charset="0"/>
              </a:rPr>
              <a:t> arr. by Ken Gallo</a:t>
            </a:r>
            <a:endParaRPr lang="en-US" altLang="en-US" sz="9600" b="1" dirty="0">
              <a:solidFill>
                <a:schemeClr val="tx1"/>
              </a:solidFill>
            </a:endParaRPr>
          </a:p>
        </p:txBody>
      </p:sp>
    </p:spTree>
    <p:extLst>
      <p:ext uri="{BB962C8B-B14F-4D97-AF65-F5344CB8AC3E}">
        <p14:creationId xmlns:p14="http://schemas.microsoft.com/office/powerpoint/2010/main" val="3680704730"/>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8269" y="1219202"/>
            <a:ext cx="13817600" cy="5181600"/>
          </a:xfrm>
        </p:spPr>
        <p:txBody>
          <a:bodyPr>
            <a:normAutofit/>
          </a:bodyPr>
          <a:lstStyle/>
          <a:p>
            <a:r>
              <a:rPr lang="en-US" sz="12800" b="1" dirty="0"/>
              <a:t>Bluegrass medley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8507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2032000"/>
            <a:ext cx="16256000" cy="9076267"/>
          </a:xfrm>
        </p:spPr>
        <p:txBody>
          <a:bodyPr>
            <a:normAutofit fontScale="90000"/>
          </a:bodyPr>
          <a:lstStyle/>
          <a:p>
            <a:r>
              <a:rPr lang="en-US" sz="10667" b="1" dirty="0"/>
              <a:t>What a fellowship what a joy divine</a:t>
            </a:r>
            <a:br>
              <a:rPr lang="en-US" sz="10667" b="1" dirty="0"/>
            </a:br>
            <a:r>
              <a:rPr lang="en-US" sz="10667" b="1" dirty="0"/>
              <a:t>Leaning on the everlasting arms</a:t>
            </a:r>
            <a:br>
              <a:rPr lang="en-US" sz="10667" b="1" dirty="0"/>
            </a:br>
            <a:r>
              <a:rPr lang="en-US" sz="10667" b="1" dirty="0"/>
              <a:t>What a blessedness what a peace is mine</a:t>
            </a:r>
            <a:br>
              <a:rPr lang="en-US" sz="10667" b="1" dirty="0"/>
            </a:br>
            <a:r>
              <a:rPr lang="en-US" sz="10667" b="1" dirty="0"/>
              <a:t>Leaning on the everlasting arms</a:t>
            </a:r>
            <a:br>
              <a:rPr lang="en-US" dirty="0"/>
            </a:br>
            <a:endParaRPr lang="en-US" dirty="0"/>
          </a:p>
        </p:txBody>
      </p:sp>
    </p:spTree>
    <p:extLst>
      <p:ext uri="{BB962C8B-B14F-4D97-AF65-F5344CB8AC3E}">
        <p14:creationId xmlns:p14="http://schemas.microsoft.com/office/powerpoint/2010/main" val="582412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490134"/>
            <a:ext cx="16256000" cy="10024533"/>
          </a:xfrm>
        </p:spPr>
        <p:txBody>
          <a:bodyPr>
            <a:normAutofit fontScale="90000"/>
          </a:bodyPr>
          <a:lstStyle/>
          <a:p>
            <a:r>
              <a:rPr lang="en-US" sz="10667" b="1" dirty="0"/>
              <a:t>Leaning (leaning on Jesus)</a:t>
            </a:r>
            <a:br>
              <a:rPr lang="en-US" sz="10667" b="1" dirty="0"/>
            </a:br>
            <a:r>
              <a:rPr lang="en-US" sz="10667" b="1" dirty="0"/>
              <a:t>Leaning (leaning on Jesus)</a:t>
            </a:r>
            <a:br>
              <a:rPr lang="en-US" sz="10667" b="1" dirty="0"/>
            </a:br>
            <a:r>
              <a:rPr lang="en-US" sz="10667" b="1" dirty="0"/>
              <a:t>Safe and secure from all alarms</a:t>
            </a:r>
            <a:br>
              <a:rPr lang="en-US" sz="10667" b="1" dirty="0"/>
            </a:br>
            <a:r>
              <a:rPr lang="en-US" sz="10667" b="1" dirty="0"/>
              <a:t>Leaning (leaning on Jesus)</a:t>
            </a:r>
            <a:br>
              <a:rPr lang="en-US" sz="10667" b="1" dirty="0"/>
            </a:br>
            <a:r>
              <a:rPr lang="en-US" sz="10667" b="1" dirty="0"/>
              <a:t>Leaning (leaning on Jesus)</a:t>
            </a:r>
            <a:br>
              <a:rPr lang="en-US" sz="10667" b="1" dirty="0"/>
            </a:br>
            <a:r>
              <a:rPr lang="en-US" sz="10667" b="1" dirty="0"/>
              <a:t>Leaning on the everlasting arms</a:t>
            </a:r>
            <a:br>
              <a:rPr lang="en-US" dirty="0"/>
            </a:br>
            <a:endParaRPr lang="en-US" dirty="0"/>
          </a:p>
        </p:txBody>
      </p:sp>
    </p:spTree>
    <p:extLst>
      <p:ext uri="{BB962C8B-B14F-4D97-AF65-F5344CB8AC3E}">
        <p14:creationId xmlns:p14="http://schemas.microsoft.com/office/powerpoint/2010/main" val="998820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490133"/>
            <a:ext cx="16256000" cy="10160000"/>
          </a:xfrm>
        </p:spPr>
        <p:txBody>
          <a:bodyPr>
            <a:normAutofit fontScale="90000"/>
          </a:bodyPr>
          <a:lstStyle/>
          <a:p>
            <a:r>
              <a:rPr lang="en-US" sz="10667" b="1" dirty="0"/>
              <a:t>What have I to dread what have I to fear</a:t>
            </a:r>
            <a:br>
              <a:rPr lang="en-US" sz="10667" b="1" dirty="0"/>
            </a:br>
            <a:r>
              <a:rPr lang="en-US" sz="10667" b="1" dirty="0"/>
              <a:t>Leaning on the everlasting arms</a:t>
            </a:r>
            <a:br>
              <a:rPr lang="en-US" sz="10667" b="1" dirty="0"/>
            </a:br>
            <a:r>
              <a:rPr lang="en-US" sz="10667" b="1" dirty="0"/>
              <a:t>I have blessed peace with my Lord so near</a:t>
            </a:r>
            <a:br>
              <a:rPr lang="en-US" sz="10667" b="1" dirty="0"/>
            </a:br>
            <a:r>
              <a:rPr lang="en-US" sz="10667" b="1" dirty="0"/>
              <a:t>Leaning on the everlasting arms</a:t>
            </a:r>
            <a:br>
              <a:rPr lang="en-US" dirty="0"/>
            </a:br>
            <a:endParaRPr lang="en-US" dirty="0"/>
          </a:p>
        </p:txBody>
      </p:sp>
    </p:spTree>
    <p:extLst>
      <p:ext uri="{BB962C8B-B14F-4D97-AF65-F5344CB8AC3E}">
        <p14:creationId xmlns:p14="http://schemas.microsoft.com/office/powerpoint/2010/main" val="359163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0" y="83127"/>
            <a:ext cx="21674138" cy="12192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490134"/>
            <a:ext cx="16256000" cy="10024533"/>
          </a:xfrm>
        </p:spPr>
        <p:txBody>
          <a:bodyPr>
            <a:normAutofit fontScale="90000"/>
          </a:bodyPr>
          <a:lstStyle/>
          <a:p>
            <a:r>
              <a:rPr lang="en-US" sz="10667" b="1" dirty="0"/>
              <a:t>Leaning (leaning on Jesus)</a:t>
            </a:r>
            <a:br>
              <a:rPr lang="en-US" sz="10667" b="1" dirty="0"/>
            </a:br>
            <a:r>
              <a:rPr lang="en-US" sz="10667" b="1" dirty="0"/>
              <a:t>Leaning (leaning on Jesus)</a:t>
            </a:r>
            <a:br>
              <a:rPr lang="en-US" sz="10667" b="1" dirty="0"/>
            </a:br>
            <a:r>
              <a:rPr lang="en-US" sz="10667" b="1" dirty="0"/>
              <a:t>Safe and secure from all alarms</a:t>
            </a:r>
            <a:br>
              <a:rPr lang="en-US" sz="10667" b="1" dirty="0"/>
            </a:br>
            <a:r>
              <a:rPr lang="en-US" sz="10667" b="1" dirty="0"/>
              <a:t>Leaning (leaning on Jesus)</a:t>
            </a:r>
            <a:br>
              <a:rPr lang="en-US" sz="10667" b="1" dirty="0"/>
            </a:br>
            <a:r>
              <a:rPr lang="en-US" sz="10667" b="1" dirty="0"/>
              <a:t>Leaning (leaning on Jesus)</a:t>
            </a:r>
            <a:br>
              <a:rPr lang="en-US" sz="10667" b="1" dirty="0"/>
            </a:br>
            <a:r>
              <a:rPr lang="en-US" sz="10667" b="1" dirty="0"/>
              <a:t>Leaning on the everlasting arms</a:t>
            </a:r>
            <a:br>
              <a:rPr lang="en-US" dirty="0"/>
            </a:br>
            <a:endParaRPr lang="en-US" dirty="0"/>
          </a:p>
        </p:txBody>
      </p:sp>
    </p:spTree>
    <p:extLst>
      <p:ext uri="{BB962C8B-B14F-4D97-AF65-F5344CB8AC3E}">
        <p14:creationId xmlns:p14="http://schemas.microsoft.com/office/powerpoint/2010/main" val="756544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761067"/>
            <a:ext cx="16256000" cy="9889067"/>
          </a:xfrm>
        </p:spPr>
        <p:txBody>
          <a:bodyPr>
            <a:normAutofit fontScale="90000"/>
          </a:bodyPr>
          <a:lstStyle/>
          <a:p>
            <a:r>
              <a:rPr lang="en-US" sz="10667" b="1" dirty="0"/>
              <a:t>I saw the light, I saw the light</a:t>
            </a:r>
            <a:br>
              <a:rPr lang="en-US" sz="10667" b="1" dirty="0"/>
            </a:br>
            <a:r>
              <a:rPr lang="en-US" sz="10667" b="1" dirty="0"/>
              <a:t>No more darkness, no more night</a:t>
            </a:r>
            <a:br>
              <a:rPr lang="en-US" sz="10667" b="1" dirty="0"/>
            </a:br>
            <a:r>
              <a:rPr lang="en-US" sz="10667" b="1" dirty="0"/>
              <a:t>Now I'm so happy, no sorrow in sight</a:t>
            </a:r>
            <a:br>
              <a:rPr lang="en-US" sz="10667" b="1" dirty="0"/>
            </a:br>
            <a:r>
              <a:rPr lang="en-US" sz="10667" b="1" dirty="0"/>
              <a:t>Praise the Lord, I saw the light</a:t>
            </a:r>
            <a:br>
              <a:rPr lang="en-US" sz="10667" dirty="0"/>
            </a:br>
            <a:r>
              <a:rPr lang="en-US" sz="10667" dirty="0"/>
              <a:t> (repeat)</a:t>
            </a:r>
            <a:br>
              <a:rPr lang="en-US" dirty="0"/>
            </a:br>
            <a:endParaRPr lang="en-US" dirty="0"/>
          </a:p>
        </p:txBody>
      </p:sp>
    </p:spTree>
    <p:extLst>
      <p:ext uri="{BB962C8B-B14F-4D97-AF65-F5344CB8AC3E}">
        <p14:creationId xmlns:p14="http://schemas.microsoft.com/office/powerpoint/2010/main" val="2279655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761067"/>
            <a:ext cx="16256000" cy="9889067"/>
          </a:xfrm>
        </p:spPr>
        <p:txBody>
          <a:bodyPr>
            <a:normAutofit fontScale="90000"/>
          </a:bodyPr>
          <a:lstStyle/>
          <a:p>
            <a:r>
              <a:rPr lang="en-US" sz="10667" b="1" dirty="0"/>
              <a:t>I saw the light, I saw the light</a:t>
            </a:r>
            <a:br>
              <a:rPr lang="en-US" sz="10667" b="1" dirty="0"/>
            </a:br>
            <a:r>
              <a:rPr lang="en-US" sz="10667" b="1" dirty="0"/>
              <a:t>No more darkness, no more night</a:t>
            </a:r>
            <a:br>
              <a:rPr lang="en-US" sz="10667" b="1" dirty="0"/>
            </a:br>
            <a:r>
              <a:rPr lang="en-US" sz="10667" b="1" dirty="0"/>
              <a:t>Now I'm so happy, no sorrow in sight</a:t>
            </a:r>
            <a:br>
              <a:rPr lang="en-US" sz="10667" b="1" dirty="0"/>
            </a:br>
            <a:r>
              <a:rPr lang="en-US" sz="10667" b="1" dirty="0"/>
              <a:t>Praise the Lord, I saw the light</a:t>
            </a:r>
            <a:br>
              <a:rPr lang="en-US" sz="10667" dirty="0"/>
            </a:br>
            <a:br>
              <a:rPr lang="en-US" dirty="0"/>
            </a:br>
            <a:endParaRPr lang="en-US" dirty="0"/>
          </a:p>
        </p:txBody>
      </p:sp>
    </p:spTree>
    <p:extLst>
      <p:ext uri="{BB962C8B-B14F-4D97-AF65-F5344CB8AC3E}">
        <p14:creationId xmlns:p14="http://schemas.microsoft.com/office/powerpoint/2010/main" val="3737348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488246"/>
            <a:ext cx="16256000" cy="10620021"/>
          </a:xfrm>
        </p:spPr>
        <p:txBody>
          <a:bodyPr>
            <a:normAutofit fontScale="90000"/>
          </a:bodyPr>
          <a:lstStyle/>
          <a:p>
            <a:r>
              <a:rPr lang="en-US" sz="11911" b="1" dirty="0"/>
              <a:t>Will the circle be unbroken</a:t>
            </a:r>
            <a:br>
              <a:rPr lang="en-US" sz="11911" b="1" dirty="0"/>
            </a:br>
            <a:r>
              <a:rPr lang="en-US" sz="11911" b="1" dirty="0"/>
              <a:t>By and by, lord, by and by</a:t>
            </a:r>
            <a:br>
              <a:rPr lang="en-US" sz="11911" b="1" dirty="0"/>
            </a:br>
            <a:r>
              <a:rPr lang="en-US" sz="11911" b="1" dirty="0"/>
              <a:t>There's a better home a-waiting</a:t>
            </a:r>
            <a:br>
              <a:rPr lang="en-US" sz="11911" b="1" dirty="0"/>
            </a:br>
            <a:r>
              <a:rPr lang="en-US" sz="11911" b="1" dirty="0"/>
              <a:t>In the sky, lord, in the sky</a:t>
            </a:r>
            <a:br>
              <a:rPr lang="en-US" sz="11911" b="1" dirty="0"/>
            </a:br>
            <a:r>
              <a:rPr lang="en-US" sz="11911" b="1" dirty="0"/>
              <a:t> </a:t>
            </a:r>
            <a:r>
              <a:rPr lang="en-US" sz="11911" dirty="0"/>
              <a:t>(repeat)</a:t>
            </a:r>
            <a:br>
              <a:rPr lang="en-US" dirty="0"/>
            </a:br>
            <a:endParaRPr lang="en-US" dirty="0"/>
          </a:p>
        </p:txBody>
      </p:sp>
    </p:spTree>
    <p:extLst>
      <p:ext uri="{BB962C8B-B14F-4D97-AF65-F5344CB8AC3E}">
        <p14:creationId xmlns:p14="http://schemas.microsoft.com/office/powerpoint/2010/main" val="3642490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488246"/>
            <a:ext cx="16256000" cy="10620021"/>
          </a:xfrm>
        </p:spPr>
        <p:txBody>
          <a:bodyPr>
            <a:normAutofit fontScale="90000"/>
          </a:bodyPr>
          <a:lstStyle/>
          <a:p>
            <a:r>
              <a:rPr lang="en-US" sz="11911" b="1" dirty="0"/>
              <a:t>Will the circle be unbroken</a:t>
            </a:r>
            <a:br>
              <a:rPr lang="en-US" sz="11911" b="1" dirty="0"/>
            </a:br>
            <a:r>
              <a:rPr lang="en-US" sz="11911" b="1" dirty="0"/>
              <a:t>By and by, lord, by and by</a:t>
            </a:r>
            <a:br>
              <a:rPr lang="en-US" sz="11911" b="1" dirty="0"/>
            </a:br>
            <a:r>
              <a:rPr lang="en-US" sz="11911" b="1" dirty="0"/>
              <a:t>There's a better home a-waiting</a:t>
            </a:r>
            <a:br>
              <a:rPr lang="en-US" sz="11911" b="1" dirty="0"/>
            </a:br>
            <a:r>
              <a:rPr lang="en-US" sz="11911" b="1" dirty="0"/>
              <a:t>In the sky, lord, in the sky</a:t>
            </a:r>
            <a:br>
              <a:rPr lang="en-US" sz="11911" b="1" dirty="0"/>
            </a:br>
            <a:r>
              <a:rPr lang="en-US" sz="11911" b="1" dirty="0"/>
              <a:t> </a:t>
            </a:r>
            <a:br>
              <a:rPr lang="en-US" dirty="0"/>
            </a:br>
            <a:endParaRPr lang="en-US" dirty="0"/>
          </a:p>
        </p:txBody>
      </p:sp>
    </p:spTree>
    <p:extLst>
      <p:ext uri="{BB962C8B-B14F-4D97-AF65-F5344CB8AC3E}">
        <p14:creationId xmlns:p14="http://schemas.microsoft.com/office/powerpoint/2010/main" val="477034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3115734"/>
            <a:ext cx="16256000" cy="8398933"/>
          </a:xfrm>
        </p:spPr>
        <p:txBody>
          <a:bodyPr>
            <a:normAutofit fontScale="90000"/>
          </a:bodyPr>
          <a:lstStyle/>
          <a:p>
            <a:r>
              <a:rPr lang="en-US" sz="10667" b="1" dirty="0"/>
              <a:t>This little light of mine</a:t>
            </a:r>
            <a:br>
              <a:rPr lang="en-US" sz="10667" b="1" dirty="0"/>
            </a:br>
            <a:r>
              <a:rPr lang="en-US" sz="10667" b="1" dirty="0"/>
              <a:t>I'm going to let it shine</a:t>
            </a:r>
            <a:br>
              <a:rPr lang="en-US" sz="10667" b="1" dirty="0"/>
            </a:br>
            <a:r>
              <a:rPr lang="en-US" sz="10667" b="1" dirty="0"/>
              <a:t> this little light of mine</a:t>
            </a:r>
            <a:br>
              <a:rPr lang="en-US" sz="10667" b="1" dirty="0"/>
            </a:br>
            <a:r>
              <a:rPr lang="en-US" sz="10667" b="1" dirty="0"/>
              <a:t>I'm going to let it shine</a:t>
            </a:r>
            <a:br>
              <a:rPr lang="en-US" sz="10667" b="1" dirty="0"/>
            </a:br>
            <a:r>
              <a:rPr lang="en-US" sz="10667" b="1" dirty="0"/>
              <a:t>This little light of mine</a:t>
            </a:r>
            <a:br>
              <a:rPr lang="en-US" sz="10667" b="1" dirty="0"/>
            </a:br>
            <a:r>
              <a:rPr lang="en-US" sz="10667" b="1" dirty="0"/>
              <a:t>I'm going to let it shine</a:t>
            </a:r>
            <a:br>
              <a:rPr lang="en-US" sz="10667" b="1" dirty="0"/>
            </a:br>
            <a:r>
              <a:rPr lang="en-US" sz="10667" b="1" dirty="0"/>
              <a:t>Let it shine, let it shine, let it shine</a:t>
            </a:r>
            <a:br>
              <a:rPr lang="en-US" sz="10667" b="1" dirty="0"/>
            </a:br>
            <a:br>
              <a:rPr lang="en-US" dirty="0"/>
            </a:br>
            <a:endParaRPr lang="en-US" dirty="0"/>
          </a:p>
        </p:txBody>
      </p:sp>
    </p:spTree>
    <p:extLst>
      <p:ext uri="{BB962C8B-B14F-4D97-AF65-F5344CB8AC3E}">
        <p14:creationId xmlns:p14="http://schemas.microsoft.com/office/powerpoint/2010/main" val="2593840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1490133"/>
            <a:ext cx="16256000" cy="9889067"/>
          </a:xfrm>
        </p:spPr>
        <p:txBody>
          <a:bodyPr>
            <a:normAutofit fontScale="90000"/>
          </a:bodyPr>
          <a:lstStyle/>
          <a:p>
            <a:r>
              <a:rPr lang="en-US" sz="10667" b="1" dirty="0"/>
              <a:t>Hide it under a bushel no</a:t>
            </a:r>
            <a:br>
              <a:rPr lang="en-US" sz="10667" b="1" dirty="0"/>
            </a:br>
            <a:r>
              <a:rPr lang="en-US" sz="10667" b="1" dirty="0"/>
              <a:t>I'm </a:t>
            </a:r>
            <a:r>
              <a:rPr lang="en-US" sz="10667" b="1" dirty="0" err="1"/>
              <a:t>gonna</a:t>
            </a:r>
            <a:r>
              <a:rPr lang="en-US" sz="10667" b="1" dirty="0"/>
              <a:t> let it shine</a:t>
            </a:r>
            <a:br>
              <a:rPr lang="en-US" sz="10667" b="1" dirty="0"/>
            </a:br>
            <a:r>
              <a:rPr lang="en-US" sz="10667" b="1" dirty="0"/>
              <a:t>Hide it under a bushel no</a:t>
            </a:r>
            <a:br>
              <a:rPr lang="en-US" sz="10667" b="1" dirty="0"/>
            </a:br>
            <a:r>
              <a:rPr lang="en-US" sz="10667" b="1" dirty="0"/>
              <a:t>I'm </a:t>
            </a:r>
            <a:r>
              <a:rPr lang="en-US" sz="10667" b="1" dirty="0" err="1"/>
              <a:t>gonna</a:t>
            </a:r>
            <a:r>
              <a:rPr lang="en-US" sz="10667" b="1" dirty="0"/>
              <a:t> let it shine</a:t>
            </a:r>
            <a:br>
              <a:rPr lang="en-US" sz="10667" b="1" dirty="0"/>
            </a:br>
            <a:r>
              <a:rPr lang="en-US" sz="10667" b="1" dirty="0"/>
              <a:t>Hide it under a bushel no</a:t>
            </a:r>
            <a:br>
              <a:rPr lang="en-US" sz="10667" b="1" dirty="0"/>
            </a:br>
            <a:r>
              <a:rPr lang="en-US" sz="10667" b="1" dirty="0"/>
              <a:t>I'm </a:t>
            </a:r>
            <a:r>
              <a:rPr lang="en-US" sz="10667" b="1" dirty="0" err="1"/>
              <a:t>gonna</a:t>
            </a:r>
            <a:r>
              <a:rPr lang="en-US" sz="10667" b="1" dirty="0"/>
              <a:t> let it shine</a:t>
            </a:r>
            <a:br>
              <a:rPr lang="en-US" sz="10667" b="1" dirty="0"/>
            </a:br>
            <a:r>
              <a:rPr lang="en-US" sz="10667" b="1" dirty="0"/>
              <a:t>Let it shine let it shine let it shine</a:t>
            </a:r>
            <a:br>
              <a:rPr lang="en-US" dirty="0"/>
            </a:br>
            <a:endParaRPr lang="en-US" dirty="0"/>
          </a:p>
        </p:txBody>
      </p:sp>
    </p:spTree>
    <p:extLst>
      <p:ext uri="{BB962C8B-B14F-4D97-AF65-F5344CB8AC3E}">
        <p14:creationId xmlns:p14="http://schemas.microsoft.com/office/powerpoint/2010/main" val="80001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3115734"/>
            <a:ext cx="16256000" cy="8398933"/>
          </a:xfrm>
        </p:spPr>
        <p:txBody>
          <a:bodyPr>
            <a:normAutofit fontScale="90000"/>
          </a:bodyPr>
          <a:lstStyle/>
          <a:p>
            <a:r>
              <a:rPr lang="en-US" sz="10667" b="1" dirty="0"/>
              <a:t>This little light of mine</a:t>
            </a:r>
            <a:br>
              <a:rPr lang="en-US" sz="10667" b="1" dirty="0"/>
            </a:br>
            <a:r>
              <a:rPr lang="en-US" sz="10667" b="1" dirty="0"/>
              <a:t>I'm going to let it shine</a:t>
            </a:r>
            <a:br>
              <a:rPr lang="en-US" sz="10667" b="1" dirty="0"/>
            </a:br>
            <a:r>
              <a:rPr lang="en-US" sz="10667" b="1" dirty="0"/>
              <a:t> this little light of mine</a:t>
            </a:r>
            <a:br>
              <a:rPr lang="en-US" sz="10667" b="1" dirty="0"/>
            </a:br>
            <a:r>
              <a:rPr lang="en-US" sz="10667" b="1" dirty="0"/>
              <a:t>I'm going to let it shine</a:t>
            </a:r>
            <a:br>
              <a:rPr lang="en-US" sz="10667" b="1" dirty="0"/>
            </a:br>
            <a:r>
              <a:rPr lang="en-US" sz="10667" b="1" dirty="0"/>
              <a:t>This little light of mine</a:t>
            </a:r>
            <a:br>
              <a:rPr lang="en-US" sz="10667" b="1" dirty="0"/>
            </a:br>
            <a:r>
              <a:rPr lang="en-US" sz="10667" b="1" dirty="0"/>
              <a:t>I'm going to let it shine</a:t>
            </a:r>
            <a:br>
              <a:rPr lang="en-US" sz="10667" b="1" dirty="0"/>
            </a:br>
            <a:r>
              <a:rPr lang="en-US" sz="10667" b="1" dirty="0"/>
              <a:t>Let it shine, let it shine, let it shine</a:t>
            </a:r>
            <a:br>
              <a:rPr lang="en-US" sz="10667" b="1" dirty="0"/>
            </a:br>
            <a:br>
              <a:rPr lang="en-US" dirty="0"/>
            </a:br>
            <a:endParaRPr lang="en-US" dirty="0"/>
          </a:p>
        </p:txBody>
      </p:sp>
    </p:spTree>
    <p:extLst>
      <p:ext uri="{BB962C8B-B14F-4D97-AF65-F5344CB8AC3E}">
        <p14:creationId xmlns:p14="http://schemas.microsoft.com/office/powerpoint/2010/main" val="1127024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69" y="488245"/>
            <a:ext cx="16256000" cy="10890955"/>
          </a:xfrm>
        </p:spPr>
        <p:txBody>
          <a:bodyPr/>
          <a:lstStyle/>
          <a:p>
            <a:endParaRPr lang="en-US" dirty="0"/>
          </a:p>
        </p:txBody>
      </p:sp>
    </p:spTree>
    <p:extLst>
      <p:ext uri="{BB962C8B-B14F-4D97-AF65-F5344CB8AC3E}">
        <p14:creationId xmlns:p14="http://schemas.microsoft.com/office/powerpoint/2010/main" val="1501108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1448377"/>
            <a:ext cx="21674138" cy="8492963"/>
          </a:xfrm>
          <a:prstGeom prst="rect">
            <a:avLst/>
          </a:prstGeom>
          <a:noFill/>
          <a:ln w="9525">
            <a:noFill/>
            <a:miter lim="800000"/>
            <a:headEnd/>
            <a:tailEnd/>
          </a:ln>
        </p:spPr>
        <p:txBody>
          <a:bodyPr wrap="square" lIns="96820" tIns="48544" rIns="96820" bIns="48544" anchor="ctr">
            <a:spAutoFit/>
          </a:bodyPr>
          <a:lstStyle/>
          <a:p>
            <a:pPr algn="ctr" defTabSz="969399" fontAlgn="base">
              <a:spcBef>
                <a:spcPct val="0"/>
              </a:spcBef>
              <a:spcAft>
                <a:spcPct val="0"/>
              </a:spcAft>
              <a:tabLst>
                <a:tab pos="0" algn="l"/>
                <a:tab pos="484657" algn="l"/>
                <a:tab pos="605865" algn="l"/>
                <a:tab pos="969399" algn="l"/>
                <a:tab pos="1211727" algn="l"/>
              </a:tabLst>
            </a:pPr>
            <a:r>
              <a:rPr lang="en-US" sz="5260" b="1" u="sng" dirty="0">
                <a:solidFill>
                  <a:srgbClr val="000000"/>
                </a:solidFill>
                <a:latin typeface="Arial" pitchFamily="34" charset="0"/>
                <a:ea typeface="MS PGothic" pitchFamily="34" charset="-128"/>
                <a:cs typeface="Arial" pitchFamily="34" charset="0"/>
              </a:rPr>
              <a:t>THE PASTORAL BENEDICTION</a:t>
            </a:r>
          </a:p>
          <a:p>
            <a:pPr algn="ctr" defTabSz="969399" fontAlgn="base">
              <a:spcBef>
                <a:spcPct val="0"/>
              </a:spcBef>
              <a:spcAft>
                <a:spcPct val="0"/>
              </a:spcAft>
              <a:tabLst>
                <a:tab pos="0" algn="l"/>
                <a:tab pos="484657" algn="l"/>
                <a:tab pos="605865" algn="l"/>
                <a:tab pos="969399" algn="l"/>
                <a:tab pos="1211727" algn="l"/>
              </a:tabLst>
            </a:pPr>
            <a:endParaRPr lang="en-US" sz="5260"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r>
              <a:rPr lang="en-US" sz="7424" b="1" dirty="0">
                <a:solidFill>
                  <a:srgbClr val="000000"/>
                </a:solidFill>
                <a:latin typeface="Arial" pitchFamily="34" charset="0"/>
                <a:ea typeface="MS PGothic" pitchFamily="34" charset="-128"/>
                <a:cs typeface="Arial" pitchFamily="34" charset="0"/>
              </a:rPr>
              <a:t>God has a plan for you and,</a:t>
            </a:r>
          </a:p>
          <a:p>
            <a:pPr algn="ctr" defTabSz="969399" fontAlgn="base">
              <a:spcBef>
                <a:spcPct val="0"/>
              </a:spcBef>
              <a:spcAft>
                <a:spcPct val="0"/>
              </a:spcAft>
              <a:tabLst>
                <a:tab pos="0" algn="l"/>
                <a:tab pos="484657" algn="l"/>
                <a:tab pos="605865" algn="l"/>
                <a:tab pos="969399" algn="l"/>
                <a:tab pos="1211727" algn="l"/>
              </a:tabLst>
            </a:pPr>
            <a:r>
              <a:rPr lang="en-US" sz="7424" b="1" dirty="0">
                <a:solidFill>
                  <a:srgbClr val="000000"/>
                </a:solidFill>
                <a:latin typeface="Arial" pitchFamily="34" charset="0"/>
                <a:ea typeface="MS PGothic" pitchFamily="34" charset="-128"/>
                <a:cs typeface="Arial" pitchFamily="34" charset="0"/>
              </a:rPr>
              <a:t>you are </a:t>
            </a:r>
            <a:r>
              <a:rPr lang="en-US" sz="7424" b="1" u="sng" dirty="0">
                <a:solidFill>
                  <a:srgbClr val="000000"/>
                </a:solidFill>
                <a:latin typeface="Arial" pitchFamily="34" charset="0"/>
                <a:ea typeface="MS PGothic" pitchFamily="34" charset="-128"/>
                <a:cs typeface="Arial" pitchFamily="34" charset="0"/>
              </a:rPr>
              <a:t>EXACTLY</a:t>
            </a:r>
            <a:r>
              <a:rPr lang="en-US" sz="7424" b="1" dirty="0">
                <a:solidFill>
                  <a:srgbClr val="000000"/>
                </a:solidFill>
                <a:latin typeface="Arial" pitchFamily="34" charset="0"/>
                <a:ea typeface="MS PGothic" pitchFamily="34" charset="-128"/>
                <a:cs typeface="Arial" pitchFamily="34" charset="0"/>
              </a:rPr>
              <a:t> where God wants you to be.</a:t>
            </a: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ctr" defTabSz="969399" fontAlgn="base">
              <a:spcBef>
                <a:spcPct val="0"/>
              </a:spcBef>
              <a:spcAft>
                <a:spcPct val="0"/>
              </a:spcAft>
              <a:tabLst>
                <a:tab pos="0" algn="l"/>
                <a:tab pos="484657" algn="l"/>
                <a:tab pos="605865" algn="l"/>
                <a:tab pos="969399" algn="l"/>
                <a:tab pos="1211727" algn="l"/>
              </a:tabLst>
            </a:pPr>
            <a:endParaRPr lang="en-US" sz="3852" b="1" dirty="0">
              <a:solidFill>
                <a:srgbClr val="000000"/>
              </a:solidFill>
              <a:latin typeface="Arial" pitchFamily="34" charset="0"/>
              <a:ea typeface="MS PGothic" pitchFamily="34" charset="-128"/>
              <a:cs typeface="Arial" pitchFamily="34" charset="0"/>
            </a:endParaRPr>
          </a:p>
          <a:p>
            <a:pPr algn="just" defTabSz="969399" fontAlgn="base">
              <a:spcBef>
                <a:spcPct val="0"/>
              </a:spcBef>
              <a:spcAft>
                <a:spcPct val="0"/>
              </a:spcAft>
              <a:tabLst>
                <a:tab pos="0" algn="l"/>
                <a:tab pos="484657" algn="l"/>
                <a:tab pos="605865" algn="l"/>
                <a:tab pos="969399" algn="l"/>
                <a:tab pos="1211727" algn="l"/>
              </a:tabLst>
            </a:pPr>
            <a:endParaRPr lang="en-US" sz="2219"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7224710" y="6756549"/>
            <a:ext cx="7369207" cy="5435451"/>
          </a:xfrm>
          <a:prstGeom prst="rect">
            <a:avLst/>
          </a:prstGeom>
          <a:noFill/>
          <a:ln w="9525">
            <a:noFill/>
            <a:miter lim="800000"/>
            <a:headEnd/>
            <a:tailEnd/>
          </a:ln>
        </p:spPr>
      </p:pic>
    </p:spTree>
    <p:extLst>
      <p:ext uri="{BB962C8B-B14F-4D97-AF65-F5344CB8AC3E}">
        <p14:creationId xmlns:p14="http://schemas.microsoft.com/office/powerpoint/2010/main" val="152343508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048" y="488382"/>
            <a:ext cx="14630043" cy="11161615"/>
          </a:xfrm>
        </p:spPr>
        <p:txBody>
          <a:bodyPr>
            <a:normAutofit/>
          </a:bodyPr>
          <a:lstStyle/>
          <a:p>
            <a:r>
              <a:rPr lang="en-US" sz="20444" b="1" dirty="0"/>
              <a:t>Because He Lives</a:t>
            </a:r>
            <a:br>
              <a:rPr lang="en-US" sz="20444" b="1" dirty="0"/>
            </a:br>
            <a:br>
              <a:rPr lang="en-US" sz="9600" b="1" dirty="0"/>
            </a:br>
            <a:r>
              <a:rPr lang="en-US" sz="9600" b="1" dirty="0"/>
              <a:t>Hymn # 358</a:t>
            </a:r>
          </a:p>
        </p:txBody>
      </p:sp>
    </p:spTree>
    <p:extLst>
      <p:ext uri="{BB962C8B-B14F-4D97-AF65-F5344CB8AC3E}">
        <p14:creationId xmlns:p14="http://schemas.microsoft.com/office/powerpoint/2010/main" val="2757814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8E51-FE91-F1EB-0887-BA57D06360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77350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67414" y="-738249"/>
            <a:ext cx="17339310" cy="13441412"/>
          </a:xfrm>
        </p:spPr>
        <p:txBody>
          <a:bodyPr/>
          <a:lstStyle/>
          <a:p>
            <a:r>
              <a:rPr lang="en-US" sz="8448" b="1" dirty="0"/>
              <a:t>Offsite contributions can be made via Tithely.com</a:t>
            </a:r>
            <a:br>
              <a:rPr lang="en-US" sz="8448" b="1" dirty="0"/>
            </a:br>
            <a:r>
              <a:rPr lang="en-US" sz="8448" b="1" dirty="0"/>
              <a:t>the instructions are on our website </a:t>
            </a:r>
            <a:r>
              <a:rPr lang="en-US" sz="6229" dirty="0"/>
              <a:t>bayshoregardenscommunitychurch.com</a:t>
            </a:r>
            <a:br>
              <a:rPr lang="en-US" sz="7424" dirty="0"/>
            </a:br>
            <a:r>
              <a:rPr lang="en-US" sz="7424" dirty="0"/>
              <a:t>or </a:t>
            </a:r>
            <a:br>
              <a:rPr lang="en-US" sz="7424" dirty="0"/>
            </a:br>
            <a:r>
              <a:rPr lang="en-US" sz="7424" b="1" dirty="0"/>
              <a:t>checks can be mailed to</a:t>
            </a:r>
            <a:br>
              <a:rPr lang="en-US" sz="7424" b="1" dirty="0"/>
            </a:br>
            <a:r>
              <a:rPr lang="en-US" sz="7424" b="1" dirty="0"/>
              <a:t>6228 26</a:t>
            </a:r>
            <a:r>
              <a:rPr lang="en-US" sz="7424" b="1" baseline="30000" dirty="0"/>
              <a:t>th</a:t>
            </a:r>
            <a:r>
              <a:rPr lang="en-US" sz="7424" b="1" dirty="0"/>
              <a:t> street west</a:t>
            </a:r>
            <a:br>
              <a:rPr lang="en-US" sz="7424" b="1" dirty="0"/>
            </a:br>
            <a:r>
              <a:rPr lang="en-US" sz="7424" b="1" dirty="0"/>
              <a:t>Bradenton FL 34207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80" y="488382"/>
            <a:ext cx="19913114" cy="10619762"/>
          </a:xfrm>
        </p:spPr>
        <p:txBody>
          <a:bodyPr>
            <a:normAutofit fontScale="90000"/>
          </a:bodyPr>
          <a:lstStyle/>
          <a:p>
            <a:r>
              <a:rPr lang="en-US" sz="10666" b="1" dirty="0"/>
              <a:t>God sent His Son- </a:t>
            </a:r>
            <a:br>
              <a:rPr lang="en-US" sz="10666" b="1" dirty="0"/>
            </a:br>
            <a:r>
              <a:rPr lang="en-US" sz="10666" b="1" dirty="0"/>
              <a:t>they called Him Jesus</a:t>
            </a:r>
            <a:br>
              <a:rPr lang="en-US" sz="10666" b="1" dirty="0"/>
            </a:br>
            <a:r>
              <a:rPr lang="en-US" sz="10666" b="1" dirty="0"/>
              <a:t>He came to love</a:t>
            </a:r>
            <a:br>
              <a:rPr lang="en-US" sz="10666" b="1" dirty="0"/>
            </a:br>
            <a:r>
              <a:rPr lang="en-US" sz="10666" b="1" dirty="0"/>
              <a:t>heal and forgive</a:t>
            </a:r>
            <a:br>
              <a:rPr lang="en-US" sz="10666" b="1" dirty="0"/>
            </a:br>
            <a:r>
              <a:rPr lang="en-US" sz="10666" b="1" dirty="0"/>
              <a:t>He lived and died to buy my pardon;</a:t>
            </a:r>
            <a:br>
              <a:rPr lang="en-US" sz="10666" b="1" dirty="0"/>
            </a:br>
            <a:r>
              <a:rPr lang="en-US" sz="10666" b="1" dirty="0"/>
              <a:t>An empty grave is there to prove my Savior lives</a:t>
            </a:r>
          </a:p>
        </p:txBody>
      </p:sp>
    </p:spTree>
    <p:extLst>
      <p:ext uri="{BB962C8B-B14F-4D97-AF65-F5344CB8AC3E}">
        <p14:creationId xmlns:p14="http://schemas.microsoft.com/office/powerpoint/2010/main" val="168247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53" y="488382"/>
            <a:ext cx="20184041" cy="11026152"/>
          </a:xfrm>
        </p:spPr>
        <p:txBody>
          <a:bodyPr>
            <a:normAutofit fontScale="90000"/>
          </a:bodyPr>
          <a:lstStyle/>
          <a:p>
            <a:r>
              <a:rPr lang="en-US" sz="9600" b="1" dirty="0"/>
              <a:t>Because He lives</a:t>
            </a:r>
            <a:br>
              <a:rPr lang="en-US" sz="9600" b="1" dirty="0"/>
            </a:br>
            <a:r>
              <a:rPr lang="en-US" sz="9600" b="1" dirty="0"/>
              <a:t>I can face tomorrow</a:t>
            </a:r>
            <a:br>
              <a:rPr lang="en-US" sz="9600" b="1" dirty="0"/>
            </a:br>
            <a:r>
              <a:rPr lang="en-US" sz="9600" b="1" dirty="0"/>
              <a:t>Because He lives</a:t>
            </a:r>
            <a:br>
              <a:rPr lang="en-US" sz="9600" b="1" dirty="0"/>
            </a:br>
            <a:r>
              <a:rPr lang="en-US" sz="9600" b="1" dirty="0"/>
              <a:t>All fear is gone</a:t>
            </a:r>
            <a:br>
              <a:rPr lang="en-US" sz="9600" b="1" dirty="0"/>
            </a:br>
            <a:r>
              <a:rPr lang="en-US" sz="9600" b="1" dirty="0"/>
              <a:t>Because I know</a:t>
            </a:r>
            <a:br>
              <a:rPr lang="en-US" sz="9600" b="1" dirty="0"/>
            </a:br>
            <a:r>
              <a:rPr lang="en-US" sz="9600" b="1" dirty="0"/>
              <a:t>He holds the future</a:t>
            </a:r>
            <a:br>
              <a:rPr lang="en-US" sz="9600" b="1" dirty="0"/>
            </a:br>
            <a:r>
              <a:rPr lang="en-US" sz="9600" b="1" dirty="0"/>
              <a:t>And life is worth the living just because He Lives</a:t>
            </a:r>
          </a:p>
        </p:txBody>
      </p:sp>
    </p:spTree>
    <p:extLst>
      <p:ext uri="{BB962C8B-B14F-4D97-AF65-F5344CB8AC3E}">
        <p14:creationId xmlns:p14="http://schemas.microsoft.com/office/powerpoint/2010/main" val="205587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17" y="488382"/>
            <a:ext cx="20184041" cy="11297079"/>
          </a:xfrm>
        </p:spPr>
        <p:txBody>
          <a:bodyPr>
            <a:normAutofit fontScale="90000"/>
          </a:bodyPr>
          <a:lstStyle/>
          <a:p>
            <a:r>
              <a:rPr lang="en-US" sz="9600" b="1" dirty="0"/>
              <a:t>How sweet to hold</a:t>
            </a:r>
            <a:br>
              <a:rPr lang="en-US" sz="9600" b="1" dirty="0"/>
            </a:br>
            <a:r>
              <a:rPr lang="en-US" sz="9600" b="1" dirty="0"/>
              <a:t>A new-born baby</a:t>
            </a:r>
            <a:br>
              <a:rPr lang="en-US" sz="9600" b="1" dirty="0"/>
            </a:br>
            <a:r>
              <a:rPr lang="en-US" sz="9600" b="1" dirty="0"/>
              <a:t>and feel the pride</a:t>
            </a:r>
            <a:br>
              <a:rPr lang="en-US" sz="9600" b="1" dirty="0"/>
            </a:br>
            <a:r>
              <a:rPr lang="en-US" sz="9600" b="1" dirty="0"/>
              <a:t>and joy He gives</a:t>
            </a:r>
            <a:br>
              <a:rPr lang="en-US" sz="9600" b="1" dirty="0"/>
            </a:br>
            <a:r>
              <a:rPr lang="en-US" sz="9600" b="1" dirty="0"/>
              <a:t>But greater still</a:t>
            </a:r>
            <a:br>
              <a:rPr lang="en-US" sz="9600" b="1" dirty="0"/>
            </a:br>
            <a:r>
              <a:rPr lang="en-US" sz="9600" b="1" dirty="0"/>
              <a:t>the calm assurance</a:t>
            </a:r>
            <a:br>
              <a:rPr lang="en-US" sz="9600" b="1" dirty="0"/>
            </a:br>
            <a:r>
              <a:rPr lang="en-US" sz="9600" b="1" dirty="0"/>
              <a:t>This child can face uncertain days because He lives</a:t>
            </a:r>
          </a:p>
        </p:txBody>
      </p:sp>
    </p:spTree>
    <p:extLst>
      <p:ext uri="{BB962C8B-B14F-4D97-AF65-F5344CB8AC3E}">
        <p14:creationId xmlns:p14="http://schemas.microsoft.com/office/powerpoint/2010/main" val="1360858701"/>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6531</TotalTime>
  <Words>1533</Words>
  <Application>Microsoft Office PowerPoint</Application>
  <PresentationFormat>Custom</PresentationFormat>
  <Paragraphs>88</Paragraphs>
  <Slides>61</Slides>
  <Notes>2</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61</vt:i4>
      </vt:variant>
    </vt:vector>
  </HeadingPairs>
  <TitlesOfParts>
    <vt:vector size="84" baseType="lpstr">
      <vt:lpstr>MS PGothic</vt:lpstr>
      <vt:lpstr>Algerian</vt:lpstr>
      <vt:lpstr>Arial</vt:lpstr>
      <vt:lpstr>Arial Black</vt:lpstr>
      <vt:lpstr>Arial Rounded MT Bold</vt:lpstr>
      <vt:lpstr>Baguet Script</vt:lpstr>
      <vt:lpstr>Bodoni MT Black</vt:lpstr>
      <vt:lpstr>Broadway</vt:lpstr>
      <vt:lpstr>Calibri</vt:lpstr>
      <vt:lpstr>Calibri Light</vt:lpstr>
      <vt:lpstr>Congenial Black</vt:lpstr>
      <vt:lpstr>Magneto</vt:lpstr>
      <vt:lpstr>Wide Latin</vt:lpstr>
      <vt:lpstr>3_Office Theme</vt:lpstr>
      <vt:lpstr>4_Office Theme</vt:lpstr>
      <vt:lpstr>5_Office Theme</vt:lpstr>
      <vt:lpstr>Office Theme</vt:lpstr>
      <vt:lpstr>Default Design</vt:lpstr>
      <vt:lpstr>1_Office Theme</vt:lpstr>
      <vt:lpstr>2_Office Theme</vt:lpstr>
      <vt:lpstr>6_Office Theme</vt:lpstr>
      <vt:lpstr>2_Default Design</vt:lpstr>
      <vt:lpstr>7_Office Theme</vt:lpstr>
      <vt:lpstr>PowerPoint Presentation</vt:lpstr>
      <vt:lpstr> 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Offsite contributions can be made via Tithely.com the instructions are on our website bayshoregardenscommunitychurch.com or  checks can be mailed to 6228 26th street west Bradenton FL 34207</vt:lpstr>
      <vt:lpstr>PowerPoint Presentation</vt:lpstr>
      <vt:lpstr>PowerPoint Presentation</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WELCOME</vt:lpstr>
      <vt:lpstr>Call To Worship</vt:lpstr>
      <vt:lpstr>Leader:   Now is Christ is risen from the dead, and become the first fruits of them  that slept. O death, where is your sting? O grave, where is your victory?</vt:lpstr>
      <vt:lpstr>People:   Christ is risen!</vt:lpstr>
      <vt:lpstr>Leader:   Christ is risen!</vt:lpstr>
      <vt:lpstr>People: (with a great voice) The Lord is risen indeed! Alleluia! Alleluia! </vt:lpstr>
      <vt:lpstr>PowerPoint Presentation</vt:lpstr>
      <vt:lpstr>CHOIR  “Christ The Lord is Risen Today”</vt:lpstr>
      <vt:lpstr>Prayer of CONFESSION</vt:lpstr>
      <vt:lpstr>ALL: Father, forgive and help us to no longer live for ourselves but for Him who died and rose again for us. </vt:lpstr>
      <vt:lpstr>ALL: We admit that sometimes we do not share in the joy of the resurrection, but we get caught in the worries of the world. </vt:lpstr>
      <vt:lpstr>ALL: We confess that we do not always live in the spirit of new life but remain unhappy, grumbling and anxious. </vt:lpstr>
      <vt:lpstr>ALL: Forgive us when we choose to worry and complain instead of seeking the joy and encouragement of new life in Christ. </vt:lpstr>
      <vt:lpstr>ALL: Call us back to You and Your ways, to seek hope and reconciliation, restoration and peace. In the name of the Risen Christ, we ask. Lord,  Hear our prayers.  </vt:lpstr>
      <vt:lpstr>A Moment for Silent Confession</vt:lpstr>
      <vt:lpstr>Words of Assurance and  Pardon of the Gospel Jeanie Smith, Liturgist (Colossians2.13-15)</vt:lpstr>
      <vt:lpstr>  You were dead because of your sins and because your sinful nature was  not yet cut away. Then God made you alive with Christ, for he forgave all our sins. </vt:lpstr>
      <vt:lpstr>  He canceled the record of the charges against us and took it away by nailing it to the cross.  In this way, he disarmed the spiritual rulers and authorities. He shamed them publicly by his victory over them on the cross.</vt:lpstr>
      <vt:lpstr>PowerPoint Presentation</vt:lpstr>
      <vt:lpstr>Christ The Lord Is Risen Today</vt:lpstr>
      <vt:lpstr>PowerPoint Presentation</vt:lpstr>
      <vt:lpstr>PowerPoint Presentation</vt:lpstr>
      <vt:lpstr>PowerPoint Presentation</vt:lpstr>
      <vt:lpstr>PowerPoint Presentation</vt:lpstr>
      <vt:lpstr>PowerPoint Presentation</vt:lpstr>
      <vt:lpstr> Teaching Moment:  Pastor Dustin Sedlak  “Scam Alert:  A Story of Fraud”</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PowerPoint Presentation</vt:lpstr>
      <vt:lpstr>   “Christ Arose”    arr. by Ken Gallo</vt:lpstr>
      <vt:lpstr>Bluegrass medley</vt:lpstr>
      <vt:lpstr>What a fellowship what a joy divine Leaning on the everlasting arms What a blessedness what a peace is mine Leaning on the everlasting arms </vt:lpstr>
      <vt:lpstr>Leaning (leaning on Jesus) Leaning (leaning on Jesus) Safe and secure from all alarms Leaning (leaning on Jesus) Leaning (leaning on Jesus) Leaning on the everlasting arms </vt:lpstr>
      <vt:lpstr>What have I to dread what have I to fear Leaning on the everlasting arms I have blessed peace with my Lord so near Leaning on the everlasting arms </vt:lpstr>
      <vt:lpstr>Leaning (leaning on Jesus) Leaning (leaning on Jesus) Safe and secure from all alarms Leaning (leaning on Jesus) Leaning (leaning on Jesus) Leaning on the everlasting arms </vt:lpstr>
      <vt:lpstr>I saw the light, I saw the light No more darkness, no more night Now I'm so happy, no sorrow in sight Praise the Lord, I saw the light  (repeat) </vt:lpstr>
      <vt:lpstr>I saw the light, I saw the light No more darkness, no more night Now I'm so happy, no sorrow in sight Praise the Lord, I saw the light  </vt:lpstr>
      <vt:lpstr>Will the circle be unbroken By and by, lord, by and by There's a better home a-waiting In the sky, lord, in the sky  (repeat) </vt:lpstr>
      <vt:lpstr>Will the circle be unbroken By and by, lord, by and by There's a better home a-waiting In the sky, lord, in the sky   </vt:lpstr>
      <vt:lpstr>This little light of mine I'm going to let it shine  this little light of mine I'm going to let it shine This little light of mine I'm going to let it shine Let it shine, let it shine, let it shine  </vt:lpstr>
      <vt:lpstr>Hide it under a bushel no I'm gonna let it shine Hide it under a bushel no I'm gonna let it shine Hide it under a bushel no I'm gonna let it shine Let it shine let it shine let it shine </vt:lpstr>
      <vt:lpstr>This little light of mine I'm going to let it shine  this little light of mine I'm going to let it shine This little light of mine I'm going to let it shine Let it shine, let it shine, let it shine  </vt:lpstr>
      <vt:lpstr>PowerPoint Presentation</vt:lpstr>
      <vt:lpstr>PowerPoint Presentation</vt:lpstr>
      <vt:lpstr>PowerPoint Presentation</vt:lpstr>
      <vt:lpstr>Offsite contributions can be made via Tithely.com the instructions are on our website bayshoregardenscommunitychurch.com or  checks can be mailed to 6228 26th street west Bradenton FL 34207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343</cp:revision>
  <dcterms:created xsi:type="dcterms:W3CDTF">2021-03-31T13:56:44Z</dcterms:created>
  <dcterms:modified xsi:type="dcterms:W3CDTF">2024-03-31T13:36:21Z</dcterms:modified>
</cp:coreProperties>
</file>