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189" r:id="rId5"/>
    <p:sldMasterId id="2147484736" r:id="rId6"/>
    <p:sldMasterId id="2147484739" r:id="rId7"/>
    <p:sldMasterId id="2147484742" r:id="rId8"/>
    <p:sldMasterId id="2147484745" r:id="rId9"/>
    <p:sldMasterId id="2147484748" r:id="rId10"/>
  </p:sldMasterIdLst>
  <p:notesMasterIdLst>
    <p:notesMasterId r:id="rId74"/>
  </p:notesMasterIdLst>
  <p:sldIdLst>
    <p:sldId id="2920" r:id="rId11"/>
    <p:sldId id="610" r:id="rId12"/>
    <p:sldId id="469" r:id="rId13"/>
    <p:sldId id="470" r:id="rId14"/>
    <p:sldId id="257" r:id="rId15"/>
    <p:sldId id="3638" r:id="rId16"/>
    <p:sldId id="258" r:id="rId17"/>
    <p:sldId id="3639" r:id="rId18"/>
    <p:sldId id="262" r:id="rId19"/>
    <p:sldId id="260" r:id="rId20"/>
    <p:sldId id="263" r:id="rId21"/>
    <p:sldId id="261" r:id="rId22"/>
    <p:sldId id="3640" r:id="rId23"/>
    <p:sldId id="1986" r:id="rId24"/>
    <p:sldId id="3641" r:id="rId25"/>
    <p:sldId id="3642" r:id="rId26"/>
    <p:sldId id="3643" r:id="rId27"/>
    <p:sldId id="3644" r:id="rId28"/>
    <p:sldId id="3645" r:id="rId29"/>
    <p:sldId id="3646" r:id="rId30"/>
    <p:sldId id="264" r:id="rId31"/>
    <p:sldId id="3647" r:id="rId32"/>
    <p:sldId id="3648" r:id="rId33"/>
    <p:sldId id="3649" r:id="rId34"/>
    <p:sldId id="427" r:id="rId35"/>
    <p:sldId id="639" r:id="rId36"/>
    <p:sldId id="2778" r:id="rId37"/>
    <p:sldId id="3100" r:id="rId38"/>
    <p:sldId id="3402" r:id="rId39"/>
    <p:sldId id="3650" r:id="rId40"/>
    <p:sldId id="3651" r:id="rId41"/>
    <p:sldId id="3653" r:id="rId42"/>
    <p:sldId id="3654" r:id="rId43"/>
    <p:sldId id="3655" r:id="rId44"/>
    <p:sldId id="2693" r:id="rId45"/>
    <p:sldId id="3269" r:id="rId46"/>
    <p:sldId id="3270" r:id="rId47"/>
    <p:sldId id="3468" r:id="rId48"/>
    <p:sldId id="3618" r:id="rId49"/>
    <p:sldId id="3619" r:id="rId50"/>
    <p:sldId id="259" r:id="rId51"/>
    <p:sldId id="3620" r:id="rId52"/>
    <p:sldId id="3621" r:id="rId53"/>
    <p:sldId id="3622" r:id="rId54"/>
    <p:sldId id="3623" r:id="rId55"/>
    <p:sldId id="265" r:id="rId56"/>
    <p:sldId id="3624" r:id="rId57"/>
    <p:sldId id="266" r:id="rId58"/>
    <p:sldId id="454" r:id="rId59"/>
    <p:sldId id="455" r:id="rId60"/>
    <p:sldId id="1001" r:id="rId61"/>
    <p:sldId id="1943" r:id="rId62"/>
    <p:sldId id="3625" r:id="rId63"/>
    <p:sldId id="3626" r:id="rId64"/>
    <p:sldId id="3627" r:id="rId65"/>
    <p:sldId id="3657" r:id="rId66"/>
    <p:sldId id="3658" r:id="rId67"/>
    <p:sldId id="3659" r:id="rId68"/>
    <p:sldId id="3660" r:id="rId69"/>
    <p:sldId id="3661" r:id="rId70"/>
    <p:sldId id="3662" r:id="rId71"/>
    <p:sldId id="3663" r:id="rId72"/>
    <p:sldId id="464"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9" d="100"/>
          <a:sy n="29" d="100"/>
        </p:scale>
        <p:origin x="84" y="16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6/16/2024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FE36F0-4A1E-432E-878D-796833E154EF}" type="slidenum">
              <a:rPr lang="en-US" smtClean="0"/>
              <a:pPr/>
              <a:t>4</a:t>
            </a:fld>
            <a:endParaRPr lang="en-US"/>
          </a:p>
        </p:txBody>
      </p:sp>
    </p:spTree>
    <p:extLst>
      <p:ext uri="{BB962C8B-B14F-4D97-AF65-F5344CB8AC3E}">
        <p14:creationId xmlns:p14="http://schemas.microsoft.com/office/powerpoint/2010/main" val="24936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63</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6/16/2024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6/16/2024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6CEAD-16F2-4E46-81DE-252C33F6BF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D2E2D-5889-4306-962F-46D75757AC6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744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6CEAD-16F2-4E46-81DE-252C33F6BF5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D2E2D-5889-4306-962F-46D75757AC6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500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6919A5-A48A-F2CE-AE74-8FF5679A518B}"/>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5CEA0732-A774-783E-1312-0052B81EBC7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103F6AF3-C0C4-DD70-B643-96ED0DD323B1}"/>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012D4B6E-354E-49D1-8549-7525DEB1C9A3}"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045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6/16/2024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0AB29D5-12CA-A973-E7A3-F63CE521392F}"/>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B131D90B-F642-259C-6197-9729B5BAFFC0}"/>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9D17B05-5F65-8C6A-026E-4362C0C61A40}"/>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8A4B07C0-41CD-40BC-920F-662A81D134FA}"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6124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5F7CC718-28C1-4360-BAFD-B82091944006}" type="datetimeFigureOut">
              <a:rPr lang="en-US" smtClean="0">
                <a:solidFill>
                  <a:prstClr val="black">
                    <a:tint val="75000"/>
                  </a:prstClr>
                </a:solidFill>
              </a:rPr>
              <a:pPr defTabSz="914400"/>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A368544F-9660-400D-BBCA-A2996911E62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51085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5F7CC718-28C1-4360-BAFD-B82091944006}" type="datetimeFigureOut">
              <a:rPr lang="en-US" smtClean="0">
                <a:solidFill>
                  <a:prstClr val="black">
                    <a:tint val="75000"/>
                  </a:prstClr>
                </a:solidFill>
              </a:rPr>
              <a:pPr defTabSz="914400"/>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A368544F-9660-400D-BBCA-A2996911E62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04379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FC6BB65D-5976-44B8-91A9-8000E1DB3FDC}" type="datetimeFigureOut">
              <a:rPr lang="en-US" smtClean="0">
                <a:solidFill>
                  <a:prstClr val="black">
                    <a:tint val="75000"/>
                  </a:prstClr>
                </a:solidFill>
              </a:rPr>
              <a:pPr defTabSz="914400"/>
              <a:t>6/16/2024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9B5BCE35-8E7E-4829-8C34-C9800E4DB08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03217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FC6BB65D-5976-44B8-91A9-8000E1DB3FDC}" type="datetimeFigureOut">
              <a:rPr lang="en-US" smtClean="0">
                <a:solidFill>
                  <a:prstClr val="black">
                    <a:tint val="75000"/>
                  </a:prstClr>
                </a:solidFill>
              </a:rPr>
              <a:pPr defTabSz="914400"/>
              <a:t>6/16/2024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9B5BCE35-8E7E-4829-8C34-C9800E4DB08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91135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F471D5-FC2D-46D7-A68C-86DD44CE369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A853-747F-4310-B497-F1909ADBD5A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655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F471D5-FC2D-46D7-A68C-86DD44CE369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A853-747F-4310-B497-F1909ADBD5A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510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6/16/2024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6/16/2024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6/16/2024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6/16/2024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hyperlink" Target="https://commons.wikimedia.org/wiki/File:Candle_flame_(1).jpg" TargetMode="External"/><Relationship Id="rId4"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hyperlink" Target="https://www.publicdomainpictures.net/view-image.php?image=34028&amp;picture=crown-of-thorns" TargetMode="Externa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hyperlink" Target="https://pixabay.com/en/praying-hands-faith-hope-pray-2535750/" TargetMode="Externa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6/16/2024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6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471D5-FC2D-46D7-A68C-86DD44CE369A}" type="datetimeFigureOut">
              <a:rPr lang="en-US" smtClean="0"/>
              <a:t>6/16/2024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DA853-747F-4310-B497-F1909ADBD5A0}" type="slidenum">
              <a:rPr lang="en-US" smtClean="0"/>
              <a:t>‹#›</a:t>
            </a:fld>
            <a:endParaRPr lang="en-US"/>
          </a:p>
        </p:txBody>
      </p:sp>
    </p:spTree>
    <p:extLst>
      <p:ext uri="{BB962C8B-B14F-4D97-AF65-F5344CB8AC3E}">
        <p14:creationId xmlns:p14="http://schemas.microsoft.com/office/powerpoint/2010/main" val="1902520784"/>
      </p:ext>
    </p:extLst>
  </p:cSld>
  <p:clrMap bg1="lt1" tx1="dk1" bg2="lt2" tx2="dk2" accent1="accent1" accent2="accent2" accent3="accent3" accent4="accent4" accent5="accent5" accent6="accent6" hlink="hlink" folHlink="folHlink"/>
  <p:sldLayoutIdLst>
    <p:sldLayoutId id="2147484749" r:id="rId1"/>
    <p:sldLayoutId id="21474847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6/16/2024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6/16/2024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6/16/2024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6/16/2024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6000"/>
            <a:lum/>
            <a:extLst>
              <a:ext uri="{837473B0-CC2E-450A-ABE3-18F120FF3D39}">
                <a1611:picAttrSrcUrl xmlns:a1611="http://schemas.microsoft.com/office/drawing/2016/11/main" r:id="rId5"/>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6CEAD-16F2-4E46-81DE-252C33F6BF54}" type="datetimeFigureOut">
              <a:rPr lang="en-US" smtClean="0"/>
              <a:t>6/16/2024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D2E2D-5889-4306-962F-46D75757AC6F}" type="slidenum">
              <a:rPr lang="en-US" smtClean="0"/>
              <a:t>‹#›</a:t>
            </a:fld>
            <a:endParaRPr lang="en-US"/>
          </a:p>
        </p:txBody>
      </p:sp>
    </p:spTree>
    <p:extLst>
      <p:ext uri="{BB962C8B-B14F-4D97-AF65-F5344CB8AC3E}">
        <p14:creationId xmlns:p14="http://schemas.microsoft.com/office/powerpoint/2010/main" val="2699654729"/>
      </p:ext>
    </p:extLst>
  </p:cSld>
  <p:clrMap bg1="lt1" tx1="dk1" bg2="lt2" tx2="dk2" accent1="accent1" accent2="accent2" accent3="accent3" accent4="accent4" accent5="accent5" accent6="accent6" hlink="hlink" folHlink="folHlink"/>
  <p:sldLayoutIdLst>
    <p:sldLayoutId id="2147484737" r:id="rId1"/>
    <p:sldLayoutId id="214748473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DC91B6-E1D1-828D-F48B-D3398C1D27C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B72604-948E-7C8B-33C0-F55355807B1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572E060-E153-2465-0F27-F59072B53B7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53D18858-4544-FE14-1BFE-058FAF430F1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118AA31-731F-BF93-963B-EFB0A13D800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D4615E0-5F9C-4EE5-8C60-90CF77BCD950}" type="slidenum">
              <a:rPr lang="en-US" altLang="en-US"/>
              <a:pPr>
                <a:defRPr/>
              </a:pPr>
              <a:t>‹#›</a:t>
            </a:fld>
            <a:endParaRPr lang="en-US" altLang="en-US"/>
          </a:p>
        </p:txBody>
      </p:sp>
    </p:spTree>
    <p:extLst>
      <p:ext uri="{BB962C8B-B14F-4D97-AF65-F5344CB8AC3E}">
        <p14:creationId xmlns:p14="http://schemas.microsoft.com/office/powerpoint/2010/main" val="1845688866"/>
      </p:ext>
    </p:extLst>
  </p:cSld>
  <p:clrMap bg1="lt1" tx1="dk1" bg2="lt2" tx2="dk2" accent1="accent1" accent2="accent2" accent3="accent3" accent4="accent4" accent5="accent5" accent6="accent6" hlink="hlink" folHlink="folHlink"/>
  <p:sldLayoutIdLst>
    <p:sldLayoutId id="2147484740" r:id="rId1"/>
    <p:sldLayoutId id="2147484741"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28000"/>
            <a:lum/>
            <a:extLst>
              <a:ext uri="{837473B0-CC2E-450A-ABE3-18F120FF3D39}">
                <a1611:picAttrSrcUrl xmlns:a1611="http://schemas.microsoft.com/office/drawing/2016/11/main" r:id="rId5"/>
              </a:ext>
            </a:extLst>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CC718-28C1-4360-BAFD-B82091944006}" type="datetimeFigureOut">
              <a:rPr lang="en-US" smtClean="0"/>
              <a:t>6/16/2024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8544F-9660-400D-BBCA-A2996911E629}" type="slidenum">
              <a:rPr lang="en-US" smtClean="0"/>
              <a:t>‹#›</a:t>
            </a:fld>
            <a:endParaRPr lang="en-US"/>
          </a:p>
        </p:txBody>
      </p:sp>
    </p:spTree>
    <p:extLst>
      <p:ext uri="{BB962C8B-B14F-4D97-AF65-F5344CB8AC3E}">
        <p14:creationId xmlns:p14="http://schemas.microsoft.com/office/powerpoint/2010/main" val="298933378"/>
      </p:ext>
    </p:extLst>
  </p:cSld>
  <p:clrMap bg1="lt1" tx1="dk1" bg2="lt2" tx2="dk2" accent1="accent1" accent2="accent2" accent3="accent3" accent4="accent4" accent5="accent5" accent6="accent6" hlink="hlink" folHlink="folHlink"/>
  <p:sldLayoutIdLst>
    <p:sldLayoutId id="2147484743" r:id="rId1"/>
    <p:sldLayoutId id="214748474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BB65D-5976-44B8-91A9-8000E1DB3FDC}" type="datetimeFigureOut">
              <a:rPr lang="en-US" smtClean="0"/>
              <a:pPr/>
              <a:t>6/16/2024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BCE35-8E7E-4829-8C34-C9800E4DB089}" type="slidenum">
              <a:rPr lang="en-US" smtClean="0"/>
              <a:pPr/>
              <a:t>‹#›</a:t>
            </a:fld>
            <a:endParaRPr lang="en-US"/>
          </a:p>
        </p:txBody>
      </p:sp>
    </p:spTree>
    <p:extLst>
      <p:ext uri="{BB962C8B-B14F-4D97-AF65-F5344CB8AC3E}">
        <p14:creationId xmlns:p14="http://schemas.microsoft.com/office/powerpoint/2010/main" val="3849281841"/>
      </p:ext>
    </p:extLst>
  </p:cSld>
  <p:clrMap bg1="lt1" tx1="dk1" bg2="lt2" tx2="dk2" accent1="accent1" accent2="accent2" accent3="accent3" accent4="accent4" accent5="accent5" accent6="accent6" hlink="hlink" folHlink="folHlink"/>
  <p:sldLayoutIdLst>
    <p:sldLayoutId id="2147484746" r:id="rId1"/>
    <p:sldLayoutId id="214748474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160389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b="1" dirty="0">
                <a:latin typeface="Arial Black" pitchFamily="34" charset="0"/>
              </a:rPr>
              <a:t>What have I to dread,</a:t>
            </a:r>
            <a:br>
              <a:rPr lang="en-US" b="1" dirty="0">
                <a:latin typeface="Arial Black" pitchFamily="34" charset="0"/>
              </a:rPr>
            </a:br>
            <a:r>
              <a:rPr lang="en-US" b="1" dirty="0">
                <a:latin typeface="Arial Black" pitchFamily="34" charset="0"/>
              </a:rPr>
              <a:t>what have I to fear,</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I have blessed peace</a:t>
            </a:r>
            <a:br>
              <a:rPr lang="en-US" b="1" dirty="0">
                <a:latin typeface="Arial Black" pitchFamily="34" charset="0"/>
              </a:rPr>
            </a:br>
            <a:r>
              <a:rPr lang="en-US" b="1" dirty="0">
                <a:latin typeface="Arial Black" pitchFamily="34" charset="0"/>
              </a:rPr>
              <a:t>with my Lord so near,</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247437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376883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49962"/>
          </a:xfrm>
        </p:spPr>
        <p:txBody>
          <a:bodyPr/>
          <a:lstStyle/>
          <a:p>
            <a:r>
              <a:rPr lang="en-US" sz="7200" b="1" dirty="0">
                <a:latin typeface="Arial Black" pitchFamily="34" charset="0"/>
              </a:rPr>
              <a:t>I Surrender All</a:t>
            </a:r>
            <a:br>
              <a:rPr lang="en-US" sz="7200" b="1" dirty="0">
                <a:latin typeface="Arial Black" pitchFamily="34" charset="0"/>
              </a:rPr>
            </a:br>
            <a:br>
              <a:rPr lang="en-US" b="1" dirty="0">
                <a:latin typeface="Arial Black" pitchFamily="34" charset="0"/>
              </a:rPr>
            </a:br>
            <a:r>
              <a:rPr lang="en-US" b="1" dirty="0">
                <a:latin typeface="Arial Black" pitchFamily="34" charset="0"/>
              </a:rPr>
              <a:t>Hymn # 596</a:t>
            </a:r>
          </a:p>
        </p:txBody>
      </p:sp>
    </p:spTree>
    <p:extLst>
      <p:ext uri="{BB962C8B-B14F-4D97-AF65-F5344CB8AC3E}">
        <p14:creationId xmlns:p14="http://schemas.microsoft.com/office/powerpoint/2010/main" val="174882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49962"/>
          </a:xfrm>
        </p:spPr>
        <p:txBody>
          <a:bodyPr>
            <a:no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All to Him I freely give;</a:t>
            </a:r>
            <a:br>
              <a:rPr lang="en-US" sz="4800" b="1" dirty="0">
                <a:latin typeface="Arial Black" pitchFamily="34" charset="0"/>
              </a:rPr>
            </a:br>
            <a:r>
              <a:rPr lang="en-US" sz="4800" b="1" dirty="0">
                <a:latin typeface="Arial Black" pitchFamily="34" charset="0"/>
              </a:rPr>
              <a:t>I will ever love and trust Him,</a:t>
            </a:r>
            <a:br>
              <a:rPr lang="en-US" sz="4800" b="1" dirty="0">
                <a:latin typeface="Arial Black" pitchFamily="34" charset="0"/>
              </a:rPr>
            </a:br>
            <a:r>
              <a:rPr lang="en-US" sz="4800" b="1" dirty="0">
                <a:latin typeface="Arial Black" pitchFamily="34" charset="0"/>
              </a:rPr>
              <a:t>In His presence daily live.</a:t>
            </a:r>
          </a:p>
        </p:txBody>
      </p:sp>
    </p:spTree>
    <p:extLst>
      <p:ext uri="{BB962C8B-B14F-4D97-AF65-F5344CB8AC3E}">
        <p14:creationId xmlns:p14="http://schemas.microsoft.com/office/powerpoint/2010/main" val="25580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314164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Humbly at His feet I bow;</a:t>
            </a:r>
            <a:br>
              <a:rPr lang="en-US" sz="4800" b="1" dirty="0">
                <a:latin typeface="Arial Black" pitchFamily="34" charset="0"/>
              </a:rPr>
            </a:br>
            <a:r>
              <a:rPr lang="en-US" sz="4800" b="1" dirty="0">
                <a:latin typeface="Arial Black" pitchFamily="34" charset="0"/>
              </a:rPr>
              <a:t>Worldly pleasures all forsaken,</a:t>
            </a:r>
            <a:br>
              <a:rPr lang="en-US" sz="4800" b="1" dirty="0">
                <a:latin typeface="Arial Black" pitchFamily="34" charset="0"/>
              </a:rPr>
            </a:br>
            <a:r>
              <a:rPr lang="en-US" sz="4800" b="1" dirty="0">
                <a:latin typeface="Arial Black" pitchFamily="34" charset="0"/>
              </a:rPr>
              <a:t>Take me Jesus, take me now</a:t>
            </a:r>
          </a:p>
        </p:txBody>
      </p:sp>
    </p:spTree>
    <p:extLst>
      <p:ext uri="{BB962C8B-B14F-4D97-AF65-F5344CB8AC3E}">
        <p14:creationId xmlns:p14="http://schemas.microsoft.com/office/powerpoint/2010/main" val="1629186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201582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Make me Savior, wholly </a:t>
            </a:r>
            <a:r>
              <a:rPr lang="en-US" sz="4800" b="1" dirty="0" err="1">
                <a:latin typeface="Arial Black" pitchFamily="34" charset="0"/>
              </a:rPr>
              <a:t>Thine</a:t>
            </a:r>
            <a:r>
              <a:rPr lang="en-US" sz="4800" b="1" dirty="0">
                <a:latin typeface="Arial Black" pitchFamily="34" charset="0"/>
              </a:rPr>
              <a:t>;</a:t>
            </a:r>
            <a:br>
              <a:rPr lang="en-US" sz="4800" b="1" dirty="0">
                <a:latin typeface="Arial Black" pitchFamily="34" charset="0"/>
              </a:rPr>
            </a:br>
            <a:r>
              <a:rPr lang="en-US" sz="4800" b="1" dirty="0">
                <a:latin typeface="Arial Black" pitchFamily="34" charset="0"/>
              </a:rPr>
              <a:t>May Thy Holy Spirit fill me,</a:t>
            </a:r>
            <a:br>
              <a:rPr lang="en-US" sz="4800" b="1" dirty="0">
                <a:latin typeface="Arial Black" pitchFamily="34" charset="0"/>
              </a:rPr>
            </a:br>
            <a:r>
              <a:rPr lang="en-US" sz="4800" b="1" dirty="0">
                <a:latin typeface="Arial Black" pitchFamily="34" charset="0"/>
              </a:rPr>
              <a:t>May I know Thy </a:t>
            </a:r>
            <a:r>
              <a:rPr lang="en-US" sz="4800" b="1" dirty="0" err="1">
                <a:latin typeface="Arial Black" pitchFamily="34" charset="0"/>
              </a:rPr>
              <a:t>pow’r</a:t>
            </a:r>
            <a:r>
              <a:rPr lang="en-US" sz="4800" b="1" dirty="0">
                <a:latin typeface="Arial Black" pitchFamily="34" charset="0"/>
              </a:rPr>
              <a:t> divine.</a:t>
            </a:r>
          </a:p>
        </p:txBody>
      </p:sp>
    </p:spTree>
    <p:extLst>
      <p:ext uri="{BB962C8B-B14F-4D97-AF65-F5344CB8AC3E}">
        <p14:creationId xmlns:p14="http://schemas.microsoft.com/office/powerpoint/2010/main" val="1322531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3016754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All to Jesus I surrender,</a:t>
            </a:r>
            <a:br>
              <a:rPr lang="en-US" sz="4800" b="1" dirty="0">
                <a:latin typeface="Arial Black" pitchFamily="34" charset="0"/>
              </a:rPr>
            </a:br>
            <a:r>
              <a:rPr lang="en-US" sz="4800" b="1" dirty="0">
                <a:latin typeface="Arial Black" pitchFamily="34" charset="0"/>
              </a:rPr>
              <a:t>Lord I give myself to Thee</a:t>
            </a:r>
            <a:br>
              <a:rPr lang="en-US" sz="4800" b="1" dirty="0">
                <a:latin typeface="Arial Black" pitchFamily="34" charset="0"/>
              </a:rPr>
            </a:br>
            <a:r>
              <a:rPr lang="en-US" sz="4800" b="1" dirty="0">
                <a:latin typeface="Arial Black" pitchFamily="34" charset="0"/>
              </a:rPr>
              <a:t>Fill me with Thy love and power,</a:t>
            </a:r>
            <a:br>
              <a:rPr lang="en-US" sz="4800" b="1" dirty="0">
                <a:latin typeface="Arial Black" pitchFamily="34" charset="0"/>
              </a:rPr>
            </a:br>
            <a:r>
              <a:rPr lang="en-US" sz="4800" b="1" dirty="0">
                <a:latin typeface="Arial Black" pitchFamily="34" charset="0"/>
              </a:rPr>
              <a:t>Let Thy blessing fall on me.</a:t>
            </a:r>
          </a:p>
        </p:txBody>
      </p:sp>
    </p:spTree>
    <p:extLst>
      <p:ext uri="{BB962C8B-B14F-4D97-AF65-F5344CB8AC3E}">
        <p14:creationId xmlns:p14="http://schemas.microsoft.com/office/powerpoint/2010/main" val="3125935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I surrender all</a:t>
            </a:r>
            <a:br>
              <a:rPr lang="en-US" sz="4800" b="1" dirty="0">
                <a:latin typeface="Arial Black" pitchFamily="34" charset="0"/>
              </a:rPr>
            </a:br>
            <a:r>
              <a:rPr lang="en-US" sz="4800" b="1" dirty="0">
                <a:latin typeface="Arial Black" pitchFamily="34" charset="0"/>
              </a:rPr>
              <a:t>All to Thee my blessed Savior</a:t>
            </a:r>
            <a:br>
              <a:rPr lang="en-US" sz="4800" b="1" dirty="0">
                <a:latin typeface="Arial Black" pitchFamily="34" charset="0"/>
              </a:rPr>
            </a:br>
            <a:r>
              <a:rPr lang="en-US" sz="4800" b="1" dirty="0">
                <a:latin typeface="Arial Black" pitchFamily="34" charset="0"/>
              </a:rPr>
              <a:t>I surrender all.</a:t>
            </a:r>
          </a:p>
        </p:txBody>
      </p:sp>
    </p:spTree>
    <p:extLst>
      <p:ext uri="{BB962C8B-B14F-4D97-AF65-F5344CB8AC3E}">
        <p14:creationId xmlns:p14="http://schemas.microsoft.com/office/powerpoint/2010/main" val="3828468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519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461760"/>
            <a:ext cx="12192000" cy="396239"/>
          </a:xfrm>
        </p:spPr>
        <p:txBody>
          <a:bodyPr/>
          <a:lstStyle/>
          <a:p>
            <a:pPr marL="0" marR="0">
              <a:spcBef>
                <a:spcPts val="0"/>
              </a:spcBef>
              <a:spcAft>
                <a:spcPts val="0"/>
              </a:spcAft>
            </a:pPr>
            <a:br>
              <a:rPr lang="en-US" sz="9600" b="1" dirty="0">
                <a:latin typeface="Amasis MT Pro Black" panose="02040A04050005020304" pitchFamily="18" charset="0"/>
              </a:rPr>
            </a:br>
            <a:br>
              <a:rPr lang="en-US" sz="9600" b="1" dirty="0">
                <a:latin typeface="Amasis MT Pro Black" panose="02040A04050005020304" pitchFamily="18" charset="0"/>
              </a:rPr>
            </a:br>
            <a:br>
              <a:rPr lang="en-US" sz="9600" b="1" dirty="0">
                <a:latin typeface="Amasis MT Pro Black" panose="02040A04050005020304" pitchFamily="18" charset="0"/>
              </a:rPr>
            </a:br>
            <a:r>
              <a:rPr lang="en-US" sz="9600" b="1" dirty="0">
                <a:latin typeface="Amasis MT Pro Black" panose="02040A04050005020304" pitchFamily="18" charset="0"/>
              </a:rPr>
              <a:t>Call To Worship</a:t>
            </a:r>
            <a:br>
              <a:rPr lang="en-US" sz="9600" b="1" dirty="0">
                <a:latin typeface="Amasis MT Pro Black" panose="02040A04050005020304" pitchFamily="18" charset="0"/>
              </a:rPr>
            </a:br>
            <a:br>
              <a:rPr lang="en-US" sz="7200" b="1" dirty="0">
                <a:latin typeface="Amasis MT Pro Black" panose="02040A04050005020304" pitchFamily="18" charset="0"/>
              </a:rPr>
            </a:br>
            <a:br>
              <a:rPr lang="en-US" sz="6000" b="1" dirty="0"/>
            </a:br>
            <a:r>
              <a:rPr lang="en-US" sz="6000" b="1" dirty="0"/>
              <a:t>Deacon David </a:t>
            </a:r>
            <a:r>
              <a:rPr lang="en-US" sz="6000" b="1" dirty="0" err="1"/>
              <a:t>Smukala</a:t>
            </a:r>
            <a:r>
              <a:rPr lang="en-US" sz="6000" b="1" dirty="0"/>
              <a:t>, Liturgist</a:t>
            </a:r>
            <a:br>
              <a:rPr lang="en-US" sz="6000" b="1" dirty="0"/>
            </a:br>
            <a:br>
              <a:rPr lang="en-US" sz="6000" b="1" dirty="0"/>
            </a:br>
            <a:br>
              <a:rPr lang="en-US" sz="7200" b="1" dirty="0"/>
            </a:br>
            <a:br>
              <a:rPr lang="en-US" sz="7200" b="1" dirty="0"/>
            </a:br>
            <a:br>
              <a:rPr lang="en-US" sz="9600" b="1" dirty="0">
                <a:latin typeface="Amasis MT Pro Black" panose="02040A04050005020304" pitchFamily="18" charset="0"/>
              </a:rPr>
            </a:b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u="sng" dirty="0"/>
              <a:t>Leader:</a:t>
            </a:r>
            <a:br>
              <a:rPr lang="en-US" sz="6600" b="1" u="sng" dirty="0"/>
            </a:br>
            <a:r>
              <a:rPr lang="en-US" sz="7200" b="1" dirty="0"/>
              <a:t>O gracious and holy God, give us diligence to seek you, wisdom to perceive you, and patience to wait for you. </a:t>
            </a:r>
            <a:endParaRPr lang="en-US" sz="4800" b="1" dirty="0"/>
          </a:p>
        </p:txBody>
      </p:sp>
    </p:spTree>
    <p:extLst>
      <p:ext uri="{BB962C8B-B14F-4D97-AF65-F5344CB8AC3E}">
        <p14:creationId xmlns:p14="http://schemas.microsoft.com/office/powerpoint/2010/main" val="1640441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4800" b="1" u="sng" dirty="0">
                <a:solidFill>
                  <a:srgbClr val="FF0000"/>
                </a:solidFill>
              </a:rPr>
              <a:t>People:</a:t>
            </a:r>
            <a:br>
              <a:rPr lang="en-US" sz="4800" b="1" u="sng" dirty="0">
                <a:solidFill>
                  <a:srgbClr val="FF0000"/>
                </a:solidFill>
              </a:rPr>
            </a:br>
            <a:r>
              <a:rPr lang="en-US" sz="5400" b="1" dirty="0">
                <a:solidFill>
                  <a:srgbClr val="FF0000"/>
                </a:solidFill>
              </a:rPr>
              <a:t>Grant us, O God,</a:t>
            </a:r>
            <a:br>
              <a:rPr lang="en-US" sz="5400" b="1" dirty="0">
                <a:solidFill>
                  <a:srgbClr val="FF0000"/>
                </a:solidFill>
              </a:rPr>
            </a:br>
            <a:r>
              <a:rPr lang="en-US" sz="5400" b="1" dirty="0">
                <a:solidFill>
                  <a:srgbClr val="FF0000"/>
                </a:solidFill>
              </a:rPr>
              <a:t>a mind to meditate on you, eyes to behold you,</a:t>
            </a:r>
            <a:br>
              <a:rPr lang="en-US" sz="5400" b="1" dirty="0">
                <a:solidFill>
                  <a:srgbClr val="FF0000"/>
                </a:solidFill>
              </a:rPr>
            </a:br>
            <a:r>
              <a:rPr lang="en-US" sz="5400" b="1" dirty="0">
                <a:solidFill>
                  <a:srgbClr val="FF0000"/>
                </a:solidFill>
              </a:rPr>
              <a:t>ears to listen for your Word, a heart to love you, and a life to proclaim you, through the power of the Spirit of Jesus Christ, our Lord. Amen!</a:t>
            </a:r>
            <a:br>
              <a:rPr lang="en-US" sz="5400" b="1" dirty="0">
                <a:solidFill>
                  <a:srgbClr val="FF0000"/>
                </a:solidFill>
              </a:rPr>
            </a:br>
            <a:endParaRPr lang="en-US" sz="36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1727200"/>
            <a:ext cx="11558016" cy="4856480"/>
          </a:xfrm>
        </p:spPr>
        <p:txBody>
          <a:bodyPr/>
          <a:lstStyle/>
          <a:p>
            <a:r>
              <a:rPr lang="en-US" sz="7200" b="1" u="sng" dirty="0">
                <a:latin typeface="Algerian" panose="04020705040A02060702" pitchFamily="82" charset="0"/>
              </a:rPr>
              <a:t>Prayer of confession</a:t>
            </a:r>
            <a:br>
              <a:rPr lang="en-US" sz="6000" b="1" u="sng" dirty="0">
                <a:latin typeface="Algerian" panose="04020705040A02060702" pitchFamily="82" charset="0"/>
              </a:rPr>
            </a:br>
            <a:br>
              <a:rPr lang="en-US" sz="6000" b="1" u="sng" dirty="0">
                <a:latin typeface="Algerian" panose="04020705040A02060702" pitchFamily="82" charset="0"/>
              </a:rPr>
            </a:br>
            <a:br>
              <a:rPr lang="en-US" sz="5400" b="1" u="sng" dirty="0">
                <a:solidFill>
                  <a:srgbClr val="FF0000"/>
                </a:solidFill>
                <a:latin typeface="Algerian" panose="04020705040A02060702" pitchFamily="82" charset="0"/>
              </a:rPr>
            </a:br>
            <a:endParaRPr lang="en-US" sz="4000"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111354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u="sng" dirty="0"/>
              <a:t>Leader:</a:t>
            </a:r>
            <a:br>
              <a:rPr lang="en-US" sz="6600" b="1" u="sng" dirty="0"/>
            </a:br>
            <a:r>
              <a:rPr lang="en-US" sz="5400" b="1" dirty="0"/>
              <a:t>O God, you have shown us the way of life through your Son, Jesus Christ.</a:t>
            </a:r>
            <a:br>
              <a:rPr lang="en-US" sz="5400" b="1" dirty="0"/>
            </a:br>
            <a:r>
              <a:rPr lang="en-US" sz="5400" b="1" dirty="0"/>
              <a:t>We confess with shame our slowness to learn of him,</a:t>
            </a:r>
            <a:br>
              <a:rPr lang="en-US" sz="5400" b="1" dirty="0"/>
            </a:br>
            <a:r>
              <a:rPr lang="en-US" sz="5400" b="1" dirty="0"/>
              <a:t>our failure to follow him, and our reluctance to bear the cross.</a:t>
            </a:r>
            <a:br>
              <a:rPr lang="en-US" sz="5400" b="1" dirty="0"/>
            </a:br>
            <a:endParaRPr lang="en-US" sz="4800" b="1" dirty="0"/>
          </a:p>
        </p:txBody>
      </p:sp>
    </p:spTree>
    <p:extLst>
      <p:ext uri="{BB962C8B-B14F-4D97-AF65-F5344CB8AC3E}">
        <p14:creationId xmlns:p14="http://schemas.microsoft.com/office/powerpoint/2010/main" val="598036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7200" b="1" u="sng" dirty="0">
                <a:solidFill>
                  <a:srgbClr val="FF0000"/>
                </a:solidFill>
              </a:rPr>
              <a:t>People:</a:t>
            </a:r>
            <a:br>
              <a:rPr lang="en-US" sz="7200" b="1" u="sng" dirty="0">
                <a:solidFill>
                  <a:srgbClr val="FF0000"/>
                </a:solidFill>
              </a:rPr>
            </a:br>
            <a:r>
              <a:rPr lang="en-US" sz="8000" b="1" dirty="0">
                <a:solidFill>
                  <a:srgbClr val="FF0000"/>
                </a:solidFill>
              </a:rPr>
              <a:t>Have mercy on us, Lord, and forgive us.</a:t>
            </a:r>
            <a:endParaRPr lang="en-US" sz="5400" b="1" dirty="0">
              <a:solidFill>
                <a:srgbClr val="FF0000"/>
              </a:solidFill>
            </a:endParaRPr>
          </a:p>
        </p:txBody>
      </p:sp>
    </p:spTree>
    <p:extLst>
      <p:ext uri="{BB962C8B-B14F-4D97-AF65-F5344CB8AC3E}">
        <p14:creationId xmlns:p14="http://schemas.microsoft.com/office/powerpoint/2010/main" val="1879843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u="sng" dirty="0"/>
              <a:t>Leader:</a:t>
            </a:r>
            <a:br>
              <a:rPr lang="en-US" sz="6600" b="1" u="sng" dirty="0"/>
            </a:br>
            <a:r>
              <a:rPr lang="en-US" sz="5400" b="1" dirty="0"/>
              <a:t>We confess the poor effort of our personal worship,</a:t>
            </a:r>
            <a:br>
              <a:rPr lang="en-US" sz="5400" b="1" dirty="0"/>
            </a:br>
            <a:r>
              <a:rPr lang="en-US" sz="5400" b="1" dirty="0"/>
              <a:t>our neglect of fellowship,</a:t>
            </a:r>
            <a:br>
              <a:rPr lang="en-US" sz="5400" b="1" dirty="0"/>
            </a:br>
            <a:r>
              <a:rPr lang="en-US" sz="5400" b="1" dirty="0"/>
              <a:t>our hesitating witness for Christ,</a:t>
            </a:r>
            <a:br>
              <a:rPr lang="en-US" sz="5400" b="1" dirty="0"/>
            </a:br>
            <a:r>
              <a:rPr lang="en-US" sz="5400" b="1" dirty="0"/>
              <a:t>our evasion of responsibilities in our service,</a:t>
            </a:r>
            <a:br>
              <a:rPr lang="en-US" sz="5400" b="1" dirty="0"/>
            </a:br>
            <a:r>
              <a:rPr lang="en-US" sz="5400" b="1" dirty="0"/>
              <a:t>our imperfect stewardship of your gifts.</a:t>
            </a:r>
            <a:br>
              <a:rPr lang="en-US" sz="5400" b="1" dirty="0"/>
            </a:br>
            <a:endParaRPr lang="en-US" sz="4800" b="1" dirty="0"/>
          </a:p>
        </p:txBody>
      </p:sp>
    </p:spTree>
    <p:extLst>
      <p:ext uri="{BB962C8B-B14F-4D97-AF65-F5344CB8AC3E}">
        <p14:creationId xmlns:p14="http://schemas.microsoft.com/office/powerpoint/2010/main" val="3976486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857998"/>
          </a:xfrm>
        </p:spPr>
        <p:txBody>
          <a:bodyPr/>
          <a:lstStyle/>
          <a:p>
            <a:r>
              <a:rPr lang="en-US" sz="7200" b="1" u="sng" dirty="0">
                <a:solidFill>
                  <a:srgbClr val="FF0000"/>
                </a:solidFill>
              </a:rPr>
              <a:t>People:</a:t>
            </a:r>
            <a:br>
              <a:rPr lang="en-US" sz="7200" b="1" u="sng" dirty="0">
                <a:solidFill>
                  <a:srgbClr val="FF0000"/>
                </a:solidFill>
              </a:rPr>
            </a:br>
            <a:r>
              <a:rPr lang="en-US" sz="8000" b="1" dirty="0">
                <a:solidFill>
                  <a:srgbClr val="FF0000"/>
                </a:solidFill>
              </a:rPr>
              <a:t>Have mercy on us, Lord, and forgive us.</a:t>
            </a:r>
            <a:endParaRPr lang="en-US" sz="5400" b="1" dirty="0">
              <a:solidFill>
                <a:srgbClr val="FF0000"/>
              </a:solidFill>
            </a:endParaRPr>
          </a:p>
        </p:txBody>
      </p:sp>
    </p:spTree>
    <p:extLst>
      <p:ext uri="{BB962C8B-B14F-4D97-AF65-F5344CB8AC3E}">
        <p14:creationId xmlns:p14="http://schemas.microsoft.com/office/powerpoint/2010/main" val="3039804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11558016" cy="6553200"/>
          </a:xfrm>
        </p:spPr>
        <p:txBody>
          <a:bodyPr/>
          <a:lstStyle/>
          <a:p>
            <a:r>
              <a:rPr lang="en-US" sz="6600" b="1" u="sng" dirty="0"/>
              <a:t>Leader:</a:t>
            </a:r>
            <a:br>
              <a:rPr lang="en-US" sz="6600" b="1" u="sng" dirty="0"/>
            </a:br>
            <a:r>
              <a:rPr lang="en-US" sz="7200" b="1" dirty="0"/>
              <a:t>Lord, Hear our Prayers </a:t>
            </a:r>
            <a:endParaRPr lang="en-US" sz="4800" b="1" dirty="0"/>
          </a:p>
        </p:txBody>
      </p:sp>
    </p:spTree>
    <p:extLst>
      <p:ext uri="{BB962C8B-B14F-4D97-AF65-F5344CB8AC3E}">
        <p14:creationId xmlns:p14="http://schemas.microsoft.com/office/powerpoint/2010/main" val="1708737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r>
              <a:rPr lang="en-US" sz="6600" b="1" dirty="0">
                <a:latin typeface="Berlin Sans FB" panose="020E0602020502020306" pitchFamily="34" charset="0"/>
              </a:rPr>
              <a:t>A Moment for</a:t>
            </a:r>
            <a:br>
              <a:rPr lang="en-US" sz="6600" b="1" dirty="0">
                <a:latin typeface="Berlin Sans FB" panose="020E0602020502020306" pitchFamily="34" charset="0"/>
              </a:rPr>
            </a:br>
            <a:r>
              <a:rPr lang="en-US" sz="6600"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3962400"/>
            <a:ext cx="12192000" cy="2895600"/>
          </a:xfrm>
        </p:spPr>
        <p:txBody>
          <a:bodyPr/>
          <a:lstStyle/>
          <a:p>
            <a:r>
              <a:rPr lang="en-US" sz="6600" dirty="0">
                <a:latin typeface="Broadway" panose="04040905080B02020502" pitchFamily="82" charset="0"/>
              </a:rPr>
              <a:t>Words of Assurance</a:t>
            </a:r>
            <a:br>
              <a:rPr lang="en-US" sz="6600" dirty="0">
                <a:latin typeface="Broadway" panose="04040905080B02020502" pitchFamily="82" charset="0"/>
              </a:rPr>
            </a:br>
            <a:r>
              <a:rPr lang="en-US" sz="6600" dirty="0">
                <a:latin typeface="Broadway" panose="04040905080B02020502" pitchFamily="82" charset="0"/>
              </a:rPr>
              <a:t>and</a:t>
            </a:r>
            <a:br>
              <a:rPr lang="en-US" sz="6600" dirty="0">
                <a:latin typeface="Broadway" panose="04040905080B02020502" pitchFamily="82" charset="0"/>
              </a:rPr>
            </a:br>
            <a:r>
              <a:rPr lang="en-US" sz="6600" dirty="0">
                <a:latin typeface="Broadway" panose="04040905080B02020502" pitchFamily="82" charset="0"/>
              </a:rPr>
              <a:t>Pardon of the Gospel</a:t>
            </a:r>
            <a:br>
              <a:rPr lang="en-US" sz="6600" dirty="0">
                <a:latin typeface="Broadway" panose="04040905080B02020502" pitchFamily="82" charset="0"/>
              </a:rPr>
            </a:br>
            <a:br>
              <a:rPr lang="en-US" sz="6600" dirty="0">
                <a:latin typeface="Broadway" panose="04040905080B02020502" pitchFamily="82" charset="0"/>
              </a:rPr>
            </a:br>
            <a:r>
              <a:rPr lang="en-US" sz="6600" dirty="0">
                <a:latin typeface="Bierstadt" panose="020B0004020202020204" pitchFamily="34" charset="0"/>
              </a:rPr>
              <a:t>Elder Roy Palk, Liturgist</a:t>
            </a:r>
            <a:br>
              <a:rPr lang="en-US" sz="66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5400" dirty="0">
                <a:latin typeface="Aharoni" panose="02010803020104030203" pitchFamily="2" charset="-79"/>
                <a:cs typeface="Aharoni" panose="02010803020104030203" pitchFamily="2" charset="-79"/>
              </a:rPr>
            </a:br>
            <a:br>
              <a:rPr lang="en-US" sz="4800" dirty="0">
                <a:latin typeface="Aharoni" panose="02010803020104030203" pitchFamily="2" charset="-79"/>
                <a:cs typeface="Aharoni" panose="02010803020104030203" pitchFamily="2" charset="-79"/>
              </a:rPr>
            </a:br>
            <a:endParaRPr lang="en-US" sz="6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97AA-A967-BC07-DD19-EE45B140B89C}"/>
              </a:ext>
            </a:extLst>
          </p:cNvPr>
          <p:cNvSpPr>
            <a:spLocks noGrp="1"/>
          </p:cNvSpPr>
          <p:nvPr>
            <p:ph type="title"/>
          </p:nvPr>
        </p:nvSpPr>
        <p:spPr>
          <a:xfrm>
            <a:off x="0" y="237067"/>
            <a:ext cx="12192000" cy="6620933"/>
          </a:xfrm>
        </p:spPr>
        <p:txBody>
          <a:bodyPr/>
          <a:lstStyle/>
          <a:p>
            <a:r>
              <a:rPr lang="en-US" sz="6600" b="1" dirty="0"/>
              <a:t>“The LORD is faithful in all his words, and gracious in all his deeds. The LORD upholds all who are falling, and raises up all who are bowed down.</a:t>
            </a:r>
            <a:br>
              <a:rPr lang="en-US" sz="6600" b="1" dirty="0"/>
            </a:br>
            <a:r>
              <a:rPr lang="en-US" sz="6600" b="1" dirty="0"/>
              <a:t> (Psalm 145:13-14, NRSV)</a:t>
            </a:r>
          </a:p>
        </p:txBody>
      </p:sp>
    </p:spTree>
    <p:extLst>
      <p:ext uri="{BB962C8B-B14F-4D97-AF65-F5344CB8AC3E}">
        <p14:creationId xmlns:p14="http://schemas.microsoft.com/office/powerpoint/2010/main" val="4011512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65D0-D726-0597-EEEB-C6F4F2A092E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6413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normAutofit/>
          </a:bodyPr>
          <a:lstStyle/>
          <a:p>
            <a:r>
              <a:rPr lang="en-US" sz="9600" dirty="0">
                <a:latin typeface="Arial Black" pitchFamily="34" charset="0"/>
              </a:rPr>
              <a:t>Jesus Paid It All</a:t>
            </a:r>
            <a:br>
              <a:rPr lang="en-US" sz="9600" dirty="0">
                <a:latin typeface="Arial Black" pitchFamily="34" charset="0"/>
              </a:rPr>
            </a:br>
            <a:br>
              <a:rPr lang="en-US" sz="6000" dirty="0">
                <a:latin typeface="Arial Black" pitchFamily="34" charset="0"/>
              </a:rPr>
            </a:br>
            <a:r>
              <a:rPr lang="en-US" sz="6000" dirty="0">
                <a:latin typeface="Arial Black" pitchFamily="34" charset="0"/>
              </a:rPr>
              <a:t>Hymn # 305</a:t>
            </a:r>
          </a:p>
        </p:txBody>
      </p:sp>
    </p:spTree>
    <p:extLst>
      <p:ext uri="{BB962C8B-B14F-4D97-AF65-F5344CB8AC3E}">
        <p14:creationId xmlns:p14="http://schemas.microsoft.com/office/powerpoint/2010/main" val="2290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3"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143000"/>
            <a:ext cx="8686800" cy="5410200"/>
          </a:xfrm>
        </p:spPr>
        <p:txBody>
          <a:bodyPr>
            <a:noAutofit/>
          </a:bodyPr>
          <a:lstStyle/>
          <a:p>
            <a:r>
              <a:rPr lang="en-US" sz="5400" dirty="0">
                <a:latin typeface="Arial Black" pitchFamily="34" charset="0"/>
              </a:rPr>
              <a:t>I hear the Savior say;</a:t>
            </a:r>
            <a:br>
              <a:rPr lang="en-US" sz="5400" dirty="0">
                <a:latin typeface="Arial Black" pitchFamily="34" charset="0"/>
              </a:rPr>
            </a:br>
            <a:r>
              <a:rPr lang="en-US" sz="5400" dirty="0">
                <a:latin typeface="Arial Black" pitchFamily="34" charset="0"/>
              </a:rPr>
              <a:t>“ Thy strength indeed is small,</a:t>
            </a:r>
            <a:br>
              <a:rPr lang="en-US" sz="5400" dirty="0">
                <a:latin typeface="Arial Black" pitchFamily="34" charset="0"/>
              </a:rPr>
            </a:br>
            <a:r>
              <a:rPr lang="en-US" sz="5400" dirty="0">
                <a:latin typeface="Arial Black" pitchFamily="34" charset="0"/>
              </a:rPr>
              <a:t>Child of weakness, watch and pray;</a:t>
            </a:r>
            <a:br>
              <a:rPr lang="en-US" sz="5400" dirty="0">
                <a:latin typeface="Arial Black" pitchFamily="34" charset="0"/>
              </a:rPr>
            </a:br>
            <a:r>
              <a:rPr lang="en-US" sz="5400" dirty="0">
                <a:latin typeface="Arial Black" pitchFamily="34" charset="0"/>
              </a:rPr>
              <a:t>Find in Me </a:t>
            </a:r>
            <a:r>
              <a:rPr lang="en-US" sz="5400" dirty="0" err="1">
                <a:latin typeface="Arial Black" pitchFamily="34" charset="0"/>
              </a:rPr>
              <a:t>thine</a:t>
            </a:r>
            <a:r>
              <a:rPr lang="en-US" sz="5400" dirty="0">
                <a:latin typeface="Arial Black" pitchFamily="34" charset="0"/>
              </a:rPr>
              <a:t> all in all.”</a:t>
            </a:r>
            <a:br>
              <a:rPr lang="en-US" sz="5400" dirty="0">
                <a:latin typeface="Arial Black" pitchFamily="34" charset="0"/>
              </a:rPr>
            </a:br>
            <a:endParaRPr lang="en-US" sz="5400" dirty="0">
              <a:latin typeface="Arial Black" pitchFamily="34" charset="0"/>
            </a:endParaRPr>
          </a:p>
        </p:txBody>
      </p:sp>
    </p:spTree>
    <p:extLst>
      <p:ext uri="{BB962C8B-B14F-4D97-AF65-F5344CB8AC3E}">
        <p14:creationId xmlns:p14="http://schemas.microsoft.com/office/powerpoint/2010/main" val="930264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6000" dirty="0">
                <a:latin typeface="Arial Black" pitchFamily="34" charset="0"/>
              </a:rPr>
              <a:t>Jesus paid it all;</a:t>
            </a:r>
            <a:br>
              <a:rPr lang="en-US" sz="6000" dirty="0">
                <a:latin typeface="Arial Black" pitchFamily="34" charset="0"/>
              </a:rPr>
            </a:br>
            <a:r>
              <a:rPr lang="en-US" sz="6000" dirty="0">
                <a:latin typeface="Arial Black" pitchFamily="34" charset="0"/>
              </a:rPr>
              <a:t>All to Him I owe.</a:t>
            </a:r>
            <a:br>
              <a:rPr lang="en-US" sz="6000" dirty="0">
                <a:latin typeface="Arial Black" pitchFamily="34" charset="0"/>
              </a:rPr>
            </a:br>
            <a:r>
              <a:rPr lang="en-US" sz="6000" dirty="0">
                <a:latin typeface="Arial Black" pitchFamily="34" charset="0"/>
              </a:rPr>
              <a:t>Sin had left a crimson stain;</a:t>
            </a:r>
            <a:br>
              <a:rPr lang="en-US" sz="6000" dirty="0">
                <a:latin typeface="Arial Black" pitchFamily="34" charset="0"/>
              </a:rPr>
            </a:br>
            <a:r>
              <a:rPr lang="en-US" sz="6000" dirty="0">
                <a:latin typeface="Arial Black" pitchFamily="34" charset="0"/>
              </a:rPr>
              <a:t>He washed it white as snow.</a:t>
            </a:r>
          </a:p>
        </p:txBody>
      </p:sp>
    </p:spTree>
    <p:extLst>
      <p:ext uri="{BB962C8B-B14F-4D97-AF65-F5344CB8AC3E}">
        <p14:creationId xmlns:p14="http://schemas.microsoft.com/office/powerpoint/2010/main" val="1556116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8686800" cy="6172200"/>
          </a:xfrm>
        </p:spPr>
        <p:txBody>
          <a:bodyPr>
            <a:normAutofit fontScale="90000"/>
          </a:bodyPr>
          <a:lstStyle/>
          <a:p>
            <a:r>
              <a:rPr lang="en-US" sz="6000" dirty="0">
                <a:latin typeface="Arial Black" pitchFamily="34" charset="0"/>
              </a:rPr>
              <a:t>Lord, now indeed I find</a:t>
            </a:r>
            <a:br>
              <a:rPr lang="en-US" sz="6000" dirty="0">
                <a:latin typeface="Arial Black" pitchFamily="34" charset="0"/>
              </a:rPr>
            </a:br>
            <a:r>
              <a:rPr lang="en-US" sz="6000" dirty="0">
                <a:latin typeface="Arial Black" pitchFamily="34" charset="0"/>
              </a:rPr>
              <a:t> Thy </a:t>
            </a:r>
            <a:r>
              <a:rPr lang="en-US" sz="6000" dirty="0" err="1">
                <a:latin typeface="Arial Black" pitchFamily="34" charset="0"/>
              </a:rPr>
              <a:t>pow’r</a:t>
            </a:r>
            <a:r>
              <a:rPr lang="en-US" sz="6000" dirty="0">
                <a:latin typeface="Arial Black" pitchFamily="34" charset="0"/>
              </a:rPr>
              <a:t>, and </a:t>
            </a:r>
            <a:r>
              <a:rPr lang="en-US" sz="6000" dirty="0" err="1">
                <a:latin typeface="Arial Black" pitchFamily="34" charset="0"/>
              </a:rPr>
              <a:t>Thine</a:t>
            </a:r>
            <a:r>
              <a:rPr lang="en-US" sz="6000" dirty="0">
                <a:latin typeface="Arial Black" pitchFamily="34" charset="0"/>
              </a:rPr>
              <a:t> alone</a:t>
            </a:r>
            <a:br>
              <a:rPr lang="en-US" sz="6000" dirty="0">
                <a:latin typeface="Arial Black" pitchFamily="34" charset="0"/>
              </a:rPr>
            </a:br>
            <a:r>
              <a:rPr lang="en-US" sz="6000" dirty="0">
                <a:latin typeface="Arial Black" pitchFamily="34" charset="0"/>
              </a:rPr>
              <a:t>Can change the leper’s spots</a:t>
            </a:r>
            <a:br>
              <a:rPr lang="en-US" sz="6000" dirty="0">
                <a:latin typeface="Arial Black" pitchFamily="34" charset="0"/>
              </a:rPr>
            </a:br>
            <a:r>
              <a:rPr lang="en-US" sz="6000" dirty="0">
                <a:latin typeface="Arial Black" pitchFamily="34" charset="0"/>
              </a:rPr>
              <a:t>And melt the heart of stone.</a:t>
            </a:r>
            <a:br>
              <a:rPr lang="en-US" dirty="0">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581431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6000" dirty="0">
                <a:latin typeface="Arial Black" pitchFamily="34" charset="0"/>
              </a:rPr>
              <a:t>Jesus paid it all;</a:t>
            </a:r>
            <a:br>
              <a:rPr lang="en-US" sz="6000" dirty="0">
                <a:latin typeface="Arial Black" pitchFamily="34" charset="0"/>
              </a:rPr>
            </a:br>
            <a:r>
              <a:rPr lang="en-US" sz="6000" dirty="0">
                <a:latin typeface="Arial Black" pitchFamily="34" charset="0"/>
              </a:rPr>
              <a:t>All to Him I owe.</a:t>
            </a:r>
            <a:br>
              <a:rPr lang="en-US" sz="6000" dirty="0">
                <a:latin typeface="Arial Black" pitchFamily="34" charset="0"/>
              </a:rPr>
            </a:br>
            <a:r>
              <a:rPr lang="en-US" sz="6000" dirty="0">
                <a:latin typeface="Arial Black" pitchFamily="34" charset="0"/>
              </a:rPr>
              <a:t>Sin had left a crimson stain;</a:t>
            </a:r>
            <a:br>
              <a:rPr lang="en-US" sz="6000" dirty="0">
                <a:latin typeface="Arial Black" pitchFamily="34" charset="0"/>
              </a:rPr>
            </a:br>
            <a:r>
              <a:rPr lang="en-US" sz="6000" dirty="0">
                <a:latin typeface="Arial Black" pitchFamily="34" charset="0"/>
              </a:rPr>
              <a:t>He washed it white as snow.</a:t>
            </a:r>
          </a:p>
        </p:txBody>
      </p:sp>
    </p:spTree>
    <p:extLst>
      <p:ext uri="{BB962C8B-B14F-4D97-AF65-F5344CB8AC3E}">
        <p14:creationId xmlns:p14="http://schemas.microsoft.com/office/powerpoint/2010/main" val="2626133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78562"/>
          </a:xfrm>
        </p:spPr>
        <p:txBody>
          <a:bodyPr>
            <a:normAutofit/>
          </a:bodyPr>
          <a:lstStyle/>
          <a:p>
            <a:r>
              <a:rPr lang="en-US" sz="5400" dirty="0">
                <a:latin typeface="Arial Black" pitchFamily="34" charset="0"/>
              </a:rPr>
              <a:t>For nothing good have I</a:t>
            </a:r>
            <a:br>
              <a:rPr lang="en-US" sz="5400" dirty="0">
                <a:latin typeface="Arial Black" pitchFamily="34" charset="0"/>
              </a:rPr>
            </a:br>
            <a:r>
              <a:rPr lang="en-US" sz="5400" dirty="0">
                <a:latin typeface="Arial Black" pitchFamily="34" charset="0"/>
              </a:rPr>
              <a:t>Where-by Thy grace to claim;</a:t>
            </a:r>
            <a:br>
              <a:rPr lang="en-US" sz="5400" dirty="0">
                <a:latin typeface="Arial Black" pitchFamily="34" charset="0"/>
              </a:rPr>
            </a:br>
            <a:r>
              <a:rPr lang="en-US" sz="5400" dirty="0">
                <a:latin typeface="Arial Black" pitchFamily="34" charset="0"/>
              </a:rPr>
              <a:t>I’ll wash my garments white</a:t>
            </a:r>
            <a:br>
              <a:rPr lang="en-US" sz="5400" dirty="0">
                <a:latin typeface="Arial Black" pitchFamily="34" charset="0"/>
              </a:rPr>
            </a:br>
            <a:r>
              <a:rPr lang="en-US" sz="5400" dirty="0">
                <a:latin typeface="Arial Black" pitchFamily="34" charset="0"/>
              </a:rPr>
              <a:t>In the blood of </a:t>
            </a:r>
            <a:r>
              <a:rPr lang="en-US" sz="5400" dirty="0" err="1">
                <a:latin typeface="Arial Black" pitchFamily="34" charset="0"/>
              </a:rPr>
              <a:t>Calv’ry’s</a:t>
            </a:r>
            <a:r>
              <a:rPr lang="en-US" sz="5400" dirty="0">
                <a:latin typeface="Arial Black" pitchFamily="34" charset="0"/>
              </a:rPr>
              <a:t> Lamb</a:t>
            </a:r>
          </a:p>
        </p:txBody>
      </p:sp>
    </p:spTree>
    <p:extLst>
      <p:ext uri="{BB962C8B-B14F-4D97-AF65-F5344CB8AC3E}">
        <p14:creationId xmlns:p14="http://schemas.microsoft.com/office/powerpoint/2010/main" val="2273786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6000" dirty="0">
                <a:latin typeface="Arial Black" pitchFamily="34" charset="0"/>
              </a:rPr>
              <a:t>Jesus paid it all;</a:t>
            </a:r>
            <a:br>
              <a:rPr lang="en-US" sz="6000" dirty="0">
                <a:latin typeface="Arial Black" pitchFamily="34" charset="0"/>
              </a:rPr>
            </a:br>
            <a:r>
              <a:rPr lang="en-US" sz="6000" dirty="0">
                <a:latin typeface="Arial Black" pitchFamily="34" charset="0"/>
              </a:rPr>
              <a:t>All to Him I owe.</a:t>
            </a:r>
            <a:br>
              <a:rPr lang="en-US" sz="6000" dirty="0">
                <a:latin typeface="Arial Black" pitchFamily="34" charset="0"/>
              </a:rPr>
            </a:br>
            <a:r>
              <a:rPr lang="en-US" sz="6000" dirty="0">
                <a:latin typeface="Arial Black" pitchFamily="34" charset="0"/>
              </a:rPr>
              <a:t>Sin had left a crimson stain;</a:t>
            </a:r>
            <a:br>
              <a:rPr lang="en-US" sz="6000" dirty="0">
                <a:latin typeface="Arial Black" pitchFamily="34" charset="0"/>
              </a:rPr>
            </a:br>
            <a:r>
              <a:rPr lang="en-US" sz="6000" dirty="0">
                <a:latin typeface="Arial Black" pitchFamily="34" charset="0"/>
              </a:rPr>
              <a:t>He washed it white as snow.</a:t>
            </a:r>
          </a:p>
        </p:txBody>
      </p:sp>
    </p:spTree>
    <p:extLst>
      <p:ext uri="{BB962C8B-B14F-4D97-AF65-F5344CB8AC3E}">
        <p14:creationId xmlns:p14="http://schemas.microsoft.com/office/powerpoint/2010/main" val="3217202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278562"/>
          </a:xfrm>
        </p:spPr>
        <p:txBody>
          <a:bodyPr>
            <a:normAutofit/>
          </a:bodyPr>
          <a:lstStyle/>
          <a:p>
            <a:r>
              <a:rPr lang="en-US" sz="5400" dirty="0">
                <a:latin typeface="Arial Black" pitchFamily="34" charset="0"/>
              </a:rPr>
              <a:t>And when before the throne</a:t>
            </a:r>
            <a:br>
              <a:rPr lang="en-US" sz="5400" dirty="0">
                <a:latin typeface="Arial Black" pitchFamily="34" charset="0"/>
              </a:rPr>
            </a:br>
            <a:r>
              <a:rPr lang="en-US" sz="5400" dirty="0">
                <a:latin typeface="Arial Black" pitchFamily="34" charset="0"/>
              </a:rPr>
              <a:t> I stand in Him complete,</a:t>
            </a:r>
            <a:br>
              <a:rPr lang="en-US" sz="5400" dirty="0">
                <a:latin typeface="Arial Black" pitchFamily="34" charset="0"/>
              </a:rPr>
            </a:br>
            <a:r>
              <a:rPr lang="en-US" sz="5400" dirty="0">
                <a:latin typeface="Arial Black" pitchFamily="34" charset="0"/>
              </a:rPr>
              <a:t>“Jesus died my soul to save,”</a:t>
            </a:r>
            <a:br>
              <a:rPr lang="en-US" sz="5400" dirty="0">
                <a:latin typeface="Arial Black" pitchFamily="34" charset="0"/>
              </a:rPr>
            </a:br>
            <a:r>
              <a:rPr lang="en-US" sz="5400" dirty="0">
                <a:latin typeface="Arial Black" pitchFamily="34" charset="0"/>
              </a:rPr>
              <a:t>My lips shall still repeat</a:t>
            </a:r>
          </a:p>
        </p:txBody>
      </p:sp>
    </p:spTree>
    <p:extLst>
      <p:ext uri="{BB962C8B-B14F-4D97-AF65-F5344CB8AC3E}">
        <p14:creationId xmlns:p14="http://schemas.microsoft.com/office/powerpoint/2010/main" val="2573678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6000" dirty="0">
                <a:latin typeface="Arial Black" pitchFamily="34" charset="0"/>
              </a:rPr>
              <a:t>Jesus paid it all;</a:t>
            </a:r>
            <a:br>
              <a:rPr lang="en-US" sz="6000" dirty="0">
                <a:latin typeface="Arial Black" pitchFamily="34" charset="0"/>
              </a:rPr>
            </a:br>
            <a:r>
              <a:rPr lang="en-US" sz="6000" dirty="0">
                <a:latin typeface="Arial Black" pitchFamily="34" charset="0"/>
              </a:rPr>
              <a:t>All to Him I owe.</a:t>
            </a:r>
            <a:br>
              <a:rPr lang="en-US" sz="6000" dirty="0">
                <a:latin typeface="Arial Black" pitchFamily="34" charset="0"/>
              </a:rPr>
            </a:br>
            <a:r>
              <a:rPr lang="en-US" sz="6000" dirty="0">
                <a:latin typeface="Arial Black" pitchFamily="34" charset="0"/>
              </a:rPr>
              <a:t>Sin had left a crimson stain;</a:t>
            </a:r>
            <a:br>
              <a:rPr lang="en-US" sz="6000" dirty="0">
                <a:latin typeface="Arial Black" pitchFamily="34" charset="0"/>
              </a:rPr>
            </a:br>
            <a:r>
              <a:rPr lang="en-US" sz="6000" dirty="0">
                <a:latin typeface="Arial Black" pitchFamily="34" charset="0"/>
              </a:rPr>
              <a:t>He washed it white as snow.</a:t>
            </a:r>
          </a:p>
        </p:txBody>
      </p:sp>
    </p:spTree>
    <p:extLst>
      <p:ext uri="{BB962C8B-B14F-4D97-AF65-F5344CB8AC3E}">
        <p14:creationId xmlns:p14="http://schemas.microsoft.com/office/powerpoint/2010/main" val="3308010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915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2235200"/>
            <a:ext cx="12192000" cy="4622800"/>
          </a:xfrm>
        </p:spPr>
        <p:txBody>
          <a:bodyPr/>
          <a:lstStyle/>
          <a:p>
            <a:r>
              <a:rPr lang="en-US" sz="8000" u="sng" dirty="0"/>
              <a:t>Teaching Moment</a:t>
            </a:r>
            <a:br>
              <a:rPr lang="en-US" sz="8000" u="sng" dirty="0"/>
            </a:br>
            <a:br>
              <a:rPr lang="en-US" sz="6600" b="1" dirty="0"/>
            </a:br>
            <a:r>
              <a:rPr lang="en-US" sz="8000" b="1" dirty="0">
                <a:latin typeface="Amasis MT Pro Black" panose="02040A04050005020304" pitchFamily="18" charset="0"/>
              </a:rPr>
              <a:t>“When Your Light Gets Dim”</a:t>
            </a:r>
            <a:br>
              <a:rPr lang="en-US" sz="8000" b="1" dirty="0">
                <a:latin typeface="Amasis MT Pro Black" panose="02040A04050005020304" pitchFamily="18" charset="0"/>
              </a:rPr>
            </a:br>
            <a:r>
              <a:rPr lang="en-US" sz="6600" b="1" dirty="0"/>
              <a:t>Pastor Dustin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sz="6600" dirty="0">
                <a:latin typeface="Arial Black" pitchFamily="34" charset="0"/>
              </a:rPr>
              <a:t>Leaning on the Everlasting Arms</a:t>
            </a:r>
            <a:br>
              <a:rPr lang="en-US" sz="6600" dirty="0">
                <a:latin typeface="Arial Black" pitchFamily="34" charset="0"/>
              </a:rPr>
            </a:br>
            <a:br>
              <a:rPr lang="en-US" sz="6600" dirty="0">
                <a:latin typeface="Arial Black" pitchFamily="34" charset="0"/>
              </a:rPr>
            </a:br>
            <a:br>
              <a:rPr lang="en-US" dirty="0">
                <a:latin typeface="Arial Black" pitchFamily="34" charset="0"/>
              </a:rPr>
            </a:br>
            <a:r>
              <a:rPr lang="en-US" dirty="0">
                <a:latin typeface="Arial Black" pitchFamily="34" charset="0"/>
              </a:rPr>
              <a:t>Hymn # 575</a:t>
            </a:r>
          </a:p>
        </p:txBody>
      </p:sp>
    </p:spTree>
    <p:extLst>
      <p:ext uri="{BB962C8B-B14F-4D97-AF65-F5344CB8AC3E}">
        <p14:creationId xmlns:p14="http://schemas.microsoft.com/office/powerpoint/2010/main" val="1339753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4800" b="1" dirty="0"/>
              <a:t>Offsite contributions can be made via Tithely.com</a:t>
            </a:r>
            <a:br>
              <a:rPr lang="en-US" sz="4800" b="1" dirty="0"/>
            </a:br>
            <a:r>
              <a:rPr lang="en-US" sz="4800" b="1" dirty="0"/>
              <a:t>the instructions are on our website </a:t>
            </a:r>
            <a:r>
              <a:rPr lang="en-US" sz="4000" dirty="0"/>
              <a:t>bayshoregardenscommunitychurch.com</a:t>
            </a:r>
            <a:br>
              <a:rPr lang="en-US" sz="4400" dirty="0"/>
            </a:br>
            <a:r>
              <a:rPr lang="en-US" sz="4400" dirty="0"/>
              <a:t>or </a:t>
            </a:r>
            <a:br>
              <a:rPr lang="en-US" sz="4400" dirty="0"/>
            </a:br>
            <a:r>
              <a:rPr lang="en-US" sz="4400" b="1" dirty="0"/>
              <a:t>checks can be mailed to</a:t>
            </a:r>
            <a:br>
              <a:rPr lang="en-US" sz="4400" b="1" dirty="0"/>
            </a:br>
            <a:r>
              <a:rPr lang="en-US" sz="4400" b="1" dirty="0"/>
              <a:t>6228 26</a:t>
            </a:r>
            <a:r>
              <a:rPr lang="en-US" sz="4400" b="1" baseline="30000" dirty="0"/>
              <a:t>th</a:t>
            </a:r>
            <a:r>
              <a:rPr lang="en-US" sz="4400" b="1" dirty="0"/>
              <a:t> street west</a:t>
            </a:r>
            <a:br>
              <a:rPr lang="en-US" sz="4400" b="1" dirty="0"/>
            </a:br>
            <a:r>
              <a:rPr lang="en-US" sz="4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F45E45-A057-AD12-D696-A3603663FC15}"/>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864871598"/>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AB46F2BB-3DA9-3768-F860-5EE3B6CDB618}"/>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2296725019"/>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573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49962"/>
          </a:xfrm>
        </p:spPr>
        <p:txBody>
          <a:bodyPr>
            <a:normAutofit/>
          </a:bodyPr>
          <a:lstStyle/>
          <a:p>
            <a:r>
              <a:rPr lang="en-US" sz="8000" b="1" i="1" dirty="0"/>
              <a:t>“This Little Light Of Mine”</a:t>
            </a:r>
            <a:br>
              <a:rPr lang="en-US" sz="8000" dirty="0"/>
            </a:br>
            <a:endParaRPr lang="en-US" sz="8000" dirty="0"/>
          </a:p>
        </p:txBody>
      </p:sp>
    </p:spTree>
    <p:extLst>
      <p:ext uri="{BB962C8B-B14F-4D97-AF65-F5344CB8AC3E}">
        <p14:creationId xmlns:p14="http://schemas.microsoft.com/office/powerpoint/2010/main" val="1722943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8229600" cy="5257800"/>
          </a:xfrm>
        </p:spPr>
        <p:txBody>
          <a:bodyPr>
            <a:normAutofit fontScale="90000"/>
          </a:bodyPr>
          <a:lstStyle/>
          <a:p>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Let it shine, let it shine, let it shine.</a:t>
            </a:r>
            <a:br>
              <a:rPr lang="en-US" sz="6000" b="1" dirty="0"/>
            </a:br>
            <a:endParaRPr lang="en-US" b="1" dirty="0"/>
          </a:p>
        </p:txBody>
      </p:sp>
    </p:spTree>
    <p:extLst>
      <p:ext uri="{BB962C8B-B14F-4D97-AF65-F5344CB8AC3E}">
        <p14:creationId xmlns:p14="http://schemas.microsoft.com/office/powerpoint/2010/main" val="3185963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86800" cy="6354762"/>
          </a:xfrm>
        </p:spPr>
        <p:txBody>
          <a:bodyPr>
            <a:noAutofit/>
          </a:bodyPr>
          <a:lstStyle/>
          <a:p>
            <a:r>
              <a:rPr lang="en-US" sz="5400" b="1" i="1" dirty="0"/>
              <a:t>Hide it under a bushel, no!  I’m </a:t>
            </a:r>
            <a:r>
              <a:rPr lang="en-US" sz="5400" b="1" i="1" dirty="0" err="1"/>
              <a:t>gonna</a:t>
            </a:r>
            <a:r>
              <a:rPr lang="en-US" sz="5400" b="1" i="1" dirty="0"/>
              <a:t> let it shine</a:t>
            </a:r>
            <a:br>
              <a:rPr lang="en-US" sz="5400" b="1" dirty="0"/>
            </a:br>
            <a:r>
              <a:rPr lang="en-US" sz="5400" b="1" i="1" dirty="0"/>
              <a:t>Hide it under a bushel, no!  I’m </a:t>
            </a:r>
            <a:r>
              <a:rPr lang="en-US" sz="5400" b="1" i="1" dirty="0" err="1"/>
              <a:t>gonna</a:t>
            </a:r>
            <a:r>
              <a:rPr lang="en-US" sz="5400" b="1" i="1" dirty="0"/>
              <a:t> let it shine</a:t>
            </a:r>
            <a:br>
              <a:rPr lang="en-US" sz="5400" b="1" dirty="0"/>
            </a:br>
            <a:r>
              <a:rPr lang="en-US" sz="5400" b="1" i="1" dirty="0"/>
              <a:t>Hide it under a bushel, no!  I’m </a:t>
            </a:r>
            <a:r>
              <a:rPr lang="en-US" sz="5400" b="1" i="1" dirty="0" err="1"/>
              <a:t>gonna</a:t>
            </a:r>
            <a:r>
              <a:rPr lang="en-US" sz="5400" b="1" i="1" dirty="0"/>
              <a:t> let it shine</a:t>
            </a:r>
            <a:br>
              <a:rPr lang="en-US" sz="5400" b="1" dirty="0"/>
            </a:br>
            <a:r>
              <a:rPr lang="en-US" sz="5400" b="1" i="1" dirty="0"/>
              <a:t>Let it shine, let it shine, let it shine.</a:t>
            </a:r>
            <a:endParaRPr lang="en-US" sz="5400" b="1" dirty="0"/>
          </a:p>
        </p:txBody>
      </p:sp>
    </p:spTree>
    <p:extLst>
      <p:ext uri="{BB962C8B-B14F-4D97-AF65-F5344CB8AC3E}">
        <p14:creationId xmlns:p14="http://schemas.microsoft.com/office/powerpoint/2010/main" val="3154040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8229600" cy="5257800"/>
          </a:xfrm>
        </p:spPr>
        <p:txBody>
          <a:bodyPr>
            <a:normAutofit fontScale="90000"/>
          </a:bodyPr>
          <a:lstStyle/>
          <a:p>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Let it shine, let it shine, let it shine.</a:t>
            </a:r>
            <a:br>
              <a:rPr lang="en-US" sz="6000" b="1" dirty="0"/>
            </a:br>
            <a:endParaRPr lang="en-US" b="1" dirty="0"/>
          </a:p>
        </p:txBody>
      </p:sp>
    </p:spTree>
    <p:extLst>
      <p:ext uri="{BB962C8B-B14F-4D97-AF65-F5344CB8AC3E}">
        <p14:creationId xmlns:p14="http://schemas.microsoft.com/office/powerpoint/2010/main" val="285281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1269125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Autofit/>
          </a:bodyPr>
          <a:lstStyle/>
          <a:p>
            <a:r>
              <a:rPr lang="en-US" sz="5400" b="1" i="1" dirty="0"/>
              <a:t>Won’t let Satan blow it out, I’m </a:t>
            </a:r>
            <a:r>
              <a:rPr lang="en-US" sz="5400" b="1" i="1" dirty="0" err="1"/>
              <a:t>gonna</a:t>
            </a:r>
            <a:r>
              <a:rPr lang="en-US" sz="5400" b="1" i="1" dirty="0"/>
              <a:t> let it shine</a:t>
            </a:r>
            <a:br>
              <a:rPr lang="en-US" sz="5400" b="1" dirty="0"/>
            </a:br>
            <a:r>
              <a:rPr lang="en-US" sz="5400" b="1" i="1" dirty="0"/>
              <a:t>Won’t let Satan blow it out, I’m </a:t>
            </a:r>
            <a:r>
              <a:rPr lang="en-US" sz="5400" b="1" i="1" dirty="0" err="1"/>
              <a:t>gonna</a:t>
            </a:r>
            <a:r>
              <a:rPr lang="en-US" sz="5400" b="1" i="1" dirty="0"/>
              <a:t> let it shine</a:t>
            </a:r>
            <a:br>
              <a:rPr lang="en-US" sz="5400" b="1" dirty="0"/>
            </a:br>
            <a:r>
              <a:rPr lang="en-US" sz="5400" b="1" i="1" dirty="0"/>
              <a:t>Won’t let Satan blow it out, I’m </a:t>
            </a:r>
            <a:r>
              <a:rPr lang="en-US" sz="5400" b="1" i="1" dirty="0" err="1"/>
              <a:t>gonna</a:t>
            </a:r>
            <a:r>
              <a:rPr lang="en-US" sz="5400" b="1" i="1" dirty="0"/>
              <a:t> let it shine</a:t>
            </a:r>
            <a:br>
              <a:rPr lang="en-US" sz="5400" b="1" dirty="0"/>
            </a:br>
            <a:r>
              <a:rPr lang="en-US" sz="5400" b="1" i="1" dirty="0"/>
              <a:t>	Let it shine, let it shine, let it shine!</a:t>
            </a:r>
            <a:endParaRPr lang="en-US" sz="5400" b="1" dirty="0"/>
          </a:p>
        </p:txBody>
      </p:sp>
    </p:spTree>
    <p:extLst>
      <p:ext uri="{BB962C8B-B14F-4D97-AF65-F5344CB8AC3E}">
        <p14:creationId xmlns:p14="http://schemas.microsoft.com/office/powerpoint/2010/main" val="4225549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8229600" cy="5257800"/>
          </a:xfrm>
        </p:spPr>
        <p:txBody>
          <a:bodyPr>
            <a:normAutofit fontScale="90000"/>
          </a:bodyPr>
          <a:lstStyle/>
          <a:p>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This little light of mine, I’m </a:t>
            </a:r>
            <a:r>
              <a:rPr lang="en-US" sz="6000" b="1" i="1" dirty="0" err="1"/>
              <a:t>gonna</a:t>
            </a:r>
            <a:r>
              <a:rPr lang="en-US" sz="6000" b="1" i="1" dirty="0"/>
              <a:t> let it shine</a:t>
            </a:r>
            <a:br>
              <a:rPr lang="en-US" sz="6000" b="1" dirty="0"/>
            </a:br>
            <a:r>
              <a:rPr lang="en-US" sz="6000" b="1" i="1" dirty="0"/>
              <a:t>Let it shine, let it shine, let it shine.</a:t>
            </a:r>
            <a:br>
              <a:rPr lang="en-US" sz="6000" b="1" dirty="0"/>
            </a:br>
            <a:endParaRPr lang="en-US" b="1" dirty="0"/>
          </a:p>
        </p:txBody>
      </p:sp>
    </p:spTree>
    <p:extLst>
      <p:ext uri="{BB962C8B-B14F-4D97-AF65-F5344CB8AC3E}">
        <p14:creationId xmlns:p14="http://schemas.microsoft.com/office/powerpoint/2010/main" val="4058576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884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b="1" dirty="0">
                <a:latin typeface="Arial Black" pitchFamily="34" charset="0"/>
              </a:rPr>
              <a:t>What a fellowship,</a:t>
            </a:r>
            <a:br>
              <a:rPr lang="en-US" b="1" dirty="0">
                <a:latin typeface="Arial Black" pitchFamily="34" charset="0"/>
              </a:rPr>
            </a:br>
            <a:r>
              <a:rPr lang="en-US" b="1" dirty="0">
                <a:latin typeface="Arial Black" pitchFamily="34" charset="0"/>
              </a:rPr>
              <a:t>what a joy divine,</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What a blessedness</a:t>
            </a:r>
            <a:br>
              <a:rPr lang="en-US" b="1" dirty="0">
                <a:latin typeface="Arial Black" pitchFamily="34" charset="0"/>
              </a:rPr>
            </a:br>
            <a:r>
              <a:rPr lang="en-US" b="1" dirty="0">
                <a:latin typeface="Arial Black" pitchFamily="34" charset="0"/>
              </a:rPr>
              <a:t>what a peace is mine,</a:t>
            </a:r>
            <a:br>
              <a:rPr lang="en-US" b="1" dirty="0">
                <a:latin typeface="Arial Black" pitchFamily="34" charset="0"/>
              </a:rPr>
            </a:br>
            <a:r>
              <a:rPr lang="en-US" b="1" dirty="0">
                <a:latin typeface="Arial Black" pitchFamily="34" charset="0"/>
              </a:rPr>
              <a:t>Leaning on the everlasting arms. </a:t>
            </a:r>
          </a:p>
        </p:txBody>
      </p:sp>
    </p:spTree>
    <p:extLst>
      <p:ext uri="{BB962C8B-B14F-4D97-AF65-F5344CB8AC3E}">
        <p14:creationId xmlns:p14="http://schemas.microsoft.com/office/powerpoint/2010/main" val="13801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270276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b="1" dirty="0">
                <a:latin typeface="Arial Black" pitchFamily="34" charset="0"/>
              </a:rPr>
              <a:t>O how sweet to walk</a:t>
            </a:r>
            <a:br>
              <a:rPr lang="en-US" b="1" dirty="0">
                <a:latin typeface="Arial Black" pitchFamily="34" charset="0"/>
              </a:rPr>
            </a:br>
            <a:r>
              <a:rPr lang="en-US" b="1" dirty="0">
                <a:latin typeface="Arial Black" pitchFamily="34" charset="0"/>
              </a:rPr>
              <a:t>in the pilgrim way,</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O how bright the path</a:t>
            </a:r>
            <a:br>
              <a:rPr lang="en-US" b="1" dirty="0">
                <a:latin typeface="Arial Black" pitchFamily="34" charset="0"/>
              </a:rPr>
            </a:br>
            <a:r>
              <a:rPr lang="en-US" b="1" dirty="0">
                <a:latin typeface="Arial Black" pitchFamily="34" charset="0"/>
              </a:rPr>
              <a:t>grows from day to day,</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1094987565"/>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6651</TotalTime>
  <Words>1507</Words>
  <Application>Microsoft Office PowerPoint</Application>
  <PresentationFormat>Widescreen</PresentationFormat>
  <Paragraphs>86</Paragraphs>
  <Slides>63</Slides>
  <Notes>3</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63</vt:i4>
      </vt:variant>
    </vt:vector>
  </HeadingPairs>
  <TitlesOfParts>
    <vt:vector size="87" baseType="lpstr">
      <vt:lpstr>MS PGothic</vt:lpstr>
      <vt:lpstr>Aharoni</vt:lpstr>
      <vt:lpstr>Algerian</vt:lpstr>
      <vt:lpstr>Amasis MT Pro Black</vt:lpstr>
      <vt:lpstr>Arial</vt:lpstr>
      <vt:lpstr>Arial Black</vt:lpstr>
      <vt:lpstr>Arial Rounded MT Bold</vt:lpstr>
      <vt:lpstr>Baguet Script</vt:lpstr>
      <vt:lpstr>Berlin Sans FB</vt:lpstr>
      <vt:lpstr>Bierstadt</vt:lpstr>
      <vt:lpstr>Broadway</vt:lpstr>
      <vt:lpstr>Calibri</vt:lpstr>
      <vt:lpstr>Calibri Light</vt:lpstr>
      <vt:lpstr>Times</vt:lpstr>
      <vt:lpstr>3_Office Theme</vt:lpstr>
      <vt:lpstr>4_Office Theme</vt:lpstr>
      <vt:lpstr>6_Office Theme</vt:lpstr>
      <vt:lpstr>7_Office Theme</vt:lpstr>
      <vt:lpstr>2_Office Theme</vt:lpstr>
      <vt:lpstr>Office Theme</vt:lpstr>
      <vt:lpstr>Default Design</vt:lpstr>
      <vt:lpstr>1_Office Theme</vt:lpstr>
      <vt:lpstr>5_Office Theme</vt:lpstr>
      <vt:lpstr>8_Office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Leaning on the Everlasting Arms   Hymn # 575</vt:lpstr>
      <vt:lpstr>Leaning, leaning safe an secure from all alarms,  Leaning, leaning leaning on the everlasting arms</vt:lpstr>
      <vt:lpstr>What a fellowship, what a joy divine, Leaning on the everlasting arms. What a blessedness what a peace is mine, Leaning on the everlasting arms. </vt:lpstr>
      <vt:lpstr>Leaning, leaning safe an secure from all alarms,  Leaning, leaning leaning on the everlasting arms</vt:lpstr>
      <vt:lpstr>O how sweet to walk in the pilgrim way, leaning on the everlasting arms. O how bright the path grows from day to day, leaning on the everlasting arms.</vt:lpstr>
      <vt:lpstr>Leaning, leaning safe an secure from all alarms,  Leaning, leaning leaning on the everlasting arms</vt:lpstr>
      <vt:lpstr>What have I to dread, what have I to fear, leaning on the everlasting arms? I have blessed peace with my Lord so near, leaning on the everlasting arms.</vt:lpstr>
      <vt:lpstr>Leaning, leaning safe an secure from all alarms,  Leaning, leaning leaning on the everlasting arms</vt:lpstr>
      <vt:lpstr>PowerPoint Presentation</vt:lpstr>
      <vt:lpstr>WELCOME</vt:lpstr>
      <vt:lpstr>I Surrender All  Hymn # 596</vt:lpstr>
      <vt:lpstr>All to Jesus I surrender, All to Him I freely give; I will ever love and trust Him, In His presence daily live.</vt:lpstr>
      <vt:lpstr>I surrender all I surrender all All to Thee my blessed Savior I surrender all.</vt:lpstr>
      <vt:lpstr>All to Jesus I surrender, Humbly at His feet I bow; Worldly pleasures all forsaken, Take me Jesus, take me now</vt:lpstr>
      <vt:lpstr>I surrender all I surrender all All to Thee my blessed Savior I surrender all.</vt:lpstr>
      <vt:lpstr>All to Jesus I surrender Make me Savior, wholly Thine; May Thy Holy Spirit fill me, May I know Thy pow’r divine.</vt:lpstr>
      <vt:lpstr>I surrender all I surrender all All to Thee my blessed Savior I surrender all.</vt:lpstr>
      <vt:lpstr>All to Jesus I surrender, Lord I give myself to Thee Fill me with Thy love and power, Let Thy blessing fall on me.</vt:lpstr>
      <vt:lpstr>I surrender all I surrender all All to Thee my blessed Savior I surrender all.</vt:lpstr>
      <vt:lpstr>PowerPoint Presentation</vt:lpstr>
      <vt:lpstr>   Call To Worship   Deacon David Smukala, Liturgist         </vt:lpstr>
      <vt:lpstr>Leader: O gracious and holy God, give us diligence to seek you, wisdom to perceive you, and patience to wait for you. </vt:lpstr>
      <vt:lpstr>People: Grant us, O God, a mind to meditate on you, eyes to behold you, ears to listen for your Word, a heart to love you, and a life to proclaim you, through the power of the Spirit of Jesus Christ, our Lord. Amen! </vt:lpstr>
      <vt:lpstr>PowerPoint Presentation</vt:lpstr>
      <vt:lpstr>Prayer of confession   </vt:lpstr>
      <vt:lpstr>Leader: O God, you have shown us the way of life through your Son, Jesus Christ. We confess with shame our slowness to learn of him, our failure to follow him, and our reluctance to bear the cross. </vt:lpstr>
      <vt:lpstr>People: Have mercy on us, Lord, and forgive us.</vt:lpstr>
      <vt:lpstr>Leader: We confess the poor effort of our personal worship, our neglect of fellowship, our hesitating witness for Christ, our evasion of responsibilities in our service, our imperfect stewardship of your gifts. </vt:lpstr>
      <vt:lpstr>People: Have mercy on us, Lord, and forgive us.</vt:lpstr>
      <vt:lpstr>Leader: Lord, Hear our Prayers </vt:lpstr>
      <vt:lpstr>A Moment for Silent Confession</vt:lpstr>
      <vt:lpstr>Words of Assurance and Pardon of the Gospel  Elder Roy Palk, Liturgist     </vt:lpstr>
      <vt:lpstr>“The LORD is faithful in all his words, and gracious in all his deeds. The LORD upholds all who are falling, and raises up all who are bowed down.  (Psalm 145:13-14, NRSV)</vt:lpstr>
      <vt:lpstr>PowerPoint Presentation</vt:lpstr>
      <vt:lpstr>Jesus Paid It All  Hymn # 305</vt:lpstr>
      <vt:lpstr>I hear the Savior say; “ Thy strength indeed is small, Child of weakness, watch and pray; Find in Me thine all in all.” </vt:lpstr>
      <vt:lpstr>Jesus paid it all; All to Him I owe. Sin had left a crimson stain; He washed it white as snow.</vt:lpstr>
      <vt:lpstr>Lord, now indeed I find  Thy pow’r, and Thine alone Can change the leper’s spots And melt the heart of stone. </vt:lpstr>
      <vt:lpstr>Jesus paid it all; All to Him I owe. Sin had left a crimson stain; He washed it white as snow.</vt:lpstr>
      <vt:lpstr>For nothing good have I Where-by Thy grace to claim; I’ll wash my garments white In the blood of Calv’ry’s Lamb</vt:lpstr>
      <vt:lpstr>Jesus paid it all; All to Him I owe. Sin had left a crimson stain; He washed it white as snow.</vt:lpstr>
      <vt:lpstr>And when before the throne  I stand in Him complete, “Jesus died my soul to save,” My lips shall still repeat</vt:lpstr>
      <vt:lpstr>Jesus paid it all; All to Him I owe. Sin had left a crimson stain; He washed it white as snow.</vt:lpstr>
      <vt:lpstr>PowerPoint Presentation</vt:lpstr>
      <vt:lpstr>Teaching Moment  “When Your Light Gets Dim”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“This Little Light Of Mine” </vt:lpstr>
      <vt:lpstr>This little light of mine, I’m gonna let it shine This little light of mine, I’m gonna let it shine This little light of mine, I’m gonna let it shine Let it shine, let it shine, let it shine. </vt:lpstr>
      <vt:lpstr>Hide it under a bushel, no!  I’m gonna let it shine Hide it under a bushel, no!  I’m gonna let it shine Hide it under a bushel, no!  I’m gonna let it shine Let it shine, let it shine, let it shine.</vt:lpstr>
      <vt:lpstr>This little light of mine, I’m gonna let it shine This little light of mine, I’m gonna let it shine This little light of mine, I’m gonna let it shine Let it shine, let it shine, let it shine. </vt:lpstr>
      <vt:lpstr>Won’t let Satan blow it out, I’m gonna let it shine Won’t let Satan blow it out, I’m gonna let it shine Won’t let Satan blow it out, I’m gonna let it shine  Let it shine, let it shine, let it shine!</vt:lpstr>
      <vt:lpstr>This little light of mine, I’m gonna let it shine This little light of mine, I’m gonna let it shine This little light of mine, I’m gonna let it shine Let it shine, let it shine, let it shine.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296</cp:revision>
  <dcterms:created xsi:type="dcterms:W3CDTF">2021-03-31T13:56:44Z</dcterms:created>
  <dcterms:modified xsi:type="dcterms:W3CDTF">2024-06-16T14:18:12Z</dcterms:modified>
</cp:coreProperties>
</file>