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6" r:id="rId2"/>
    <p:sldMasterId id="2147484174" r:id="rId3"/>
    <p:sldMasterId id="2147484184" r:id="rId4"/>
    <p:sldMasterId id="2147484189" r:id="rId5"/>
    <p:sldMasterId id="2147484722" r:id="rId6"/>
    <p:sldMasterId id="2147484725" r:id="rId7"/>
    <p:sldMasterId id="2147484728" r:id="rId8"/>
    <p:sldMasterId id="2147484731" r:id="rId9"/>
    <p:sldMasterId id="2147484734" r:id="rId10"/>
  </p:sldMasterIdLst>
  <p:notesMasterIdLst>
    <p:notesMasterId r:id="rId66"/>
  </p:notesMasterIdLst>
  <p:sldIdLst>
    <p:sldId id="2920" r:id="rId11"/>
    <p:sldId id="610" r:id="rId12"/>
    <p:sldId id="469" r:id="rId13"/>
    <p:sldId id="470" r:id="rId14"/>
    <p:sldId id="3578" r:id="rId15"/>
    <p:sldId id="3579" r:id="rId16"/>
    <p:sldId id="3580" r:id="rId17"/>
    <p:sldId id="3581" r:id="rId18"/>
    <p:sldId id="263" r:id="rId19"/>
    <p:sldId id="3582" r:id="rId20"/>
    <p:sldId id="264" r:id="rId21"/>
    <p:sldId id="3583" r:id="rId22"/>
    <p:sldId id="265" r:id="rId23"/>
    <p:sldId id="3584" r:id="rId24"/>
    <p:sldId id="1986" r:id="rId25"/>
    <p:sldId id="427" r:id="rId26"/>
    <p:sldId id="639" r:id="rId27"/>
    <p:sldId id="2778" r:id="rId28"/>
    <p:sldId id="3331" r:id="rId29"/>
    <p:sldId id="3560" r:id="rId30"/>
    <p:sldId id="3100" r:id="rId31"/>
    <p:sldId id="3402" r:id="rId32"/>
    <p:sldId id="3528" r:id="rId33"/>
    <p:sldId id="3589" r:id="rId34"/>
    <p:sldId id="3588" r:id="rId35"/>
    <p:sldId id="3587" r:id="rId36"/>
    <p:sldId id="3586" r:id="rId37"/>
    <p:sldId id="3585" r:id="rId38"/>
    <p:sldId id="2693" r:id="rId39"/>
    <p:sldId id="3269" r:id="rId40"/>
    <p:sldId id="3270" r:id="rId41"/>
    <p:sldId id="3468" r:id="rId42"/>
    <p:sldId id="256" r:id="rId43"/>
    <p:sldId id="3590" r:id="rId44"/>
    <p:sldId id="3591" r:id="rId45"/>
    <p:sldId id="259" r:id="rId46"/>
    <p:sldId id="3592" r:id="rId47"/>
    <p:sldId id="3593" r:id="rId48"/>
    <p:sldId id="3594" r:id="rId49"/>
    <p:sldId id="3595" r:id="rId50"/>
    <p:sldId id="3596" r:id="rId51"/>
    <p:sldId id="454" r:id="rId52"/>
    <p:sldId id="455" r:id="rId53"/>
    <p:sldId id="1001" r:id="rId54"/>
    <p:sldId id="1943" r:id="rId55"/>
    <p:sldId id="3605" r:id="rId56"/>
    <p:sldId id="3597" r:id="rId57"/>
    <p:sldId id="3598" r:id="rId58"/>
    <p:sldId id="3599" r:id="rId59"/>
    <p:sldId id="3600" r:id="rId60"/>
    <p:sldId id="3601" r:id="rId61"/>
    <p:sldId id="3602" r:id="rId62"/>
    <p:sldId id="3603" r:id="rId63"/>
    <p:sldId id="3604" r:id="rId64"/>
    <p:sldId id="464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09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90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3A7C-722E-41CC-B3C0-A249950A62F4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36F0-4A1E-432E-878D-796833E1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36F0-4A1E-432E-878D-796833E154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9D974-F010-4959-A42F-69CBCF5A95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07AC5A-DFC9-402C-B0F5-4F35BC16C58D}" type="slidenum">
              <a:rPr 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55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0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2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5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6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8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9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7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F7CC718-28C1-4360-BAFD-B820919440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368544F-9660-400D-BBCA-A2996911E6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5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F7CC718-28C1-4360-BAFD-B820919440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368544F-9660-400D-BBCA-A2996911E6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5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B9D6C-E64E-97E0-B76A-9F6E7B4D2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1C1AF8-C719-8AE3-2142-AA0E53551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5A774D-E31A-A5A1-CD6D-3F35717F2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AC4036-7A7B-457A-85F0-33D3C8611FD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9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58BA-DDED-428C-B670-384008085FC2}" type="datetimeFigureOut">
              <a:rPr lang="en-US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62C-22B6-45D5-887A-A7913DBF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430B5D-9F88-6FB4-7F7E-050527A59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891339-CE5E-A9DF-A84A-76CE2F1DA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A4D92D-C924-25A3-69D2-3EC467437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F859FBF-4272-4DBE-A06A-853330ACD551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5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C3AEB1E-3291-409C-A818-BE8C1E4E2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F451189-2218-4425-A66F-4F2843199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47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C3AEB1E-3291-409C-A818-BE8C1E4E2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F451189-2218-4425-A66F-4F2843199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9E24A7E-5545-4A36-B9EA-6F717C06C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5FFFC5F-14B4-4C93-AA54-1D984577FD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38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9E24A7E-5545-4A36-B9EA-6F717C06C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5FFFC5F-14B4-4C93-AA54-1D984577FD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46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ED9294E-BB3E-4BF8-B4A2-9A74FF932B2E}" type="datetimeFigureOut">
              <a:rPr lang="en-US" smtClean="0"/>
              <a:pPr defTabSz="914400">
                <a:defRPr/>
              </a:pPr>
              <a:t>6/2/2024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486C39C-4930-49DC-B055-0F9F6A9D3B22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/>
              <a:pPr>
                <a:defRPr/>
              </a:pPr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3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 smtClean="0"/>
              <a:pPr>
                <a:defRPr/>
              </a:pPr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2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9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8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pixabay.com/en/praying-hands-faith-hope-pray-2535750/" TargetMode="Externa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commons.wikimedia.org/wiki/file:background-clouds.jpg" TargetMode="Externa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CEDE-0931-4289-820F-CE3BF0E63DB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E75F4-80DC-4D17-8826-8608177325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0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7F6F31B6-C839-4C65-BC16-623824C7E51B}" type="datetimeFigureOut">
              <a:rPr lang="en-US" smtClean="0"/>
              <a:pPr defTabSz="914400">
                <a:defRPr/>
              </a:pPr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D55A7A56-39C3-40AE-81BB-EA9DE2EB8423}" type="slidenum">
              <a:rPr 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42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8"/>
            <a:ext cx="10972800" cy="45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5123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408989" fontAlgn="base">
              <a:spcBef>
                <a:spcPct val="0"/>
              </a:spcBef>
              <a:spcAft>
                <a:spcPct val="0"/>
              </a:spcAft>
              <a:defRPr sz="594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AD0958A-BBC0-4C8A-9E1D-4D51041D464F}" type="datetimeFigureOut">
              <a:rPr lang="en-US" smtClean="0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5123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408989" fontAlgn="base">
              <a:spcBef>
                <a:spcPct val="0"/>
              </a:spcBef>
              <a:spcAft>
                <a:spcPct val="0"/>
              </a:spcAft>
              <a:defRPr sz="594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5123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408989" fontAlgn="base">
              <a:spcBef>
                <a:spcPct val="0"/>
              </a:spcBef>
              <a:spcAft>
                <a:spcPct val="0"/>
              </a:spcAft>
              <a:defRPr sz="594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FB26AFD-2468-4690-BEC3-D024BEC52A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1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5pPr>
      <a:lvl6pPr marL="204477" algn="ctr" rtl="0" fontAlgn="base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6pPr>
      <a:lvl7pPr marL="408989" algn="ctr" rtl="0" fontAlgn="base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7pPr>
      <a:lvl8pPr marL="613480" algn="ctr" rtl="0" fontAlgn="base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8pPr>
      <a:lvl9pPr marL="817966" algn="ctr" rtl="0" fontAlgn="base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9pPr>
    </p:titleStyle>
    <p:bodyStyle>
      <a:lvl1pPr marL="153367" indent="-1533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332300" indent="-1278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511228" indent="-1022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88" kern="1200">
          <a:solidFill>
            <a:schemeClr val="tx1"/>
          </a:solidFill>
          <a:latin typeface="+mn-lt"/>
          <a:ea typeface="+mn-ea"/>
          <a:cs typeface="+mn-cs"/>
        </a:defRPr>
      </a:lvl3pPr>
      <a:lvl4pPr marL="715727" indent="-1022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26" kern="1200">
          <a:solidFill>
            <a:schemeClr val="tx1"/>
          </a:solidFill>
          <a:latin typeface="+mn-lt"/>
          <a:ea typeface="+mn-ea"/>
          <a:cs typeface="+mn-cs"/>
        </a:defRPr>
      </a:lvl4pPr>
      <a:lvl5pPr marL="920217" indent="-1022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26" kern="1200">
          <a:solidFill>
            <a:schemeClr val="tx1"/>
          </a:solidFill>
          <a:latin typeface="+mn-lt"/>
          <a:ea typeface="+mn-ea"/>
          <a:cs typeface="+mn-cs"/>
        </a:defRPr>
      </a:lvl5pPr>
      <a:lvl6pPr marL="1124708" indent="-102238" algn="l" defTabSz="408989" rtl="0" eaLnBrk="1" latinLnBrk="0" hangingPunct="1">
        <a:spcBef>
          <a:spcPct val="20000"/>
        </a:spcBef>
        <a:buFont typeface="Arial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6pPr>
      <a:lvl7pPr marL="1329202" indent="-102238" algn="l" defTabSz="408989" rtl="0" eaLnBrk="1" latinLnBrk="0" hangingPunct="1">
        <a:spcBef>
          <a:spcPct val="20000"/>
        </a:spcBef>
        <a:buFont typeface="Arial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7pPr>
      <a:lvl8pPr marL="1533701" indent="-102238" algn="l" defTabSz="408989" rtl="0" eaLnBrk="1" latinLnBrk="0" hangingPunct="1">
        <a:spcBef>
          <a:spcPct val="20000"/>
        </a:spcBef>
        <a:buFont typeface="Arial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8pPr>
      <a:lvl9pPr marL="1738174" indent="-102238" algn="l" defTabSz="408989" rtl="0" eaLnBrk="1" latinLnBrk="0" hangingPunct="1">
        <a:spcBef>
          <a:spcPct val="20000"/>
        </a:spcBef>
        <a:buFont typeface="Arial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1pPr>
      <a:lvl2pPr marL="204477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2pPr>
      <a:lvl3pPr marL="408989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3pPr>
      <a:lvl4pPr marL="613480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4pPr>
      <a:lvl5pPr marL="817966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5pPr>
      <a:lvl6pPr marL="1022460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6pPr>
      <a:lvl7pPr marL="1226950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7pPr>
      <a:lvl8pPr marL="1431441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8pPr>
      <a:lvl9pPr marL="1635935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42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8"/>
            <a:ext cx="10972800" cy="45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5123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408989" fontAlgn="auto">
              <a:spcBef>
                <a:spcPts val="0"/>
              </a:spcBef>
              <a:spcAft>
                <a:spcPts val="0"/>
              </a:spcAft>
              <a:defRPr sz="594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F6F31B6-C839-4C65-BC16-623824C7E51B}" type="datetimeFigureOut">
              <a:rPr lang="en-US" smtClean="0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5123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408989" fontAlgn="auto">
              <a:spcBef>
                <a:spcPts val="0"/>
              </a:spcBef>
              <a:spcAft>
                <a:spcPts val="0"/>
              </a:spcAft>
              <a:defRPr sz="594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5123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408989" fontAlgn="auto">
              <a:spcBef>
                <a:spcPts val="0"/>
              </a:spcBef>
              <a:spcAft>
                <a:spcPts val="0"/>
              </a:spcAft>
              <a:defRPr sz="594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55A7A56-39C3-40AE-81BB-EA9DE2EB84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1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5pPr>
      <a:lvl6pPr marL="204477" algn="ctr" rtl="0" fontAlgn="base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6pPr>
      <a:lvl7pPr marL="408989" algn="ctr" rtl="0" fontAlgn="base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7pPr>
      <a:lvl8pPr marL="613480" algn="ctr" rtl="0" fontAlgn="base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8pPr>
      <a:lvl9pPr marL="817966" algn="ctr" rtl="0" fontAlgn="base">
        <a:spcBef>
          <a:spcPct val="0"/>
        </a:spcBef>
        <a:spcAft>
          <a:spcPct val="0"/>
        </a:spcAft>
        <a:defRPr sz="2219">
          <a:solidFill>
            <a:schemeClr val="tx1"/>
          </a:solidFill>
          <a:latin typeface="Calibri" pitchFamily="34" charset="0"/>
        </a:defRPr>
      </a:lvl9pPr>
    </p:titleStyle>
    <p:bodyStyle>
      <a:lvl1pPr marL="153367" indent="-1533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332300" indent="-1278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511228" indent="-1022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88" kern="1200">
          <a:solidFill>
            <a:schemeClr val="tx1"/>
          </a:solidFill>
          <a:latin typeface="+mn-lt"/>
          <a:ea typeface="+mn-ea"/>
          <a:cs typeface="+mn-cs"/>
        </a:defRPr>
      </a:lvl3pPr>
      <a:lvl4pPr marL="715727" indent="-1022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26" kern="1200">
          <a:solidFill>
            <a:schemeClr val="tx1"/>
          </a:solidFill>
          <a:latin typeface="+mn-lt"/>
          <a:ea typeface="+mn-ea"/>
          <a:cs typeface="+mn-cs"/>
        </a:defRPr>
      </a:lvl4pPr>
      <a:lvl5pPr marL="920217" indent="-1022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26" kern="1200">
          <a:solidFill>
            <a:schemeClr val="tx1"/>
          </a:solidFill>
          <a:latin typeface="+mn-lt"/>
          <a:ea typeface="+mn-ea"/>
          <a:cs typeface="+mn-cs"/>
        </a:defRPr>
      </a:lvl5pPr>
      <a:lvl6pPr marL="1124708" indent="-102238" algn="l" defTabSz="408989" rtl="0" eaLnBrk="1" latinLnBrk="0" hangingPunct="1">
        <a:spcBef>
          <a:spcPct val="20000"/>
        </a:spcBef>
        <a:buFont typeface="Arial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6pPr>
      <a:lvl7pPr marL="1329202" indent="-102238" algn="l" defTabSz="408989" rtl="0" eaLnBrk="1" latinLnBrk="0" hangingPunct="1">
        <a:spcBef>
          <a:spcPct val="20000"/>
        </a:spcBef>
        <a:buFont typeface="Arial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7pPr>
      <a:lvl8pPr marL="1533701" indent="-102238" algn="l" defTabSz="408989" rtl="0" eaLnBrk="1" latinLnBrk="0" hangingPunct="1">
        <a:spcBef>
          <a:spcPct val="20000"/>
        </a:spcBef>
        <a:buFont typeface="Arial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8pPr>
      <a:lvl9pPr marL="1738174" indent="-102238" algn="l" defTabSz="408989" rtl="0" eaLnBrk="1" latinLnBrk="0" hangingPunct="1">
        <a:spcBef>
          <a:spcPct val="20000"/>
        </a:spcBef>
        <a:buFont typeface="Arial" pitchFamily="34" charset="0"/>
        <a:buChar char="•"/>
        <a:defRPr sz="1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1pPr>
      <a:lvl2pPr marL="204477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2pPr>
      <a:lvl3pPr marL="408989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3pPr>
      <a:lvl4pPr marL="613480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4pPr>
      <a:lvl5pPr marL="817966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5pPr>
      <a:lvl6pPr marL="1022460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6pPr>
      <a:lvl7pPr marL="1226950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7pPr>
      <a:lvl8pPr marL="1431441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8pPr>
      <a:lvl9pPr marL="1635935" algn="l" defTabSz="408989" rtl="0" eaLnBrk="1" latinLnBrk="0" hangingPunct="1">
        <a:defRPr sz="9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4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C718-28C1-4360-BAFD-B82091944006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544F-9660-400D-BBCA-A2996911E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0F340A-8150-7AB8-CC03-F6D35B11B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E29B1B-3AE2-4277-B714-B6BB918BB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FC5B14-00AA-0F90-A3C5-D96B6B09D0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CA77DC-C52A-DFB3-838D-0118DAC05F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9F0854-2C78-56FE-2D7E-618087F08C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4D0273-9185-471B-9A79-8915BA498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EB1E-3291-409C-A818-BE8C1E4E2BD8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1189-2218-4425-A66F-4F28431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24A7E-5545-4A36-B9EA-6F717C06C21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FC5F-14B4-4C93-AA54-1D984577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55563"/>
            <a:ext cx="97536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0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Black" pitchFamily="34" charset="0"/>
              </a:rPr>
              <a:t>All to Jesus I surrender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Make me Savior, wholly </a:t>
            </a:r>
            <a:r>
              <a:rPr lang="en-US" sz="4800" b="1" dirty="0" err="1">
                <a:latin typeface="Arial Black" pitchFamily="34" charset="0"/>
              </a:rPr>
              <a:t>Thine</a:t>
            </a:r>
            <a:r>
              <a:rPr lang="en-US" sz="4800" b="1" dirty="0">
                <a:latin typeface="Arial Black" pitchFamily="34" charset="0"/>
              </a:rPr>
              <a:t>;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May Thy Holy Spirit fill me,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May I know Thy </a:t>
            </a:r>
            <a:r>
              <a:rPr lang="en-US" sz="4800" b="1" dirty="0" err="1">
                <a:latin typeface="Arial Black" pitchFamily="34" charset="0"/>
              </a:rPr>
              <a:t>pow’r</a:t>
            </a:r>
            <a:r>
              <a:rPr lang="en-US" sz="4800" b="1" dirty="0">
                <a:latin typeface="Arial Black" pitchFamily="34" charset="0"/>
              </a:rPr>
              <a:t> divine.</a:t>
            </a:r>
          </a:p>
        </p:txBody>
      </p:sp>
    </p:spTree>
    <p:extLst>
      <p:ext uri="{BB962C8B-B14F-4D97-AF65-F5344CB8AC3E}">
        <p14:creationId xmlns:p14="http://schemas.microsoft.com/office/powerpoint/2010/main" val="382451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Black" pitchFamily="34" charset="0"/>
              </a:rPr>
              <a:t>I surrender all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surrender all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All to Thee my blessed Savior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surrender all.</a:t>
            </a:r>
          </a:p>
        </p:txBody>
      </p:sp>
    </p:spTree>
    <p:extLst>
      <p:ext uri="{BB962C8B-B14F-4D97-AF65-F5344CB8AC3E}">
        <p14:creationId xmlns:p14="http://schemas.microsoft.com/office/powerpoint/2010/main" val="180117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Black" pitchFamily="34" charset="0"/>
              </a:rPr>
              <a:t>All to Jesus I surrender,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Lord I give myself to Thee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Fill me with Thy love and power,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Let Thy blessing fall on me.</a:t>
            </a:r>
          </a:p>
        </p:txBody>
      </p:sp>
    </p:spTree>
    <p:extLst>
      <p:ext uri="{BB962C8B-B14F-4D97-AF65-F5344CB8AC3E}">
        <p14:creationId xmlns:p14="http://schemas.microsoft.com/office/powerpoint/2010/main" val="168232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Black" pitchFamily="34" charset="0"/>
              </a:rPr>
              <a:t>I surrender all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surrender all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All to Thee my blessed Savior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surrender all.</a:t>
            </a:r>
          </a:p>
        </p:txBody>
      </p:sp>
    </p:spTree>
    <p:extLst>
      <p:ext uri="{BB962C8B-B14F-4D97-AF65-F5344CB8AC3E}">
        <p14:creationId xmlns:p14="http://schemas.microsoft.com/office/powerpoint/2010/main" val="380182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0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A28A-01E2-7175-FC72-FB198ACF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63175"/>
            <a:ext cx="8229600" cy="4509003"/>
          </a:xfrm>
        </p:spPr>
        <p:txBody>
          <a:bodyPr/>
          <a:lstStyle/>
          <a:p>
            <a:r>
              <a:rPr lang="en-US" sz="10083" dirty="0">
                <a:latin typeface="Baguet Script" panose="000005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662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0" y="6461760"/>
            <a:ext cx="12192000" cy="39623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9600" b="1" dirty="0">
                <a:latin typeface="Amasis MT Pro Black" panose="02040A04050005020304" pitchFamily="18" charset="0"/>
              </a:rPr>
            </a:br>
            <a:br>
              <a:rPr lang="en-US" sz="9600" b="1" dirty="0">
                <a:latin typeface="Amasis MT Pro Black" panose="02040A04050005020304" pitchFamily="18" charset="0"/>
              </a:rPr>
            </a:br>
            <a:br>
              <a:rPr lang="en-US" sz="9600" b="1" dirty="0">
                <a:latin typeface="Amasis MT Pro Black" panose="02040A04050005020304" pitchFamily="18" charset="0"/>
              </a:rPr>
            </a:br>
            <a:r>
              <a:rPr lang="en-US" sz="9600" b="1" dirty="0">
                <a:latin typeface="Amasis MT Pro Black" panose="02040A04050005020304" pitchFamily="18" charset="0"/>
              </a:rPr>
              <a:t>Call To Worship</a:t>
            </a:r>
            <a:br>
              <a:rPr lang="en-US" sz="9600" b="1" dirty="0">
                <a:latin typeface="Amasis MT Pro Black" panose="02040A04050005020304" pitchFamily="18" charset="0"/>
              </a:rPr>
            </a:br>
            <a:br>
              <a:rPr lang="en-US" sz="7200" b="1" dirty="0">
                <a:latin typeface="Amasis MT Pro Black" panose="02040A04050005020304" pitchFamily="18" charset="0"/>
              </a:rPr>
            </a:br>
            <a:r>
              <a:rPr lang="en-US" sz="6000" b="1" dirty="0"/>
              <a:t>based on Psalm 91:2;</a:t>
            </a:r>
            <a:br>
              <a:rPr lang="en-US" sz="6000" b="1" dirty="0"/>
            </a:br>
            <a:r>
              <a:rPr lang="en-US" sz="6000" b="1" dirty="0"/>
              <a:t> Romans 10:9, 13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Elder Roy Palk, Liturgist</a:t>
            </a:r>
            <a:br>
              <a:rPr lang="en-US" sz="6000" b="1" dirty="0"/>
            </a:br>
            <a:br>
              <a:rPr lang="en-US" sz="6000" b="1" dirty="0"/>
            </a:br>
            <a:br>
              <a:rPr lang="en-US" sz="7200" b="1" dirty="0"/>
            </a:br>
            <a:br>
              <a:rPr lang="en-US" sz="7200" b="1" dirty="0"/>
            </a:br>
            <a:br>
              <a:rPr lang="en-US" sz="9600" b="1" dirty="0">
                <a:latin typeface="Amasis MT Pro Black" panose="02040A04050005020304" pitchFamily="18" charset="0"/>
              </a:rPr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000" b="1" dirty="0"/>
            </a:br>
            <a:br>
              <a:rPr lang="en-US" sz="9600" b="1" dirty="0"/>
            </a:b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50617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11558016" cy="6553200"/>
          </a:xfrm>
        </p:spPr>
        <p:txBody>
          <a:bodyPr/>
          <a:lstStyle/>
          <a:p>
            <a:r>
              <a:rPr lang="en-US" sz="6600" b="1" u="sng" dirty="0"/>
              <a:t>Leader:</a:t>
            </a:r>
            <a:br>
              <a:rPr lang="en-US" sz="6600" b="1" dirty="0"/>
            </a:br>
            <a:r>
              <a:rPr lang="en-US" sz="6600" b="1" dirty="0"/>
              <a:t>Let us worship God.</a:t>
            </a:r>
            <a:br>
              <a:rPr lang="en-US" sz="6600" b="1" dirty="0"/>
            </a:br>
            <a:r>
              <a:rPr lang="en-US" sz="6600" b="1" dirty="0"/>
              <a:t> “He is our refuge and our fortress, our God, in whom we trust.”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4044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"/>
            <a:ext cx="11558016" cy="6857998"/>
          </a:xfrm>
        </p:spPr>
        <p:txBody>
          <a:bodyPr/>
          <a:lstStyle/>
          <a:p>
            <a:r>
              <a:rPr lang="en-US" sz="6600" b="1" u="sng" dirty="0">
                <a:solidFill>
                  <a:srgbClr val="FF0000"/>
                </a:solidFill>
              </a:rPr>
              <a:t>People:</a:t>
            </a:r>
            <a:br>
              <a:rPr lang="en-US" sz="6600" b="1" u="sng" dirty="0">
                <a:solidFill>
                  <a:srgbClr val="FF0000"/>
                </a:solidFill>
              </a:rPr>
            </a:br>
            <a:r>
              <a:rPr lang="en-US" sz="7200" b="1" dirty="0">
                <a:solidFill>
                  <a:srgbClr val="FF0000"/>
                </a:solidFill>
              </a:rPr>
              <a:t>Let us confess with our mouths, “Jesus is Lord,” and believe in our hearts that God raised him from the dead,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8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3898-E43B-7C3C-7E45-706B35F9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29A-C317-08E5-1766-D51BC97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11558016" cy="6858000"/>
          </a:xfrm>
        </p:spPr>
        <p:txBody>
          <a:bodyPr/>
          <a:lstStyle/>
          <a:p>
            <a:r>
              <a:rPr lang="en-US" sz="7200" b="1" u="sng" dirty="0"/>
              <a:t>Leader:</a:t>
            </a:r>
            <a:br>
              <a:rPr lang="en-US" sz="7200" b="1" u="sng" dirty="0"/>
            </a:br>
            <a:r>
              <a:rPr lang="en-US" sz="7200" b="1" dirty="0"/>
              <a:t> </a:t>
            </a:r>
            <a:r>
              <a:rPr lang="en-US" sz="6600" b="1" dirty="0"/>
              <a:t>for “Everyone who calls on the name of the Lord will be saved.”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4575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11379200" cy="5821362"/>
          </a:xfrm>
        </p:spPr>
        <p:txBody>
          <a:bodyPr/>
          <a:lstStyle/>
          <a:p>
            <a:r>
              <a:rPr lang="en-US" sz="3600" b="1" dirty="0"/>
              <a:t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286593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"/>
            <a:ext cx="11558016" cy="6857998"/>
          </a:xfrm>
        </p:spPr>
        <p:txBody>
          <a:bodyPr/>
          <a:lstStyle/>
          <a:p>
            <a:r>
              <a:rPr lang="en-US" sz="6600" b="1" u="sng" dirty="0">
                <a:solidFill>
                  <a:srgbClr val="FF0000"/>
                </a:solidFill>
              </a:rPr>
              <a:t>People:</a:t>
            </a:r>
            <a:br>
              <a:rPr lang="en-US" sz="6600" b="1" u="sng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Let us call upon our true God, believing him in our hearts,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confessing him with our mouths, worshiping him in spirit and in truth.</a:t>
            </a:r>
            <a:br>
              <a:rPr lang="en-US" sz="66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39"/>
            <a:ext cx="11558016" cy="3616961"/>
          </a:xfrm>
        </p:spPr>
        <p:txBody>
          <a:bodyPr/>
          <a:lstStyle/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13669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D5B9-78E7-E45B-23BF-BBF4E549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F3A6-F2FD-9718-3A4F-5BF86EA0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727200"/>
            <a:ext cx="11558016" cy="4856480"/>
          </a:xfrm>
        </p:spPr>
        <p:txBody>
          <a:bodyPr/>
          <a:lstStyle/>
          <a:p>
            <a:r>
              <a:rPr lang="en-US" sz="7200" b="1" u="sng" dirty="0">
                <a:latin typeface="Algerian" panose="04020705040A02060702" pitchFamily="82" charset="0"/>
              </a:rPr>
              <a:t>Prayer of confession</a:t>
            </a:r>
            <a:br>
              <a:rPr lang="en-US" sz="6000" b="1" u="sng" dirty="0">
                <a:latin typeface="Algerian" panose="04020705040A02060702" pitchFamily="82" charset="0"/>
              </a:rPr>
            </a:br>
            <a:br>
              <a:rPr lang="en-US" sz="6000" b="1" u="sng" dirty="0">
                <a:latin typeface="Algerian" panose="04020705040A02060702" pitchFamily="82" charset="0"/>
              </a:rPr>
            </a:br>
            <a:br>
              <a:rPr lang="en-US" sz="5400" b="1" u="sng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47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3898-E43B-7C3C-7E45-706B35F9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29A-C317-08E5-1766-D51BC97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11558016" cy="6858000"/>
          </a:xfrm>
        </p:spPr>
        <p:txBody>
          <a:bodyPr/>
          <a:lstStyle/>
          <a:p>
            <a:r>
              <a:rPr lang="en-US" sz="7200" b="1" dirty="0"/>
              <a:t>Lord, you have called us to worship you.</a:t>
            </a:r>
            <a:br>
              <a:rPr lang="en-US" sz="7200" b="1" dirty="0"/>
            </a:br>
            <a:r>
              <a:rPr lang="en-US" sz="7200" b="1" dirty="0"/>
              <a:t>We gladly gather!</a:t>
            </a:r>
            <a:br>
              <a:rPr lang="en-US" sz="7200" b="1" dirty="0"/>
            </a:br>
            <a:r>
              <a:rPr lang="en-US" sz="7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1409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3898-E43B-7C3C-7E45-706B35F9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29A-C317-08E5-1766-D51BC97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11558016" cy="6858000"/>
          </a:xfrm>
        </p:spPr>
        <p:txBody>
          <a:bodyPr/>
          <a:lstStyle/>
          <a:p>
            <a:r>
              <a:rPr lang="en-US" sz="7200" b="1" dirty="0"/>
              <a:t>As we praise you, though, our own inadequacy reminds us</a:t>
            </a:r>
            <a:br>
              <a:rPr lang="en-US" sz="7200" b="1" dirty="0"/>
            </a:br>
            <a:r>
              <a:rPr lang="en-US" sz="7200" b="1" dirty="0"/>
              <a:t>of how we have broken our relationship with you. </a:t>
            </a:r>
            <a:br>
              <a:rPr lang="en-US" sz="7200" b="1" dirty="0"/>
            </a:br>
            <a:r>
              <a:rPr lang="en-US" sz="7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6572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3898-E43B-7C3C-7E45-706B35F9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29A-C317-08E5-1766-D51BC97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11558016" cy="6858000"/>
          </a:xfrm>
        </p:spPr>
        <p:txBody>
          <a:bodyPr/>
          <a:lstStyle/>
          <a:p>
            <a:r>
              <a:rPr lang="en-US" sz="7200" b="1" dirty="0"/>
              <a:t>Because we have sinned against you,</a:t>
            </a:r>
            <a:br>
              <a:rPr lang="en-US" sz="7200" b="1" dirty="0"/>
            </a:br>
            <a:r>
              <a:rPr lang="en-US" sz="7200" b="1" dirty="0"/>
              <a:t>even our worship fails to be what it could.</a:t>
            </a:r>
            <a:br>
              <a:rPr lang="en-US" sz="7200" b="1" dirty="0"/>
            </a:br>
            <a:r>
              <a:rPr lang="en-US" sz="7200" b="1" dirty="0"/>
              <a:t>We often treat it as a show.</a:t>
            </a:r>
            <a:br>
              <a:rPr lang="en-US" sz="7200" b="1" dirty="0"/>
            </a:br>
            <a:r>
              <a:rPr lang="en-US" sz="7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2243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3898-E43B-7C3C-7E45-706B35F9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29A-C317-08E5-1766-D51BC97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11558016" cy="6858000"/>
          </a:xfrm>
        </p:spPr>
        <p:txBody>
          <a:bodyPr/>
          <a:lstStyle/>
          <a:p>
            <a:r>
              <a:rPr lang="en-US" sz="7200" b="1" dirty="0"/>
              <a:t>We simply go through motions,</a:t>
            </a:r>
            <a:br>
              <a:rPr lang="en-US" sz="7200" b="1" dirty="0"/>
            </a:br>
            <a:r>
              <a:rPr lang="en-US" sz="7200" b="1" dirty="0"/>
              <a:t>failing to recognize that you want to engage us deeply.</a:t>
            </a:r>
            <a:br>
              <a:rPr lang="en-US" sz="7200" b="1" dirty="0"/>
            </a:br>
            <a:r>
              <a:rPr lang="en-US" sz="7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2642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3898-E43B-7C3C-7E45-706B35F9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29A-C317-08E5-1766-D51BC97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11558016" cy="6858000"/>
          </a:xfrm>
        </p:spPr>
        <p:txBody>
          <a:bodyPr/>
          <a:lstStyle/>
          <a:p>
            <a:r>
              <a:rPr lang="en-US" sz="7200" b="1" dirty="0"/>
              <a:t>Renew us by your Holy Spirit, we pray, according to your steadfast love. 	</a:t>
            </a:r>
          </a:p>
        </p:txBody>
      </p:sp>
    </p:spTree>
    <p:extLst>
      <p:ext uri="{BB962C8B-B14F-4D97-AF65-F5344CB8AC3E}">
        <p14:creationId xmlns:p14="http://schemas.microsoft.com/office/powerpoint/2010/main" val="365113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3898-E43B-7C3C-7E45-706B35F9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29A-C317-08E5-1766-D51BC97D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11558016" cy="6858000"/>
          </a:xfrm>
        </p:spPr>
        <p:txBody>
          <a:bodyPr/>
          <a:lstStyle/>
          <a:p>
            <a:r>
              <a:rPr lang="en-US" sz="7200" b="1" dirty="0"/>
              <a:t>Remind us of your forever faithfulness</a:t>
            </a:r>
            <a:br>
              <a:rPr lang="en-US" sz="7200" b="1" dirty="0"/>
            </a:br>
            <a:r>
              <a:rPr lang="en-US" sz="7200" b="1" dirty="0"/>
              <a:t>and have mercy on us in the name of Jesus Christ. 	</a:t>
            </a:r>
            <a:br>
              <a:rPr lang="en-US" sz="7200" b="1" dirty="0"/>
            </a:br>
            <a:r>
              <a:rPr lang="en-US" sz="7200" b="1" dirty="0"/>
              <a:t>Lord, hear our prayers.</a:t>
            </a:r>
            <a:br>
              <a:rPr lang="en-US" sz="7200" b="1" dirty="0"/>
            </a:br>
            <a:r>
              <a:rPr lang="en-US" sz="7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57631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"/>
            <a:ext cx="11558016" cy="6400800"/>
          </a:xfrm>
        </p:spPr>
        <p:txBody>
          <a:bodyPr/>
          <a:lstStyle/>
          <a:p>
            <a:r>
              <a:rPr lang="en-US" sz="6600" b="1" dirty="0">
                <a:latin typeface="Berlin Sans FB" panose="020E0602020502020306" pitchFamily="34" charset="0"/>
              </a:rPr>
              <a:t>A Moment for</a:t>
            </a:r>
            <a:br>
              <a:rPr lang="en-US" sz="6600" b="1" dirty="0">
                <a:latin typeface="Berlin Sans FB" panose="020E0602020502020306" pitchFamily="34" charset="0"/>
              </a:rPr>
            </a:br>
            <a:r>
              <a:rPr lang="en-US" sz="6600" b="1" dirty="0">
                <a:latin typeface="Berlin Sans FB" panose="020E0602020502020306" pitchFamily="34" charset="0"/>
              </a:rPr>
              <a:t>Silent Confession</a:t>
            </a:r>
          </a:p>
        </p:txBody>
      </p:sp>
    </p:spTree>
    <p:extLst>
      <p:ext uri="{BB962C8B-B14F-4D97-AF65-F5344CB8AC3E}">
        <p14:creationId xmlns:p14="http://schemas.microsoft.com/office/powerpoint/2010/main" val="239830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2+ Rose PowerPoint Background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8F5D4BE-9A92-4532-BF76-BAE0A40D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DD0C9-F1B9-4912-B9FF-3512AC299254}"/>
              </a:ext>
            </a:extLst>
          </p:cNvPr>
          <p:cNvSpPr txBox="1"/>
          <p:nvPr/>
        </p:nvSpPr>
        <p:spPr>
          <a:xfrm>
            <a:off x="7124624" y="1091383"/>
            <a:ext cx="27813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Silence Cell Phones At This Time</a:t>
            </a:r>
          </a:p>
        </p:txBody>
      </p:sp>
    </p:spTree>
    <p:extLst>
      <p:ext uri="{BB962C8B-B14F-4D97-AF65-F5344CB8AC3E}">
        <p14:creationId xmlns:p14="http://schemas.microsoft.com/office/powerpoint/2010/main" val="22702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2E4-03FA-C6E4-6155-74A5ECD2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2400"/>
            <a:ext cx="12192000" cy="2895600"/>
          </a:xfrm>
        </p:spPr>
        <p:txBody>
          <a:bodyPr/>
          <a:lstStyle/>
          <a:p>
            <a:r>
              <a:rPr lang="en-US" sz="6600" dirty="0">
                <a:latin typeface="Broadway" panose="04040905080B02020502" pitchFamily="82" charset="0"/>
              </a:rPr>
              <a:t>Words of Assurance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and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Pardon of the Gospel</a:t>
            </a:r>
            <a:br>
              <a:rPr lang="en-US" sz="6600" dirty="0">
                <a:latin typeface="Broadway" panose="04040905080B02020502" pitchFamily="82" charset="0"/>
              </a:rPr>
            </a:b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ierstadt" panose="020B0004020202020204" pitchFamily="34" charset="0"/>
              </a:rPr>
              <a:t>Romans 5:1-2, NRSV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Eileen Herring, Liturgist</a:t>
            </a:r>
            <a:b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35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97AA-A967-BC07-DD19-EE45B140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067"/>
            <a:ext cx="12192000" cy="6620933"/>
          </a:xfrm>
        </p:spPr>
        <p:txBody>
          <a:bodyPr/>
          <a:lstStyle/>
          <a:p>
            <a:r>
              <a:rPr lang="en-US" sz="5400" b="1" dirty="0"/>
              <a:t>Since we are justified by faith, we have peace with God through our Lord Jesus 	Christ, through whom we have obtained access to this grace in which we stand;</a:t>
            </a:r>
            <a:br>
              <a:rPr lang="en-US" sz="5400" b="1" dirty="0"/>
            </a:br>
            <a:r>
              <a:rPr lang="en-US" sz="5400" b="1" dirty="0"/>
              <a:t>and we boast in our hope of sharing the glory of God. </a:t>
            </a:r>
          </a:p>
        </p:txBody>
      </p:sp>
    </p:spTree>
    <p:extLst>
      <p:ext uri="{BB962C8B-B14F-4D97-AF65-F5344CB8AC3E}">
        <p14:creationId xmlns:p14="http://schemas.microsoft.com/office/powerpoint/2010/main" val="4011512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65D0-D726-0597-EEEB-C6F4F2A0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FD50398-B5A7-30A2-150A-088886747E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7200" b="1"/>
              <a:t>Just As I Am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5725700-5959-5EA7-F835-93993D3695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44958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Hymn 488</a:t>
            </a:r>
          </a:p>
        </p:txBody>
      </p:sp>
    </p:spTree>
    <p:extLst>
      <p:ext uri="{BB962C8B-B14F-4D97-AF65-F5344CB8AC3E}">
        <p14:creationId xmlns:p14="http://schemas.microsoft.com/office/powerpoint/2010/main" val="3854840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64D4AC87-EF9A-DE60-59F8-B94707CB6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1"/>
            <a:ext cx="8382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Just as I am, without one plea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But that Thy blood was shed for me;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And that Thou bidd’st me come to Thee;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O Lamb of God, I come, I come;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DA923BD2-1C3E-6D4F-F469-35E3EE64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1722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Black" panose="020B0A04020102020204" pitchFamily="34" charset="0"/>
              </a:rPr>
              <a:t>vs1</a:t>
            </a:r>
          </a:p>
        </p:txBody>
      </p:sp>
    </p:spTree>
    <p:extLst>
      <p:ext uri="{BB962C8B-B14F-4D97-AF65-F5344CB8AC3E}">
        <p14:creationId xmlns:p14="http://schemas.microsoft.com/office/powerpoint/2010/main" val="398651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C3A051D8-2424-3CEA-BB95-20F66BB1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1"/>
            <a:ext cx="79248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Just as I am, and waiting not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To rid my soul of one dark blot;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To Thee whose blood can cleanse each spot;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O Lamb of God, I come, I come;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DBA43A59-7D10-B993-00BB-2E3C8BBBF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617220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Black" panose="020B0A04020102020204" pitchFamily="34" charset="0"/>
              </a:rPr>
              <a:t>vs2</a:t>
            </a:r>
          </a:p>
        </p:txBody>
      </p:sp>
    </p:spTree>
    <p:extLst>
      <p:ext uri="{BB962C8B-B14F-4D97-AF65-F5344CB8AC3E}">
        <p14:creationId xmlns:p14="http://schemas.microsoft.com/office/powerpoint/2010/main" val="3062114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8AAA31F-A249-647B-0C97-A14EAB45B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1"/>
            <a:ext cx="84582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Just as I am, though tossed about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With many a conflict, many a doubt;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Fighting and fears within, without,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O Lamb of God, I come, I come;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4FA079A9-0EA1-1140-FC09-D8DB4F695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4008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Black" panose="020B0A04020102020204" pitchFamily="34" charset="0"/>
              </a:rPr>
              <a:t>vs3</a:t>
            </a:r>
          </a:p>
        </p:txBody>
      </p:sp>
    </p:spTree>
    <p:extLst>
      <p:ext uri="{BB962C8B-B14F-4D97-AF65-F5344CB8AC3E}">
        <p14:creationId xmlns:p14="http://schemas.microsoft.com/office/powerpoint/2010/main" val="3769579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ACEA9EC-E850-2AF1-AFE4-B045AD244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"/>
            <a:ext cx="861060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Just as I am, Thou wilt receive,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Wilt welcome, pardon, cleanse, relieve;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Because Thy promise I believe;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Arial Black" panose="020B0A04020102020204" pitchFamily="34" charset="0"/>
              </a:rPr>
              <a:t>O Lamb of God, I come, I come;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21607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29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9600" b="1" dirty="0"/>
              <a:t>Turn Your Eyes Upon Jesus</a:t>
            </a:r>
            <a:br>
              <a:rPr lang="en-US" sz="8800" b="1" dirty="0"/>
            </a:br>
            <a:br>
              <a:rPr lang="en-US" sz="8800" b="1" dirty="0"/>
            </a:br>
            <a:r>
              <a:rPr lang="en-US" sz="7200" b="1" dirty="0"/>
              <a:t>Hymn # 340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23853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55563"/>
            <a:ext cx="97536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54762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Turn your eyes upon Jesus,</a:t>
            </a:r>
            <a:br>
              <a:rPr lang="en-US" sz="6700" b="1" dirty="0"/>
            </a:br>
            <a:r>
              <a:rPr lang="en-US" sz="6700" b="1" dirty="0"/>
              <a:t>Look full in His wonderful face;</a:t>
            </a:r>
            <a:br>
              <a:rPr lang="en-US" sz="6700" b="1" dirty="0"/>
            </a:br>
            <a:r>
              <a:rPr lang="en-US" sz="6700" b="1" dirty="0"/>
              <a:t>And the things of earth</a:t>
            </a:r>
            <a:br>
              <a:rPr lang="en-US" sz="6700" b="1" dirty="0"/>
            </a:br>
            <a:r>
              <a:rPr lang="en-US" sz="6700" b="1" dirty="0"/>
              <a:t> will grow strangely dim </a:t>
            </a:r>
            <a:br>
              <a:rPr lang="en-US" sz="6700" b="1" dirty="0"/>
            </a:br>
            <a:r>
              <a:rPr lang="en-US" sz="6700" b="1" dirty="0"/>
              <a:t>In the light of His glory and grace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68911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84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2235200"/>
            <a:ext cx="12192000" cy="4622800"/>
          </a:xfrm>
        </p:spPr>
        <p:txBody>
          <a:bodyPr/>
          <a:lstStyle/>
          <a:p>
            <a:r>
              <a:rPr lang="en-US" sz="8000" u="sng" dirty="0"/>
              <a:t>Teaching Moment</a:t>
            </a:r>
            <a:br>
              <a:rPr lang="en-US" sz="8000" u="sng" dirty="0"/>
            </a:br>
            <a:br>
              <a:rPr lang="en-US" sz="6600" b="1" dirty="0"/>
            </a:br>
            <a:r>
              <a:rPr lang="en-US" sz="8000" b="1" dirty="0">
                <a:latin typeface="Amasis MT Pro Black" panose="02040A04050005020304" pitchFamily="18" charset="0"/>
              </a:rPr>
              <a:t>Salt and Light continued </a:t>
            </a:r>
            <a:br>
              <a:rPr lang="en-US" sz="6600" b="1" dirty="0"/>
            </a:br>
            <a:r>
              <a:rPr lang="en-US" sz="6600" b="1" dirty="0"/>
              <a:t>Pastor Dustin </a:t>
            </a:r>
            <a:br>
              <a:rPr lang="en-US" sz="6600" b="1" u="sng" dirty="0"/>
            </a:br>
            <a:br>
              <a:rPr lang="en-US" sz="6600" b="1" u="sng" dirty="0"/>
            </a:br>
            <a:endParaRPr lang="en-US" sz="7200" dirty="0"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00" y="-349250"/>
            <a:ext cx="8534400" cy="7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  <a:tab pos="0" algn="l"/>
                <a:tab pos="457200" algn="l"/>
                <a:tab pos="571500" algn="l"/>
              </a:tabLst>
              <a:defRPr/>
            </a:pPr>
            <a:endParaRPr lang="en-US" sz="440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  <a:tab pos="0" algn="l"/>
                <a:tab pos="457200" algn="l"/>
                <a:tab pos="571500" algn="l"/>
              </a:tabLst>
              <a:defRPr/>
            </a:pPr>
            <a:r>
              <a:rPr lang="en-US" sz="44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Lord’s Prayer</a:t>
            </a:r>
          </a:p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  <a:tab pos="0" algn="l"/>
                <a:tab pos="457200" algn="l"/>
                <a:tab pos="571500" algn="l"/>
              </a:tabLst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OUR FATHER, WHO ART IN HEAVEN,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HALLOWED BE THY NAME.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THY KINGDOM COME, THY WILL BE DONE, 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ON EARTH AS IT IS IN HEAVEN.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GIVE US THIS DAY OUR DAILY BREAD,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FORGIVE US OUR DEBTS AS WE FORGIVE OUR DEBTORS;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LEAD US NOT INTO TEMPTATION 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BUT DELIVER US FROM EVIL.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 THINE IS THE KINGDOM,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THE POWER, AND THE GLORY FOREVER</a:t>
            </a:r>
          </a:p>
          <a:p>
            <a:pPr algn="ctr" defTabSz="914400"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AMEN</a:t>
            </a:r>
          </a:p>
          <a:p>
            <a:pPr algn="ctr" defTabSz="914400">
              <a:defRPr/>
            </a:pPr>
            <a:endParaRPr lang="en-US" sz="200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AF6B-2069-4FFE-8901-13114895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545015"/>
            <a:ext cx="6583680" cy="4486365"/>
          </a:xfrm>
        </p:spPr>
        <p:txBody>
          <a:bodyPr/>
          <a:lstStyle/>
          <a:p>
            <a:r>
              <a:rPr lang="en-US" sz="7908" b="1" dirty="0"/>
              <a:t>OFFERTORY</a:t>
            </a:r>
          </a:p>
        </p:txBody>
      </p:sp>
    </p:spTree>
    <p:extLst>
      <p:ext uri="{BB962C8B-B14F-4D97-AF65-F5344CB8AC3E}">
        <p14:creationId xmlns:p14="http://schemas.microsoft.com/office/powerpoint/2010/main" val="787295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873760" y="545731"/>
            <a:ext cx="10485120" cy="5670734"/>
          </a:xfrm>
        </p:spPr>
        <p:txBody>
          <a:bodyPr/>
          <a:lstStyle/>
          <a:p>
            <a:r>
              <a:rPr lang="en-US" sz="4800" b="1" dirty="0"/>
              <a:t>Offsite contributions can be made via Tithely.com</a:t>
            </a:r>
            <a:br>
              <a:rPr lang="en-US" sz="4800" b="1" dirty="0"/>
            </a:br>
            <a:r>
              <a:rPr lang="en-US" sz="4800" b="1" dirty="0"/>
              <a:t>the instructions are on our website </a:t>
            </a:r>
            <a:r>
              <a:rPr lang="en-US" sz="4000" dirty="0"/>
              <a:t>bayshoregardenscommunitychurch.com</a:t>
            </a:r>
            <a:br>
              <a:rPr lang="en-US" sz="4400" dirty="0"/>
            </a:br>
            <a:r>
              <a:rPr lang="en-US" sz="4400" dirty="0"/>
              <a:t>or </a:t>
            </a:r>
            <a:br>
              <a:rPr lang="en-US" sz="4400" dirty="0"/>
            </a:br>
            <a:r>
              <a:rPr lang="en-US" sz="4400" b="1" dirty="0"/>
              <a:t>checks can be mailed to</a:t>
            </a:r>
            <a:br>
              <a:rPr lang="en-US" sz="4400" b="1" dirty="0"/>
            </a:br>
            <a:r>
              <a:rPr lang="en-US" sz="4400" b="1" dirty="0"/>
              <a:t>6228 26</a:t>
            </a:r>
            <a:r>
              <a:rPr lang="en-US" sz="4400" b="1" baseline="30000" dirty="0"/>
              <a:t>th</a:t>
            </a:r>
            <a:r>
              <a:rPr lang="en-US" sz="4400" b="1" dirty="0"/>
              <a:t> street west</a:t>
            </a:r>
            <a:br>
              <a:rPr lang="en-US" sz="4400" b="1" dirty="0"/>
            </a:br>
            <a:r>
              <a:rPr lang="en-US" sz="4400" b="1" dirty="0"/>
              <a:t>Bradenton FL 34207</a:t>
            </a:r>
          </a:p>
        </p:txBody>
      </p:sp>
    </p:spTree>
    <p:extLst>
      <p:ext uri="{BB962C8B-B14F-4D97-AF65-F5344CB8AC3E}">
        <p14:creationId xmlns:p14="http://schemas.microsoft.com/office/powerpoint/2010/main" val="3980001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495800" cy="3078162"/>
          </a:xfrm>
        </p:spPr>
        <p:txBody>
          <a:bodyPr/>
          <a:lstStyle/>
          <a:p>
            <a:r>
              <a:rPr lang="en-US" sz="6600">
                <a:solidFill>
                  <a:schemeClr val="bg1"/>
                </a:solidFill>
              </a:rPr>
              <a:t>Holy</a:t>
            </a:r>
            <a:br>
              <a:rPr lang="en-US" sz="6600">
                <a:solidFill>
                  <a:schemeClr val="bg1"/>
                </a:solidFill>
              </a:rPr>
            </a:br>
            <a:r>
              <a:rPr lang="en-US" sz="6600">
                <a:solidFill>
                  <a:schemeClr val="bg1"/>
                </a:solidFill>
              </a:rPr>
              <a:t>Communion</a:t>
            </a:r>
          </a:p>
        </p:txBody>
      </p:sp>
    </p:spTree>
    <p:extLst>
      <p:ext uri="{BB962C8B-B14F-4D97-AF65-F5344CB8AC3E}">
        <p14:creationId xmlns:p14="http://schemas.microsoft.com/office/powerpoint/2010/main" val="1449979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/>
          <a:lstStyle/>
          <a:p>
            <a:pPr eaLnBrk="1" hangingPunct="1"/>
            <a:r>
              <a:rPr lang="en-US" sz="8800" b="1" i="1" dirty="0">
                <a:solidFill>
                  <a:srgbClr val="000000"/>
                </a:solidFill>
                <a:latin typeface="Arial Rounded MT Bold" pitchFamily="34" charset="0"/>
              </a:rPr>
              <a:t>Great Is Thy Faithfulness</a:t>
            </a:r>
            <a:br>
              <a:rPr lang="en-US" sz="8800" b="1" i="1" dirty="0">
                <a:solidFill>
                  <a:srgbClr val="000000"/>
                </a:solidFill>
                <a:latin typeface="Arial Rounded MT Bold" pitchFamily="34" charset="0"/>
              </a:rPr>
            </a:br>
            <a:br>
              <a:rPr lang="en-US" sz="7200" b="1" i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6600" b="1" i="1" dirty="0">
                <a:solidFill>
                  <a:srgbClr val="000000"/>
                </a:solidFill>
                <a:latin typeface="Arial Rounded MT Bold" pitchFamily="34" charset="0"/>
              </a:rPr>
              <a:t>Hymn # 139</a:t>
            </a:r>
            <a:endParaRPr lang="en-US" sz="7200" b="1" i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07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1722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faithfulness, </a:t>
            </a:r>
            <a:b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  <a:t>O God my Father,</a:t>
            </a:r>
            <a:b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  <a:t>There is no shadow of turning with Thee;</a:t>
            </a:r>
            <a:b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  <a:t>Thou </a:t>
            </a:r>
            <a:r>
              <a:rPr lang="en-US" sz="4900" b="1" dirty="0" err="1">
                <a:solidFill>
                  <a:srgbClr val="000000"/>
                </a:solidFill>
                <a:latin typeface="Arial Rounded MT Bold" pitchFamily="34" charset="0"/>
              </a:rPr>
              <a:t>changeth</a:t>
            </a:r>
            <a: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  <a:t> not,</a:t>
            </a:r>
            <a:b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  <a:t>Thy compassions they fail not;</a:t>
            </a:r>
            <a:b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  <a:t>As Thou hast been </a:t>
            </a:r>
            <a:b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900" b="1" dirty="0">
                <a:solidFill>
                  <a:srgbClr val="000000"/>
                </a:solidFill>
                <a:latin typeface="Arial Rounded MT Bold" pitchFamily="34" charset="0"/>
              </a:rPr>
              <a:t>Thou forever wilt be.</a:t>
            </a:r>
            <a:br>
              <a:rPr lang="en-US" b="1" dirty="0">
                <a:solidFill>
                  <a:srgbClr val="000000"/>
                </a:solidFill>
                <a:latin typeface="Arial Rounded MT Bold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4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54762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faithfulness!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faithfulness!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Morning by morning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new mercies I see;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All I have needed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Thy hand hath provided –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faithfulness,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Lord unto me!</a:t>
            </a:r>
            <a:br>
              <a:rPr lang="en-US" b="1" dirty="0">
                <a:solidFill>
                  <a:srgbClr val="000000"/>
                </a:solidFill>
                <a:latin typeface="Arial Rounded MT Bold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7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49962"/>
          </a:xfrm>
        </p:spPr>
        <p:txBody>
          <a:bodyPr/>
          <a:lstStyle/>
          <a:p>
            <a:r>
              <a:rPr lang="en-US" sz="7200" b="1" dirty="0">
                <a:latin typeface="Arial Black" pitchFamily="34" charset="0"/>
              </a:rPr>
              <a:t>I Surrender All</a:t>
            </a:r>
            <a:br>
              <a:rPr lang="en-US" sz="7200" b="1" dirty="0">
                <a:latin typeface="Arial Black" pitchFamily="34" charset="0"/>
              </a:rPr>
            </a:br>
            <a:br>
              <a:rPr lang="en-US" b="1" dirty="0">
                <a:latin typeface="Arial Black" pitchFamily="34" charset="0"/>
              </a:rPr>
            </a:br>
            <a:r>
              <a:rPr lang="en-US" b="1" dirty="0">
                <a:latin typeface="Arial Black" pitchFamily="34" charset="0"/>
              </a:rPr>
              <a:t>Hymn # 596</a:t>
            </a:r>
          </a:p>
        </p:txBody>
      </p:sp>
    </p:spTree>
    <p:extLst>
      <p:ext uri="{BB962C8B-B14F-4D97-AF65-F5344CB8AC3E}">
        <p14:creationId xmlns:p14="http://schemas.microsoft.com/office/powerpoint/2010/main" val="4234730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58674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Summer and winter,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and springtime and harvest,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Sun, moon and stars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in their courses above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Join with all nature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in manifold witness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To Thy great faithfulness,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mercy and love.</a:t>
            </a:r>
            <a:br>
              <a:rPr lang="en-US" b="1" dirty="0">
                <a:solidFill>
                  <a:srgbClr val="000000"/>
                </a:solidFill>
                <a:latin typeface="Times" pitchFamily="-11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93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54762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faithfulness!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faithfulness!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Morning by morning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new mercies I see;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All I have needed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Thy hand hath provided –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faithfulness,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Lord unto me!</a:t>
            </a:r>
            <a:br>
              <a:rPr lang="en-US" b="1" dirty="0">
                <a:solidFill>
                  <a:srgbClr val="000000"/>
                </a:solidFill>
                <a:latin typeface="Arial Rounded MT Bold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74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54762"/>
          </a:xfrm>
        </p:spPr>
        <p:txBody>
          <a:bodyPr>
            <a:noAutofit/>
          </a:bodyPr>
          <a:lstStyle/>
          <a:p>
            <a:pPr eaLnBrk="0" hangingPunct="0"/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Pardon for sin 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and a peace that </a:t>
            </a:r>
            <a:r>
              <a:rPr lang="en-US" sz="4800" b="1" dirty="0" err="1">
                <a:solidFill>
                  <a:srgbClr val="000000"/>
                </a:solidFill>
                <a:latin typeface="Arial Rounded MT Bold" pitchFamily="34" charset="0"/>
              </a:rPr>
              <a:t>endureth</a:t>
            </a: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,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Thy own dear presence 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to cheer and to guide;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Strength for today 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and bright hope for tomorrow,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Blessings all mine, </a:t>
            </a:r>
            <a:b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Rounded MT Bold" pitchFamily="34" charset="0"/>
              </a:rPr>
              <a:t>with ten thousand beside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1864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54762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faithfulness!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faithfulness!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Morning by morning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new mercies I see;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All I have needed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Thy hand hath provided –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Great is Thy faithfulness, </a:t>
            </a:r>
            <a:b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US" sz="5300" b="1" dirty="0">
                <a:solidFill>
                  <a:srgbClr val="000000"/>
                </a:solidFill>
                <a:latin typeface="Arial Rounded MT Bold" pitchFamily="34" charset="0"/>
              </a:rPr>
              <a:t>Lord unto me!</a:t>
            </a:r>
            <a:br>
              <a:rPr lang="en-US" b="1" dirty="0">
                <a:solidFill>
                  <a:srgbClr val="000000"/>
                </a:solidFill>
                <a:latin typeface="Arial Rounded MT Bold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42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525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1828800" y="-33338"/>
            <a:ext cx="85344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r>
              <a:rPr lang="en-US" sz="3600" b="1" u="sng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PASTORAL BENEDICTION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r>
              <a:rPr lang="en-US" sz="4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God has a plan for you and,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r>
              <a:rPr lang="en-US" sz="4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you are </a:t>
            </a:r>
            <a:r>
              <a:rPr lang="en-US" sz="4000" b="1" u="sng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EXACTLY</a:t>
            </a:r>
            <a:r>
              <a:rPr lang="en-US" sz="4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where God wants you to be.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571500" algn="l"/>
                <a:tab pos="914400" algn="l"/>
                <a:tab pos="1143000" algn="l"/>
              </a:tabLst>
            </a:pPr>
            <a:endParaRPr lang="en-US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1379" name="Picture 4" descr="C:\Users\Pastor Dan\Pictures\benediction_51835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49962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 Black" pitchFamily="34" charset="0"/>
              </a:rPr>
              <a:t>All to Jesus I surrender,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All to Him I freely give;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will ever love and trust Him,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In His presence daily live.</a:t>
            </a:r>
          </a:p>
        </p:txBody>
      </p:sp>
    </p:spTree>
    <p:extLst>
      <p:ext uri="{BB962C8B-B14F-4D97-AF65-F5344CB8AC3E}">
        <p14:creationId xmlns:p14="http://schemas.microsoft.com/office/powerpoint/2010/main" val="260442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Black" pitchFamily="34" charset="0"/>
              </a:rPr>
              <a:t>I surrender all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surrender all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All to Thee my blessed Savior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surrender all.</a:t>
            </a:r>
          </a:p>
        </p:txBody>
      </p:sp>
    </p:spTree>
    <p:extLst>
      <p:ext uri="{BB962C8B-B14F-4D97-AF65-F5344CB8AC3E}">
        <p14:creationId xmlns:p14="http://schemas.microsoft.com/office/powerpoint/2010/main" val="330920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 Black" pitchFamily="34" charset="0"/>
              </a:rPr>
              <a:t>All to Jesus I surrender,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Humbly at His feet I bow;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Worldly pleasures all forsaken,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Take me Jesus, take me now</a:t>
            </a:r>
          </a:p>
        </p:txBody>
      </p:sp>
    </p:spTree>
    <p:extLst>
      <p:ext uri="{BB962C8B-B14F-4D97-AF65-F5344CB8AC3E}">
        <p14:creationId xmlns:p14="http://schemas.microsoft.com/office/powerpoint/2010/main" val="416101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Black" pitchFamily="34" charset="0"/>
              </a:rPr>
              <a:t>I surrender all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surrender all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All to Thee my blessed Savior</a:t>
            </a:r>
            <a:br>
              <a:rPr lang="en-US" sz="4800" b="1" dirty="0">
                <a:latin typeface="Arial Black" pitchFamily="34" charset="0"/>
              </a:rPr>
            </a:br>
            <a:r>
              <a:rPr lang="en-US" sz="4800" b="1" dirty="0">
                <a:latin typeface="Arial Black" pitchFamily="34" charset="0"/>
              </a:rPr>
              <a:t>I surrender all.</a:t>
            </a:r>
          </a:p>
        </p:txBody>
      </p:sp>
    </p:spTree>
    <p:extLst>
      <p:ext uri="{BB962C8B-B14F-4D97-AF65-F5344CB8AC3E}">
        <p14:creationId xmlns:p14="http://schemas.microsoft.com/office/powerpoint/2010/main" val="13455499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6416</TotalTime>
  <Words>1287</Words>
  <Application>Microsoft Office PowerPoint</Application>
  <PresentationFormat>Widescreen</PresentationFormat>
  <Paragraphs>90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55</vt:i4>
      </vt:variant>
    </vt:vector>
  </HeadingPairs>
  <TitlesOfParts>
    <vt:vector size="80" baseType="lpstr">
      <vt:lpstr>MS PGothic</vt:lpstr>
      <vt:lpstr>Aharoni</vt:lpstr>
      <vt:lpstr>Algerian</vt:lpstr>
      <vt:lpstr>Amasis MT Pro Black</vt:lpstr>
      <vt:lpstr>Aptos</vt:lpstr>
      <vt:lpstr>Arial</vt:lpstr>
      <vt:lpstr>Arial Black</vt:lpstr>
      <vt:lpstr>Arial Rounded MT Bold</vt:lpstr>
      <vt:lpstr>Baguet Script</vt:lpstr>
      <vt:lpstr>Berlin Sans FB</vt:lpstr>
      <vt:lpstr>Bierstadt</vt:lpstr>
      <vt:lpstr>Broadway</vt:lpstr>
      <vt:lpstr>Calibri</vt:lpstr>
      <vt:lpstr>Calibri Light</vt:lpstr>
      <vt:lpstr>Times</vt:lpstr>
      <vt:lpstr>3_Office Theme</vt:lpstr>
      <vt:lpstr>4_Office Theme</vt:lpstr>
      <vt:lpstr>6_Office Theme</vt:lpstr>
      <vt:lpstr>7_Office Theme</vt:lpstr>
      <vt:lpstr>2_Office Theme</vt:lpstr>
      <vt:lpstr>1_Office Theme</vt:lpstr>
      <vt:lpstr>1_Default Design</vt:lpstr>
      <vt:lpstr>5_Office Theme</vt:lpstr>
      <vt:lpstr>8_Office Theme</vt:lpstr>
      <vt:lpstr>9_Office Theme</vt:lpstr>
      <vt:lpstr>PowerPoint Presentation</vt:lpstr>
      <vt:lpstr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vt:lpstr>
      <vt:lpstr>PowerPoint Presentation</vt:lpstr>
      <vt:lpstr>PowerPoint Presentation</vt:lpstr>
      <vt:lpstr>I Surrender All  Hymn # 596</vt:lpstr>
      <vt:lpstr>All to Jesus I surrender, All to Him I freely give; I will ever love and trust Him, In His presence daily live.</vt:lpstr>
      <vt:lpstr>I surrender all I surrender all All to Thee my blessed Savior I surrender all.</vt:lpstr>
      <vt:lpstr>All to Jesus I surrender, Humbly at His feet I bow; Worldly pleasures all forsaken, Take me Jesus, take me now</vt:lpstr>
      <vt:lpstr>I surrender all I surrender all All to Thee my blessed Savior I surrender all.</vt:lpstr>
      <vt:lpstr>All to Jesus I surrender Make me Savior, wholly Thine; May Thy Holy Spirit fill me, May I know Thy pow’r divine.</vt:lpstr>
      <vt:lpstr>I surrender all I surrender all All to Thee my blessed Savior I surrender all.</vt:lpstr>
      <vt:lpstr>All to Jesus I surrender, Lord I give myself to Thee Fill me with Thy love and power, Let Thy blessing fall on me.</vt:lpstr>
      <vt:lpstr>I surrender all I surrender all All to Thee my blessed Savior I surrender all.</vt:lpstr>
      <vt:lpstr>PowerPoint Presentation</vt:lpstr>
      <vt:lpstr>WELCOME</vt:lpstr>
      <vt:lpstr>   Call To Worship  based on Psalm 91:2;  Romans 10:9, 13  Elder Roy Palk, Liturgist         </vt:lpstr>
      <vt:lpstr>Leader: Let us worship God.  “He is our refuge and our fortress, our God, in whom we trust.”</vt:lpstr>
      <vt:lpstr>People: Let us confess with our mouths, “Jesus is Lord,” and believe in our hearts that God raised him from the dead, </vt:lpstr>
      <vt:lpstr>Leader:  for “Everyone who calls on the name of the Lord will be saved.”</vt:lpstr>
      <vt:lpstr>People: Let us call upon our true God, believing him in our hearts, confessing him with our mouths, worshiping him in spirit and in truth. </vt:lpstr>
      <vt:lpstr>PowerPoint Presentation</vt:lpstr>
      <vt:lpstr>Prayer of confession   </vt:lpstr>
      <vt:lpstr>Lord, you have called us to worship you. We gladly gather!  </vt:lpstr>
      <vt:lpstr>As we praise you, though, our own inadequacy reminds us of how we have broken our relationship with you.   </vt:lpstr>
      <vt:lpstr>Because we have sinned against you, even our worship fails to be what it could. We often treat it as a show.  </vt:lpstr>
      <vt:lpstr>We simply go through motions, failing to recognize that you want to engage us deeply.  </vt:lpstr>
      <vt:lpstr>Renew us by your Holy Spirit, we pray, according to your steadfast love.  </vt:lpstr>
      <vt:lpstr>Remind us of your forever faithfulness and have mercy on us in the name of Jesus Christ.   Lord, hear our prayers.  </vt:lpstr>
      <vt:lpstr>A Moment for Silent Confession</vt:lpstr>
      <vt:lpstr>Words of Assurance and Pardon of the Gospel  Romans 5:1-2, NRSV Eileen Herring, Liturgist     </vt:lpstr>
      <vt:lpstr>Since we are justified by faith, we have peace with God through our Lord Jesus  Christ, through whom we have obtained access to this grace in which we stand; and we boast in our hope of sharing the glory of God. </vt:lpstr>
      <vt:lpstr>PowerPoint Presentation</vt:lpstr>
      <vt:lpstr>Just As I 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 Your Eyes Upon Jesus  Hymn # 340</vt:lpstr>
      <vt:lpstr>Turn your eyes upon Jesus, Look full in His wonderful face; And the things of earth  will grow strangely dim  In the light of His glory and grace</vt:lpstr>
      <vt:lpstr>PowerPoint Presentation</vt:lpstr>
      <vt:lpstr>Teaching Moment  Salt and Light continued  Pastor Dustin   </vt:lpstr>
      <vt:lpstr>PowerPoint Presentation</vt:lpstr>
      <vt:lpstr>OFFERTORY</vt:lpstr>
      <vt:lpstr>Offsite contributions can be made via Tithely.com the instructions are on our website bayshoregardenscommunitychurch.com or  checks can be mailed to 6228 26th street west Bradenton FL 34207</vt:lpstr>
      <vt:lpstr>Holy Communion</vt:lpstr>
      <vt:lpstr>Great Is Thy Faithfulness  Hymn # 139</vt:lpstr>
      <vt:lpstr>Great is Thy faithfulness,  O God my Father, There is no shadow of turning with Thee; Thou changeth not, Thy compassions they fail not; As Thou hast been  Thou forever wilt be. </vt:lpstr>
      <vt:lpstr>Great is Thy faithfulness! Great is Thy faithfulness! Morning by morning  new mercies I see; All I have needed  Thy hand hath provided –  Great is Thy faithfulness,  Lord unto me! </vt:lpstr>
      <vt:lpstr>Summer and winter,  and springtime and harvest, Sun, moon and stars  in their courses above Join with all nature  in manifold witness To Thy great faithfulness,  mercy and love. </vt:lpstr>
      <vt:lpstr>Great is Thy faithfulness! Great is Thy faithfulness! Morning by morning  new mercies I see; All I have needed  Thy hand hath provided –  Great is Thy faithfulness,  Lord unto me! </vt:lpstr>
      <vt:lpstr>Pardon for sin  and a peace that endureth, Thy own dear presence  to cheer and to guide; Strength for today  and bright hope for tomorrow, Blessings all mine,  with ten thousand beside</vt:lpstr>
      <vt:lpstr>Great is Thy faithfulness! Great is Thy faithfulness! Morning by morning  new mercies I see; All I have needed  Thy hand hath provided –  Great is Thy faithfulness,  Lord unto me!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Bayshore Gardens Community Church</dc:title>
  <dc:creator>Admin</dc:creator>
  <cp:lastModifiedBy>Bayshore Gardens Community Church</cp:lastModifiedBy>
  <cp:revision>293</cp:revision>
  <dcterms:created xsi:type="dcterms:W3CDTF">2021-03-31T13:56:44Z</dcterms:created>
  <dcterms:modified xsi:type="dcterms:W3CDTF">2024-06-02T14:14:29Z</dcterms:modified>
</cp:coreProperties>
</file>