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9.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4174" r:id="rId3"/>
    <p:sldMasterId id="2147484184" r:id="rId4"/>
    <p:sldMasterId id="2147484189" r:id="rId5"/>
    <p:sldMasterId id="2147484739" r:id="rId6"/>
    <p:sldMasterId id="2147484751" r:id="rId7"/>
    <p:sldMasterId id="2147484754" r:id="rId8"/>
    <p:sldMasterId id="2147484757" r:id="rId9"/>
    <p:sldMasterId id="2147484760" r:id="rId10"/>
  </p:sldMasterIdLst>
  <p:notesMasterIdLst>
    <p:notesMasterId r:id="rId73"/>
  </p:notesMasterIdLst>
  <p:sldIdLst>
    <p:sldId id="2920" r:id="rId11"/>
    <p:sldId id="610" r:id="rId12"/>
    <p:sldId id="469" r:id="rId13"/>
    <p:sldId id="470" r:id="rId14"/>
    <p:sldId id="257" r:id="rId15"/>
    <p:sldId id="258" r:id="rId16"/>
    <p:sldId id="3664" r:id="rId17"/>
    <p:sldId id="260" r:id="rId18"/>
    <p:sldId id="261" r:id="rId19"/>
    <p:sldId id="262" r:id="rId20"/>
    <p:sldId id="1986" r:id="rId21"/>
    <p:sldId id="3665" r:id="rId22"/>
    <p:sldId id="3666" r:id="rId23"/>
    <p:sldId id="3667" r:id="rId24"/>
    <p:sldId id="3668" r:id="rId25"/>
    <p:sldId id="263" r:id="rId26"/>
    <p:sldId id="264" r:id="rId27"/>
    <p:sldId id="3669" r:id="rId28"/>
    <p:sldId id="3670" r:id="rId29"/>
    <p:sldId id="3671" r:id="rId30"/>
    <p:sldId id="3672" r:id="rId31"/>
    <p:sldId id="267" r:id="rId32"/>
    <p:sldId id="427" r:id="rId33"/>
    <p:sldId id="639" r:id="rId34"/>
    <p:sldId id="2778" r:id="rId35"/>
    <p:sldId id="3673" r:id="rId36"/>
    <p:sldId id="3674" r:id="rId37"/>
    <p:sldId id="3100" r:id="rId38"/>
    <p:sldId id="3402" r:id="rId39"/>
    <p:sldId id="3650" r:id="rId40"/>
    <p:sldId id="3676" r:id="rId41"/>
    <p:sldId id="3675" r:id="rId42"/>
    <p:sldId id="3677" r:id="rId43"/>
    <p:sldId id="3678" r:id="rId44"/>
    <p:sldId id="2693" r:id="rId45"/>
    <p:sldId id="3269" r:id="rId46"/>
    <p:sldId id="3270" r:id="rId47"/>
    <p:sldId id="3680" r:id="rId48"/>
    <p:sldId id="3679" r:id="rId49"/>
    <p:sldId id="3468" r:id="rId50"/>
    <p:sldId id="3681" r:id="rId51"/>
    <p:sldId id="3682" r:id="rId52"/>
    <p:sldId id="259" r:id="rId53"/>
    <p:sldId id="3683" r:id="rId54"/>
    <p:sldId id="454" r:id="rId55"/>
    <p:sldId id="455" r:id="rId56"/>
    <p:sldId id="1001" r:id="rId57"/>
    <p:sldId id="1943" r:id="rId58"/>
    <p:sldId id="3625" r:id="rId59"/>
    <p:sldId id="3626" r:id="rId60"/>
    <p:sldId id="3627" r:id="rId61"/>
    <p:sldId id="3701" r:id="rId62"/>
    <p:sldId id="3702" r:id="rId63"/>
    <p:sldId id="3703" r:id="rId64"/>
    <p:sldId id="3704" r:id="rId65"/>
    <p:sldId id="3705" r:id="rId66"/>
    <p:sldId id="3706" r:id="rId67"/>
    <p:sldId id="3707" r:id="rId68"/>
    <p:sldId id="265" r:id="rId69"/>
    <p:sldId id="3708" r:id="rId70"/>
    <p:sldId id="266" r:id="rId71"/>
    <p:sldId id="464"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09" autoAdjust="0"/>
    <p:restoredTop sz="94660" autoAdjust="0"/>
  </p:normalViewPr>
  <p:slideViewPr>
    <p:cSldViewPr snapToGrid="0">
      <p:cViewPr varScale="1">
        <p:scale>
          <a:sx n="29" d="100"/>
          <a:sy n="29" d="100"/>
        </p:scale>
        <p:origin x="84" y="162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6/23/2024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FE36F0-4A1E-432E-878D-796833E154EF}" type="slidenum">
              <a:rPr lang="en-US" smtClean="0"/>
              <a:pPr/>
              <a:t>4</a:t>
            </a:fld>
            <a:endParaRPr lang="en-US"/>
          </a:p>
        </p:txBody>
      </p:sp>
    </p:spTree>
    <p:extLst>
      <p:ext uri="{BB962C8B-B14F-4D97-AF65-F5344CB8AC3E}">
        <p14:creationId xmlns:p14="http://schemas.microsoft.com/office/powerpoint/2010/main" val="249366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46</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07AC5A-DFC9-402C-B0F5-4F35BC16C58D}" type="slidenum">
              <a:rPr lang="en-US">
                <a:solidFill>
                  <a:prstClr val="black"/>
                </a:solidFill>
                <a:cs typeface="Arial" charset="0"/>
              </a:rPr>
              <a:pPr>
                <a:defRPr/>
              </a:pPr>
              <a:t>62</a:t>
            </a:fld>
            <a:endParaRPr lang="en-US" dirty="0">
              <a:solidFill>
                <a:prstClr val="black"/>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6/23/2024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6/23/2024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709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6/23/2024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4243120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6/23/2024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2759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6/23/2024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864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6/23/2024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585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6/23/2024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699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6/23/2024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673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46919A5-A48A-F2CE-AE74-8FF5679A518B}"/>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5CEA0732-A774-783E-1312-0052B81EBC78}"/>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103F6AF3-C0C4-DD70-B643-96ED0DD323B1}"/>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012D4B6E-354E-49D1-8549-7525DEB1C9A3}"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40457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0AB29D5-12CA-A973-E7A3-F63CE521392F}"/>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B131D90B-F642-259C-6197-9729B5BAFFC0}"/>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19D17B05-5F65-8C6A-026E-4362C0C61A40}"/>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8A4B07C0-41CD-40BC-920F-662A81D134FA}"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06124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00"/>
            <a:fld id="{88D544D0-CC6D-4E5D-A899-AFC2E6AEAE32}" type="datetimeFigureOut">
              <a:rPr lang="en-US" smtClean="0">
                <a:solidFill>
                  <a:prstClr val="black">
                    <a:tint val="75000"/>
                  </a:prstClr>
                </a:solidFill>
              </a:rPr>
              <a:pPr defTabSz="914400"/>
              <a:t>6/23/2024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BBFE3ACF-10F4-4267-AB63-B98EB194172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656723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6/23/2024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88D544D0-CC6D-4E5D-A899-AFC2E6AEAE32}" type="datetimeFigureOut">
              <a:rPr lang="en-US" smtClean="0">
                <a:solidFill>
                  <a:prstClr val="black">
                    <a:tint val="75000"/>
                  </a:prstClr>
                </a:solidFill>
              </a:rPr>
              <a:pPr defTabSz="914400"/>
              <a:t>6/23/2024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fld id="{BBFE3ACF-10F4-4267-AB63-B98EB194172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136751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00"/>
            <a:fld id="{0EC6D435-0236-4E1D-BCA5-03062B26946D}" type="datetimeFigureOut">
              <a:rPr lang="en-US" smtClean="0">
                <a:solidFill>
                  <a:prstClr val="black">
                    <a:tint val="75000"/>
                  </a:prstClr>
                </a:solidFill>
              </a:rPr>
              <a:pPr defTabSz="914400"/>
              <a:t>6/23/2024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CA395017-0926-4C64-846E-4767AC777AA7}"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817669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0EC6D435-0236-4E1D-BCA5-03062B26946D}" type="datetimeFigureOut">
              <a:rPr lang="en-US" smtClean="0">
                <a:solidFill>
                  <a:prstClr val="black">
                    <a:tint val="75000"/>
                  </a:prstClr>
                </a:solidFill>
              </a:rPr>
              <a:pPr defTabSz="914400"/>
              <a:t>6/23/2024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fld id="{CA395017-0926-4C64-846E-4767AC777AA7}"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0645729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062A4D-36EE-4E0B-BE2C-F4EAC9991D1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10C8BA-C6DD-49CD-9813-464343CADE9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60269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062A4D-36EE-4E0B-BE2C-F4EAC9991D1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10C8BA-C6DD-49CD-9813-464343CADE9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74056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43DC21-7399-4957-9F41-B8CECD4E702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E18E72-F6C9-49D2-997E-01E32C0804F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19163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43DC21-7399-4957-9F41-B8CECD4E702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E18E72-F6C9-49D2-997E-01E32C0804F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7719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6/23/2024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6/23/2024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6/23/2024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6/23/2024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124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6/23/2024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42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6/23/2024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49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6/23/2024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0884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hyperlink" Target="https://pixabay.com/en/cross-sunset-sunrise-hill-sky-sun-671379/" TargetMode="External"/><Relationship Id="rId4"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hyperlink" Target="https://pixabay.com/en/begging-hands-poor-hope-charity-1922612/" TargetMode="Externa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6/23/2024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32000"/>
            <a:lum/>
            <a:extLst>
              <a:ext uri="{837473B0-CC2E-450A-ABE3-18F120FF3D39}">
                <a1611:picAttrSrcUrl xmlns:a1611="http://schemas.microsoft.com/office/drawing/2016/11/main" r:id="rId5"/>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43DC21-7399-4957-9F41-B8CECD4E7022}" type="datetimeFigureOut">
              <a:rPr lang="en-US" smtClean="0"/>
              <a:t>6/23/2024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18E72-F6C9-49D2-997E-01E32C0804FB}" type="slidenum">
              <a:rPr lang="en-US" smtClean="0"/>
              <a:t>‹#›</a:t>
            </a:fld>
            <a:endParaRPr lang="en-US"/>
          </a:p>
        </p:txBody>
      </p:sp>
    </p:spTree>
    <p:extLst>
      <p:ext uri="{BB962C8B-B14F-4D97-AF65-F5344CB8AC3E}">
        <p14:creationId xmlns:p14="http://schemas.microsoft.com/office/powerpoint/2010/main" val="906420528"/>
      </p:ext>
    </p:extLst>
  </p:cSld>
  <p:clrMap bg1="lt1" tx1="dk1" bg2="lt2" tx2="dk2" accent1="accent1" accent2="accent2" accent3="accent3" accent4="accent4" accent5="accent5" accent6="accent6" hlink="hlink" folHlink="folHlink"/>
  <p:sldLayoutIdLst>
    <p:sldLayoutId id="2147484761" r:id="rId1"/>
    <p:sldLayoutId id="21474847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defTabSz="914400">
              <a:defRPr/>
            </a:pPr>
            <a:fld id="{7F6F31B6-C839-4C65-BC16-623824C7E51B}" type="datetimeFigureOut">
              <a:rPr lang="en-US" smtClean="0"/>
              <a:pPr defTabSz="914400">
                <a:defRPr/>
              </a:pPr>
              <a:t>6/23/2024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defTabSz="914400">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defTabSz="914400">
              <a:defRPr/>
            </a:pPr>
            <a:fld id="{D55A7A56-39C3-40AE-81BB-EA9DE2EB8423}" type="slidenum">
              <a:rPr lang="en-US" smtClean="0"/>
              <a:pPr defTabSz="914400">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42"/>
            <a:ext cx="10972800" cy="1143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8"/>
            <a:ext cx="10972800" cy="4525965"/>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5123"/>
          </a:xfrm>
          <a:prstGeom prst="rect">
            <a:avLst/>
          </a:prstGeom>
        </p:spPr>
        <p:txBody>
          <a:bodyPr vert="horz" lIns="178694" tIns="89601" rIns="178694" bIns="89601" rtlCol="0" anchor="ctr"/>
          <a:lstStyle>
            <a:lvl1pPr algn="l"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6/23/2024</a:t>
            </a:fld>
            <a:endParaRPr lang="en-US" dirty="0"/>
          </a:p>
        </p:txBody>
      </p:sp>
      <p:sp>
        <p:nvSpPr>
          <p:cNvPr id="5" name="Footer Placeholder 4"/>
          <p:cNvSpPr>
            <a:spLocks noGrp="1"/>
          </p:cNvSpPr>
          <p:nvPr>
            <p:ph type="ftr" sz="quarter" idx="3"/>
          </p:nvPr>
        </p:nvSpPr>
        <p:spPr>
          <a:xfrm>
            <a:off x="4165600" y="6356374"/>
            <a:ext cx="3860800" cy="365123"/>
          </a:xfrm>
          <a:prstGeom prst="rect">
            <a:avLst/>
          </a:prstGeom>
        </p:spPr>
        <p:txBody>
          <a:bodyPr vert="horz" lIns="178694" tIns="89601" rIns="178694" bIns="89601" rtlCol="0" anchor="ctr"/>
          <a:lstStyle>
            <a:lvl1pPr algn="ct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8737600" y="6356374"/>
            <a:ext cx="2844800" cy="365123"/>
          </a:xfrm>
          <a:prstGeom prst="rect">
            <a:avLst/>
          </a:prstGeom>
        </p:spPr>
        <p:txBody>
          <a:bodyPr vert="horz" lIns="178694" tIns="89601" rIns="178694" bIns="89601" rtlCol="0" anchor="ctr"/>
          <a:lstStyle>
            <a:lvl1pPr algn="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42"/>
            <a:ext cx="10972800" cy="1143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8"/>
            <a:ext cx="10972800" cy="4525965"/>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5123"/>
          </a:xfrm>
          <a:prstGeom prst="rect">
            <a:avLst/>
          </a:prstGeom>
        </p:spPr>
        <p:txBody>
          <a:bodyPr vert="horz" lIns="178694" tIns="89601" rIns="178694" bIns="89601" rtlCol="0" anchor="ctr"/>
          <a:lstStyle>
            <a:lvl1pPr algn="l" defTabSz="408989" fontAlgn="auto">
              <a:spcBef>
                <a:spcPts val="0"/>
              </a:spcBef>
              <a:spcAft>
                <a:spcPts val="0"/>
              </a:spcAft>
              <a:defRPr sz="594">
                <a:solidFill>
                  <a:prstClr val="black">
                    <a:tint val="75000"/>
                  </a:prstClr>
                </a:solidFill>
                <a:latin typeface="Calibri"/>
                <a:ea typeface="+mn-ea"/>
                <a:cs typeface="+mn-cs"/>
              </a:defRPr>
            </a:lvl1pPr>
          </a:lstStyle>
          <a:p>
            <a:pPr>
              <a:defRPr/>
            </a:pPr>
            <a:fld id="{7F6F31B6-C839-4C65-BC16-623824C7E51B}" type="datetimeFigureOut">
              <a:rPr lang="en-US" smtClean="0"/>
              <a:pPr>
                <a:defRPr/>
              </a:pPr>
              <a:t>6/23/2024</a:t>
            </a:fld>
            <a:endParaRPr lang="en-US" dirty="0"/>
          </a:p>
        </p:txBody>
      </p:sp>
      <p:sp>
        <p:nvSpPr>
          <p:cNvPr id="5" name="Footer Placeholder 4"/>
          <p:cNvSpPr>
            <a:spLocks noGrp="1"/>
          </p:cNvSpPr>
          <p:nvPr>
            <p:ph type="ftr" sz="quarter" idx="3"/>
          </p:nvPr>
        </p:nvSpPr>
        <p:spPr>
          <a:xfrm>
            <a:off x="4165600" y="6356374"/>
            <a:ext cx="3860800" cy="365123"/>
          </a:xfrm>
          <a:prstGeom prst="rect">
            <a:avLst/>
          </a:prstGeom>
        </p:spPr>
        <p:txBody>
          <a:bodyPr vert="horz" lIns="178694" tIns="89601" rIns="178694" bIns="89601" rtlCol="0" anchor="ctr"/>
          <a:lstStyle>
            <a:lvl1pPr algn="ctr" defTabSz="408989" fontAlgn="auto">
              <a:spcBef>
                <a:spcPts val="0"/>
              </a:spcBef>
              <a:spcAft>
                <a:spcPts val="0"/>
              </a:spcAft>
              <a:defRPr sz="594">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737600" y="6356374"/>
            <a:ext cx="2844800" cy="365123"/>
          </a:xfrm>
          <a:prstGeom prst="rect">
            <a:avLst/>
          </a:prstGeom>
        </p:spPr>
        <p:txBody>
          <a:bodyPr vert="horz" lIns="178694" tIns="89601" rIns="178694" bIns="89601" rtlCol="0" anchor="ctr"/>
          <a:lstStyle>
            <a:lvl1pPr algn="r" defTabSz="408989" fontAlgn="auto">
              <a:spcBef>
                <a:spcPts val="0"/>
              </a:spcBef>
              <a:spcAft>
                <a:spcPts val="0"/>
              </a:spcAft>
              <a:defRPr sz="594">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6/23/2024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extLst>
      <p:ext uri="{BB962C8B-B14F-4D97-AF65-F5344CB8AC3E}">
        <p14:creationId xmlns:p14="http://schemas.microsoft.com/office/powerpoint/2010/main" val="2709745047"/>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0DC91B6-E1D1-828D-F48B-D3398C1D27CE}"/>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7B72604-948E-7C8B-33C0-F55355807B10}"/>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572E060-E153-2465-0F27-F59072B53B7C}"/>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53D18858-4544-FE14-1BFE-058FAF430F1B}"/>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4118AA31-731F-BF93-963B-EFB0A13D8006}"/>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4D4615E0-5F9C-4EE5-8C60-90CF77BCD950}" type="slidenum">
              <a:rPr lang="en-US" altLang="en-US"/>
              <a:pPr>
                <a:defRPr/>
              </a:pPr>
              <a:t>‹#›</a:t>
            </a:fld>
            <a:endParaRPr lang="en-US" altLang="en-US"/>
          </a:p>
        </p:txBody>
      </p:sp>
    </p:spTree>
    <p:extLst>
      <p:ext uri="{BB962C8B-B14F-4D97-AF65-F5344CB8AC3E}">
        <p14:creationId xmlns:p14="http://schemas.microsoft.com/office/powerpoint/2010/main" val="1845688866"/>
      </p:ext>
    </p:extLst>
  </p:cSld>
  <p:clrMap bg1="lt1" tx1="dk1" bg2="lt2" tx2="dk2" accent1="accent1" accent2="accent2" accent3="accent3" accent4="accent4" accent5="accent5" accent6="accent6" hlink="hlink" folHlink="folHlink"/>
  <p:sldLayoutIdLst>
    <p:sldLayoutId id="2147484740" r:id="rId1"/>
    <p:sldLayoutId id="2147484741"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46000"/>
            <a:lum/>
            <a:extLst>
              <a:ext uri="{837473B0-CC2E-450A-ABE3-18F120FF3D39}">
                <a1611:picAttrSrcUrl xmlns:a1611="http://schemas.microsoft.com/office/drawing/2016/11/main" r:id="rId5"/>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D544D0-CC6D-4E5D-A899-AFC2E6AEAE32}" type="datetimeFigureOut">
              <a:rPr lang="en-US" smtClean="0"/>
              <a:t>6/23/2024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FE3ACF-10F4-4267-AB63-B98EB1941722}" type="slidenum">
              <a:rPr lang="en-US" smtClean="0"/>
              <a:t>‹#›</a:t>
            </a:fld>
            <a:endParaRPr lang="en-US"/>
          </a:p>
        </p:txBody>
      </p:sp>
    </p:spTree>
    <p:extLst>
      <p:ext uri="{BB962C8B-B14F-4D97-AF65-F5344CB8AC3E}">
        <p14:creationId xmlns:p14="http://schemas.microsoft.com/office/powerpoint/2010/main" val="1999823463"/>
      </p:ext>
    </p:extLst>
  </p:cSld>
  <p:clrMap bg1="lt1" tx1="dk1" bg2="lt2" tx2="dk2" accent1="accent1" accent2="accent2" accent3="accent3" accent4="accent4" accent5="accent5" accent6="accent6" hlink="hlink" folHlink="folHlink"/>
  <p:sldLayoutIdLst>
    <p:sldLayoutId id="2147484752" r:id="rId1"/>
    <p:sldLayoutId id="2147484753"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6D435-0236-4E1D-BCA5-03062B26946D}" type="datetimeFigureOut">
              <a:rPr lang="en-US" smtClean="0"/>
              <a:t>6/23/2024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95017-0926-4C64-846E-4767AC777AA7}" type="slidenum">
              <a:rPr lang="en-US" smtClean="0"/>
              <a:t>‹#›</a:t>
            </a:fld>
            <a:endParaRPr lang="en-US"/>
          </a:p>
        </p:txBody>
      </p:sp>
    </p:spTree>
    <p:extLst>
      <p:ext uri="{BB962C8B-B14F-4D97-AF65-F5344CB8AC3E}">
        <p14:creationId xmlns:p14="http://schemas.microsoft.com/office/powerpoint/2010/main" val="1329804885"/>
      </p:ext>
    </p:extLst>
  </p:cSld>
  <p:clrMap bg1="lt1" tx1="dk1" bg2="lt2" tx2="dk2" accent1="accent1" accent2="accent2" accent3="accent3" accent4="accent4" accent5="accent5" accent6="accent6" hlink="hlink" folHlink="folHlink"/>
  <p:sldLayoutIdLst>
    <p:sldLayoutId id="2147484755" r:id="rId1"/>
    <p:sldLayoutId id="214748475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9000">
              <a:schemeClr val="accent1">
                <a:lumMod val="45000"/>
                <a:lumOff val="55000"/>
              </a:schemeClr>
            </a:gs>
            <a:gs pos="28000">
              <a:schemeClr val="accent1">
                <a:lumMod val="45000"/>
                <a:lumOff val="55000"/>
              </a:schemeClr>
            </a:gs>
            <a:gs pos="82000">
              <a:schemeClr val="accent1">
                <a:alpha val="87000"/>
                <a:lumMod val="97000"/>
                <a:lumOff val="3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62A4D-36EE-4E0B-BE2C-F4EAC9991D1E}" type="datetimeFigureOut">
              <a:rPr lang="en-US" smtClean="0"/>
              <a:t>6/23/2024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10C8BA-C6DD-49CD-9813-464343CADE9B}" type="slidenum">
              <a:rPr lang="en-US" smtClean="0"/>
              <a:t>‹#›</a:t>
            </a:fld>
            <a:endParaRPr lang="en-US"/>
          </a:p>
        </p:txBody>
      </p:sp>
    </p:spTree>
    <p:extLst>
      <p:ext uri="{BB962C8B-B14F-4D97-AF65-F5344CB8AC3E}">
        <p14:creationId xmlns:p14="http://schemas.microsoft.com/office/powerpoint/2010/main" val="312062824"/>
      </p:ext>
    </p:extLst>
  </p:cSld>
  <p:clrMap bg1="lt1" tx1="dk1" bg2="lt2" tx2="dk2" accent1="accent1" accent2="accent2" accent3="accent3" accent4="accent4" accent5="accent5" accent6="accent6" hlink="hlink" folHlink="folHlink"/>
  <p:sldLayoutIdLst>
    <p:sldLayoutId id="2147484758" r:id="rId1"/>
    <p:sldLayoutId id="2147484759"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219200" y="-55563"/>
            <a:ext cx="9753600" cy="6913563"/>
          </a:xfrm>
          <a:prstGeom prst="rect">
            <a:avLst/>
          </a:prstGeom>
          <a:noFill/>
          <a:ln w="9525">
            <a:noFill/>
            <a:miter lim="800000"/>
            <a:headEnd/>
            <a:tailEnd/>
          </a:ln>
        </p:spPr>
      </p:pic>
    </p:spTree>
    <p:extLst>
      <p:ext uri="{BB962C8B-B14F-4D97-AF65-F5344CB8AC3E}">
        <p14:creationId xmlns:p14="http://schemas.microsoft.com/office/powerpoint/2010/main" val="9620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451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1981200" y="1063175"/>
            <a:ext cx="8229600" cy="4509003"/>
          </a:xfrm>
        </p:spPr>
        <p:txBody>
          <a:bodyPr/>
          <a:lstStyle/>
          <a:p>
            <a:r>
              <a:rPr lang="en-US" sz="10083"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126162"/>
          </a:xfrm>
        </p:spPr>
        <p:txBody>
          <a:bodyPr>
            <a:normAutofit/>
          </a:bodyPr>
          <a:lstStyle/>
          <a:p>
            <a:r>
              <a:rPr lang="en-US" sz="9600" b="1" dirty="0">
                <a:latin typeface="Arial Black" pitchFamily="34" charset="0"/>
              </a:rPr>
              <a:t>Victory In Jesus</a:t>
            </a:r>
            <a:br>
              <a:rPr lang="en-US" sz="9600" b="1" dirty="0">
                <a:latin typeface="Arial Black" pitchFamily="34" charset="0"/>
              </a:rPr>
            </a:br>
            <a:br>
              <a:rPr lang="en-US" b="1" dirty="0">
                <a:latin typeface="Arial Black" pitchFamily="34" charset="0"/>
              </a:rPr>
            </a:br>
            <a:r>
              <a:rPr lang="en-US" b="1" dirty="0">
                <a:latin typeface="Arial Black" pitchFamily="34" charset="0"/>
              </a:rPr>
              <a:t>Hymn # 353</a:t>
            </a:r>
          </a:p>
        </p:txBody>
      </p:sp>
    </p:spTree>
    <p:extLst>
      <p:ext uri="{BB962C8B-B14F-4D97-AF65-F5344CB8AC3E}">
        <p14:creationId xmlns:p14="http://schemas.microsoft.com/office/powerpoint/2010/main" val="2630952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a:bodyPr>
          <a:lstStyle/>
          <a:p>
            <a:r>
              <a:rPr lang="en-US" sz="5400" dirty="0">
                <a:latin typeface="Arial Black" pitchFamily="34" charset="0"/>
              </a:rPr>
              <a:t>I heard an old, old story,</a:t>
            </a:r>
            <a:br>
              <a:rPr lang="en-US" sz="5400" dirty="0">
                <a:latin typeface="Arial Black" pitchFamily="34" charset="0"/>
              </a:rPr>
            </a:br>
            <a:r>
              <a:rPr lang="en-US" sz="5400" dirty="0">
                <a:latin typeface="Arial Black" pitchFamily="34" charset="0"/>
              </a:rPr>
              <a:t>How a Savior came from glory</a:t>
            </a:r>
            <a:br>
              <a:rPr lang="en-US" sz="5400" dirty="0">
                <a:latin typeface="Arial Black" pitchFamily="34" charset="0"/>
              </a:rPr>
            </a:br>
            <a:r>
              <a:rPr lang="en-US" sz="5400" dirty="0">
                <a:latin typeface="Arial Black" pitchFamily="34" charset="0"/>
              </a:rPr>
              <a:t>How He gave His life on Calvary to save a wretch like me.</a:t>
            </a:r>
          </a:p>
        </p:txBody>
      </p:sp>
    </p:spTree>
    <p:extLst>
      <p:ext uri="{BB962C8B-B14F-4D97-AF65-F5344CB8AC3E}">
        <p14:creationId xmlns:p14="http://schemas.microsoft.com/office/powerpoint/2010/main" val="129108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897562"/>
          </a:xfrm>
        </p:spPr>
        <p:txBody>
          <a:bodyPr>
            <a:normAutofit/>
          </a:bodyPr>
          <a:lstStyle/>
          <a:p>
            <a:r>
              <a:rPr lang="en-US" sz="5400" dirty="0">
                <a:latin typeface="Arial Black" pitchFamily="34" charset="0"/>
              </a:rPr>
              <a:t>I heard about His groaning,</a:t>
            </a:r>
            <a:br>
              <a:rPr lang="en-US" sz="5400" dirty="0">
                <a:latin typeface="Arial Black" pitchFamily="34" charset="0"/>
              </a:rPr>
            </a:br>
            <a:r>
              <a:rPr lang="en-US" sz="5400" dirty="0">
                <a:latin typeface="Arial Black" pitchFamily="34" charset="0"/>
              </a:rPr>
              <a:t>of His precious blood’s atoning,</a:t>
            </a:r>
            <a:br>
              <a:rPr lang="en-US" sz="5400" dirty="0">
                <a:latin typeface="Arial Black" pitchFamily="34" charset="0"/>
              </a:rPr>
            </a:br>
            <a:r>
              <a:rPr lang="en-US" sz="5400" dirty="0">
                <a:latin typeface="Arial Black" pitchFamily="34" charset="0"/>
              </a:rPr>
              <a:t>Then I repented of my sins and won the victory.</a:t>
            </a:r>
          </a:p>
        </p:txBody>
      </p:sp>
    </p:spTree>
    <p:extLst>
      <p:ext uri="{BB962C8B-B14F-4D97-AF65-F5344CB8AC3E}">
        <p14:creationId xmlns:p14="http://schemas.microsoft.com/office/powerpoint/2010/main" val="2269318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5973762"/>
          </a:xfrm>
        </p:spPr>
        <p:txBody>
          <a:bodyPr>
            <a:normAutofit fontScale="90000"/>
          </a:bodyPr>
          <a:lstStyle/>
          <a:p>
            <a:r>
              <a:rPr lang="en-US" sz="5800" b="1" dirty="0"/>
              <a:t>O victory in Jesus,</a:t>
            </a:r>
            <a:br>
              <a:rPr lang="en-US" sz="5800" b="1" dirty="0"/>
            </a:br>
            <a:r>
              <a:rPr lang="en-US" sz="5800" b="1" dirty="0"/>
              <a:t>my Savior forever!</a:t>
            </a:r>
            <a:br>
              <a:rPr lang="en-US" sz="5800" b="1" dirty="0"/>
            </a:br>
            <a:r>
              <a:rPr lang="en-US" sz="5800" b="1" dirty="0"/>
              <a:t>He sought me and </a:t>
            </a:r>
            <a:r>
              <a:rPr lang="en-US" sz="5800" b="1" dirty="0" err="1"/>
              <a:t>bo’t</a:t>
            </a:r>
            <a:r>
              <a:rPr lang="en-US" sz="5800" b="1" dirty="0"/>
              <a:t> me with His redeeming blood.</a:t>
            </a:r>
            <a:br>
              <a:rPr lang="en-US" sz="5800" b="1" dirty="0"/>
            </a:br>
            <a:r>
              <a:rPr lang="en-US" sz="5800" b="1" dirty="0"/>
              <a:t> He loved me ere I knew Him,</a:t>
            </a:r>
            <a:br>
              <a:rPr lang="en-US" sz="5800" b="1" dirty="0"/>
            </a:br>
            <a:r>
              <a:rPr lang="en-US" sz="5800" b="1" dirty="0"/>
              <a:t>and all my love is due Him.</a:t>
            </a:r>
            <a:br>
              <a:rPr lang="en-US" sz="5800" b="1" dirty="0"/>
            </a:br>
            <a:r>
              <a:rPr lang="en-US" sz="5800" b="1" dirty="0"/>
              <a:t>He plunged me to victory beneath the cleansing flood</a:t>
            </a:r>
            <a:r>
              <a:rPr lang="en-US" b="1" dirty="0"/>
              <a:t>.</a:t>
            </a:r>
          </a:p>
        </p:txBody>
      </p:sp>
    </p:spTree>
    <p:extLst>
      <p:ext uri="{BB962C8B-B14F-4D97-AF65-F5344CB8AC3E}">
        <p14:creationId xmlns:p14="http://schemas.microsoft.com/office/powerpoint/2010/main" val="157034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02362"/>
          </a:xfrm>
        </p:spPr>
        <p:txBody>
          <a:bodyPr>
            <a:noAutofit/>
          </a:bodyPr>
          <a:lstStyle/>
          <a:p>
            <a:r>
              <a:rPr lang="en-US" sz="5400" b="1" dirty="0">
                <a:latin typeface="Arial Black" pitchFamily="34" charset="0"/>
              </a:rPr>
              <a:t>I heard about His healing, of His cleansing power revealing,</a:t>
            </a:r>
            <a:br>
              <a:rPr lang="en-US" sz="5400" b="1" dirty="0">
                <a:latin typeface="Arial Black" pitchFamily="34" charset="0"/>
              </a:rPr>
            </a:br>
            <a:r>
              <a:rPr lang="en-US" sz="5400" b="1" dirty="0">
                <a:latin typeface="Arial Black" pitchFamily="34" charset="0"/>
              </a:rPr>
              <a:t>how He made the lame to walk again and caused the blind to see.</a:t>
            </a:r>
          </a:p>
        </p:txBody>
      </p:sp>
    </p:spTree>
    <p:extLst>
      <p:ext uri="{BB962C8B-B14F-4D97-AF65-F5344CB8AC3E}">
        <p14:creationId xmlns:p14="http://schemas.microsoft.com/office/powerpoint/2010/main" val="1204874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a:bodyPr>
          <a:lstStyle/>
          <a:p>
            <a:r>
              <a:rPr lang="en-US" sz="4800" dirty="0">
                <a:latin typeface="Arial Black" pitchFamily="34" charset="0"/>
              </a:rPr>
              <a:t>And then I cried “Dear Jesus,</a:t>
            </a:r>
            <a:br>
              <a:rPr lang="en-US" sz="4800" dirty="0">
                <a:latin typeface="Arial Black" pitchFamily="34" charset="0"/>
              </a:rPr>
            </a:br>
            <a:r>
              <a:rPr lang="en-US" sz="4800" dirty="0">
                <a:latin typeface="Arial Black" pitchFamily="34" charset="0"/>
              </a:rPr>
              <a:t>come and heal my broken spirit”</a:t>
            </a:r>
            <a:br>
              <a:rPr lang="en-US" sz="4800" dirty="0">
                <a:latin typeface="Arial Black" pitchFamily="34" charset="0"/>
              </a:rPr>
            </a:br>
            <a:r>
              <a:rPr lang="en-US" sz="4800" dirty="0">
                <a:latin typeface="Arial Black" pitchFamily="34" charset="0"/>
              </a:rPr>
              <a:t>And somehow Jesus came and </a:t>
            </a:r>
            <a:r>
              <a:rPr lang="en-US" sz="4800" dirty="0" err="1">
                <a:latin typeface="Arial Black" pitchFamily="34" charset="0"/>
              </a:rPr>
              <a:t>bro’t</a:t>
            </a:r>
            <a:r>
              <a:rPr lang="en-US" sz="4800" dirty="0">
                <a:latin typeface="Arial Black" pitchFamily="34" charset="0"/>
              </a:rPr>
              <a:t> to me the victory</a:t>
            </a:r>
          </a:p>
        </p:txBody>
      </p:sp>
    </p:spTree>
    <p:extLst>
      <p:ext uri="{BB962C8B-B14F-4D97-AF65-F5344CB8AC3E}">
        <p14:creationId xmlns:p14="http://schemas.microsoft.com/office/powerpoint/2010/main" val="2126967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5973762"/>
          </a:xfrm>
        </p:spPr>
        <p:txBody>
          <a:bodyPr>
            <a:normAutofit fontScale="90000"/>
          </a:bodyPr>
          <a:lstStyle/>
          <a:p>
            <a:r>
              <a:rPr lang="en-US" sz="5800" b="1" dirty="0"/>
              <a:t>O victory in Jesus,</a:t>
            </a:r>
            <a:br>
              <a:rPr lang="en-US" sz="5800" b="1" dirty="0"/>
            </a:br>
            <a:r>
              <a:rPr lang="en-US" sz="5800" b="1" dirty="0"/>
              <a:t>my Savior forever!</a:t>
            </a:r>
            <a:br>
              <a:rPr lang="en-US" sz="5800" b="1" dirty="0"/>
            </a:br>
            <a:r>
              <a:rPr lang="en-US" sz="5800" b="1" dirty="0"/>
              <a:t>He sought me and </a:t>
            </a:r>
            <a:r>
              <a:rPr lang="en-US" sz="5800" b="1" dirty="0" err="1"/>
              <a:t>bo’t</a:t>
            </a:r>
            <a:r>
              <a:rPr lang="en-US" sz="5800" b="1" dirty="0"/>
              <a:t> me with His redeeming blood.</a:t>
            </a:r>
            <a:br>
              <a:rPr lang="en-US" sz="5800" b="1" dirty="0"/>
            </a:br>
            <a:r>
              <a:rPr lang="en-US" sz="5800" b="1" dirty="0"/>
              <a:t> He loved me ere I knew Him,</a:t>
            </a:r>
            <a:br>
              <a:rPr lang="en-US" sz="5800" b="1" dirty="0"/>
            </a:br>
            <a:r>
              <a:rPr lang="en-US" sz="5800" b="1" dirty="0"/>
              <a:t>and all my love is due Him.</a:t>
            </a:r>
            <a:br>
              <a:rPr lang="en-US" sz="5800" b="1" dirty="0"/>
            </a:br>
            <a:r>
              <a:rPr lang="en-US" sz="5800" b="1" dirty="0"/>
              <a:t>He plunged me to victory beneath the cleansing flood</a:t>
            </a:r>
            <a:r>
              <a:rPr lang="en-US" b="1" dirty="0"/>
              <a:t>.</a:t>
            </a:r>
          </a:p>
        </p:txBody>
      </p:sp>
    </p:spTree>
    <p:extLst>
      <p:ext uri="{BB962C8B-B14F-4D97-AF65-F5344CB8AC3E}">
        <p14:creationId xmlns:p14="http://schemas.microsoft.com/office/powerpoint/2010/main" val="3718720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02362"/>
          </a:xfrm>
        </p:spPr>
        <p:txBody>
          <a:bodyPr>
            <a:noAutofit/>
          </a:bodyPr>
          <a:lstStyle/>
          <a:p>
            <a:r>
              <a:rPr lang="en-US" sz="5200" dirty="0">
                <a:latin typeface="Arial Black" pitchFamily="34" charset="0"/>
              </a:rPr>
              <a:t>I heard about a mansion,</a:t>
            </a:r>
            <a:br>
              <a:rPr lang="en-US" sz="5200" dirty="0">
                <a:latin typeface="Arial Black" pitchFamily="34" charset="0"/>
              </a:rPr>
            </a:br>
            <a:r>
              <a:rPr lang="en-US" sz="5200" dirty="0">
                <a:latin typeface="Arial Black" pitchFamily="34" charset="0"/>
              </a:rPr>
              <a:t>He has built for me in glory,</a:t>
            </a:r>
            <a:br>
              <a:rPr lang="en-US" sz="5200" dirty="0">
                <a:latin typeface="Arial Black" pitchFamily="34" charset="0"/>
              </a:rPr>
            </a:br>
            <a:r>
              <a:rPr lang="en-US" sz="5200" dirty="0">
                <a:latin typeface="Arial Black" pitchFamily="34" charset="0"/>
              </a:rPr>
              <a:t>and I heard about the streets of gold beyond the crystal sea</a:t>
            </a:r>
          </a:p>
        </p:txBody>
      </p:sp>
    </p:spTree>
    <p:extLst>
      <p:ext uri="{BB962C8B-B14F-4D97-AF65-F5344CB8AC3E}">
        <p14:creationId xmlns:p14="http://schemas.microsoft.com/office/powerpoint/2010/main" val="2402640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65760" y="274638"/>
            <a:ext cx="11379200" cy="5821362"/>
          </a:xfrm>
        </p:spPr>
        <p:txBody>
          <a:bodyPr/>
          <a:lstStyle/>
          <a:p>
            <a:r>
              <a:rPr lang="en-US" sz="36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02362"/>
          </a:xfrm>
        </p:spPr>
        <p:txBody>
          <a:bodyPr>
            <a:normAutofit/>
          </a:bodyPr>
          <a:lstStyle/>
          <a:p>
            <a:r>
              <a:rPr lang="en-US" sz="5400" b="1" dirty="0">
                <a:latin typeface="Arial Black" pitchFamily="34" charset="0"/>
              </a:rPr>
              <a:t>About the angels singing,</a:t>
            </a:r>
            <a:br>
              <a:rPr lang="en-US" sz="5400" b="1" dirty="0">
                <a:latin typeface="Arial Black" pitchFamily="34" charset="0"/>
              </a:rPr>
            </a:br>
            <a:r>
              <a:rPr lang="en-US" sz="5400" b="1" dirty="0">
                <a:latin typeface="Arial Black" pitchFamily="34" charset="0"/>
              </a:rPr>
              <a:t>and the old redemption story;</a:t>
            </a:r>
            <a:br>
              <a:rPr lang="en-US" sz="5400" b="1" dirty="0">
                <a:latin typeface="Arial Black" pitchFamily="34" charset="0"/>
              </a:rPr>
            </a:br>
            <a:r>
              <a:rPr lang="en-US" sz="5400" b="1" dirty="0">
                <a:latin typeface="Arial Black" pitchFamily="34" charset="0"/>
              </a:rPr>
              <a:t>And some sweet day I’ll sing up there the song of victory.</a:t>
            </a:r>
          </a:p>
        </p:txBody>
      </p:sp>
    </p:spTree>
    <p:extLst>
      <p:ext uri="{BB962C8B-B14F-4D97-AF65-F5344CB8AC3E}">
        <p14:creationId xmlns:p14="http://schemas.microsoft.com/office/powerpoint/2010/main" val="946685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5973762"/>
          </a:xfrm>
        </p:spPr>
        <p:txBody>
          <a:bodyPr>
            <a:normAutofit fontScale="90000"/>
          </a:bodyPr>
          <a:lstStyle/>
          <a:p>
            <a:r>
              <a:rPr lang="en-US" sz="5800" b="1" dirty="0"/>
              <a:t>O victory in Jesus,</a:t>
            </a:r>
            <a:br>
              <a:rPr lang="en-US" sz="5800" b="1" dirty="0"/>
            </a:br>
            <a:r>
              <a:rPr lang="en-US" sz="5800" b="1" dirty="0"/>
              <a:t>my Savior forever!</a:t>
            </a:r>
            <a:br>
              <a:rPr lang="en-US" sz="5800" b="1" dirty="0"/>
            </a:br>
            <a:r>
              <a:rPr lang="en-US" sz="5800" b="1" dirty="0"/>
              <a:t>He sought me and </a:t>
            </a:r>
            <a:r>
              <a:rPr lang="en-US" sz="5800" b="1" dirty="0" err="1"/>
              <a:t>bo’t</a:t>
            </a:r>
            <a:r>
              <a:rPr lang="en-US" sz="5800" b="1" dirty="0"/>
              <a:t> me with His redeeming blood.</a:t>
            </a:r>
            <a:br>
              <a:rPr lang="en-US" sz="5800" b="1" dirty="0"/>
            </a:br>
            <a:r>
              <a:rPr lang="en-US" sz="5800" b="1" dirty="0"/>
              <a:t> He loved me ere I knew Him,</a:t>
            </a:r>
            <a:br>
              <a:rPr lang="en-US" sz="5800" b="1" dirty="0"/>
            </a:br>
            <a:r>
              <a:rPr lang="en-US" sz="5800" b="1" dirty="0"/>
              <a:t>and all my love is due Him.</a:t>
            </a:r>
            <a:br>
              <a:rPr lang="en-US" sz="5800" b="1" dirty="0"/>
            </a:br>
            <a:r>
              <a:rPr lang="en-US" sz="5800" b="1" dirty="0"/>
              <a:t>He plunged me to victory beneath the cleansing flood</a:t>
            </a:r>
            <a:r>
              <a:rPr lang="en-US" b="1" dirty="0"/>
              <a:t>.</a:t>
            </a:r>
          </a:p>
        </p:txBody>
      </p:sp>
    </p:spTree>
    <p:extLst>
      <p:ext uri="{BB962C8B-B14F-4D97-AF65-F5344CB8AC3E}">
        <p14:creationId xmlns:p14="http://schemas.microsoft.com/office/powerpoint/2010/main" val="2148440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52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6461760"/>
            <a:ext cx="12192000" cy="396239"/>
          </a:xfrm>
        </p:spPr>
        <p:txBody>
          <a:bodyPr/>
          <a:lstStyle/>
          <a:p>
            <a:pPr marL="0" marR="0">
              <a:spcBef>
                <a:spcPts val="0"/>
              </a:spcBef>
              <a:spcAft>
                <a:spcPts val="0"/>
              </a:spcAft>
            </a:pPr>
            <a:br>
              <a:rPr lang="en-US" sz="9600" b="1" dirty="0">
                <a:latin typeface="Amasis MT Pro Black" panose="02040A04050005020304" pitchFamily="18" charset="0"/>
              </a:rPr>
            </a:br>
            <a:br>
              <a:rPr lang="en-US" sz="9600" b="1" dirty="0">
                <a:latin typeface="Amasis MT Pro Black" panose="02040A04050005020304" pitchFamily="18" charset="0"/>
              </a:rPr>
            </a:br>
            <a:br>
              <a:rPr lang="en-US" sz="9600" b="1" dirty="0">
                <a:latin typeface="Amasis MT Pro Black" panose="02040A04050005020304" pitchFamily="18" charset="0"/>
              </a:rPr>
            </a:br>
            <a:r>
              <a:rPr lang="en-US" sz="9600" b="1" dirty="0">
                <a:latin typeface="Amasis MT Pro Black" panose="02040A04050005020304" pitchFamily="18" charset="0"/>
              </a:rPr>
              <a:t>Call To Worship</a:t>
            </a:r>
            <a:br>
              <a:rPr lang="en-US" sz="9600" b="1" dirty="0">
                <a:latin typeface="Amasis MT Pro Black" panose="02040A04050005020304" pitchFamily="18" charset="0"/>
              </a:rPr>
            </a:br>
            <a:br>
              <a:rPr lang="en-US" sz="7200" b="1" dirty="0">
                <a:latin typeface="Amasis MT Pro Black" panose="02040A04050005020304" pitchFamily="18" charset="0"/>
              </a:rPr>
            </a:br>
            <a:br>
              <a:rPr lang="en-US" sz="6000" b="1" dirty="0"/>
            </a:br>
            <a:r>
              <a:rPr lang="en-US" sz="6000" b="1" dirty="0"/>
              <a:t>Elder Roy Palk, Liturgist</a:t>
            </a:r>
            <a:br>
              <a:rPr lang="en-US" sz="6000" b="1" dirty="0"/>
            </a:br>
            <a:br>
              <a:rPr lang="en-US" sz="6000" b="1" dirty="0"/>
            </a:br>
            <a:br>
              <a:rPr lang="en-US" sz="7200" b="1" dirty="0"/>
            </a:br>
            <a:br>
              <a:rPr lang="en-US" sz="7200" b="1" dirty="0"/>
            </a:br>
            <a:br>
              <a:rPr lang="en-US" sz="9600" b="1" dirty="0">
                <a:latin typeface="Amasis MT Pro Black" panose="02040A04050005020304" pitchFamily="18" charset="0"/>
              </a:rPr>
            </a:br>
            <a:br>
              <a:rPr lang="en-US" sz="6600" b="1" dirty="0"/>
            </a:br>
            <a:br>
              <a:rPr lang="en-US" sz="6600" b="1" dirty="0"/>
            </a:br>
            <a:br>
              <a:rPr lang="en-US" sz="6000" b="1" dirty="0"/>
            </a:br>
            <a:br>
              <a:rPr lang="en-US" sz="9600" b="1" dirty="0"/>
            </a:br>
            <a:endParaRPr lang="en-US" sz="9600" b="1" dirty="0"/>
          </a:p>
        </p:txBody>
      </p:sp>
    </p:spTree>
    <p:extLst>
      <p:ext uri="{BB962C8B-B14F-4D97-AF65-F5344CB8AC3E}">
        <p14:creationId xmlns:p14="http://schemas.microsoft.com/office/powerpoint/2010/main" val="3506179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304800"/>
            <a:ext cx="11558016" cy="6553200"/>
          </a:xfrm>
        </p:spPr>
        <p:txBody>
          <a:bodyPr/>
          <a:lstStyle/>
          <a:p>
            <a:r>
              <a:rPr lang="en-US" sz="6600" b="1" u="sng" dirty="0"/>
              <a:t>Leader:</a:t>
            </a:r>
            <a:br>
              <a:rPr lang="en-US" sz="6600" b="1" u="sng" dirty="0"/>
            </a:br>
            <a:r>
              <a:rPr lang="en-US" sz="6600" b="1" dirty="0"/>
              <a:t>Everlasting God, in whom we live and move and have our being: You have made us for yourself, so that our hearts are restless until they rest in you.</a:t>
            </a:r>
            <a:endParaRPr lang="en-US" sz="4800" b="1" dirty="0"/>
          </a:p>
        </p:txBody>
      </p:sp>
    </p:spTree>
    <p:extLst>
      <p:ext uri="{BB962C8B-B14F-4D97-AF65-F5344CB8AC3E}">
        <p14:creationId xmlns:p14="http://schemas.microsoft.com/office/powerpoint/2010/main" val="1640441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
            <a:ext cx="11558016" cy="6857998"/>
          </a:xfrm>
        </p:spPr>
        <p:txBody>
          <a:bodyPr/>
          <a:lstStyle/>
          <a:p>
            <a:r>
              <a:rPr lang="en-US" sz="6000" b="1" u="sng" dirty="0">
                <a:solidFill>
                  <a:srgbClr val="FF0000"/>
                </a:solidFill>
              </a:rPr>
              <a:t>People:</a:t>
            </a:r>
            <a:br>
              <a:rPr lang="en-US" sz="6000" b="1" u="sng" dirty="0">
                <a:solidFill>
                  <a:srgbClr val="FF0000"/>
                </a:solidFill>
              </a:rPr>
            </a:br>
            <a:r>
              <a:rPr lang="en-US" sz="6600" b="1" dirty="0">
                <a:solidFill>
                  <a:srgbClr val="FF0000"/>
                </a:solidFill>
              </a:rPr>
              <a:t>Give us purity of heart and strength of purpose, that no selfish passion may hinder us from knowing your will, no weakness keep us from doing it;</a:t>
            </a:r>
            <a:endParaRPr lang="en-US" b="1" dirty="0">
              <a:solidFill>
                <a:srgbClr val="FF0000"/>
              </a:solidFill>
            </a:endParaRPr>
          </a:p>
        </p:txBody>
      </p:sp>
    </p:spTree>
    <p:extLst>
      <p:ext uri="{BB962C8B-B14F-4D97-AF65-F5344CB8AC3E}">
        <p14:creationId xmlns:p14="http://schemas.microsoft.com/office/powerpoint/2010/main" val="3736180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304800"/>
            <a:ext cx="11558016" cy="6553200"/>
          </a:xfrm>
        </p:spPr>
        <p:txBody>
          <a:bodyPr/>
          <a:lstStyle/>
          <a:p>
            <a:r>
              <a:rPr lang="en-US" sz="6600" b="1" u="sng" dirty="0"/>
              <a:t>Leader:</a:t>
            </a:r>
            <a:br>
              <a:rPr lang="en-US" sz="6600" b="1" u="sng" dirty="0"/>
            </a:br>
            <a:r>
              <a:rPr lang="en-US" sz="7200" b="1" dirty="0"/>
              <a:t> that in your light we may see light clearly, and in your service find perfect freedom through Jesus Christ, our Lord,</a:t>
            </a:r>
            <a:endParaRPr lang="en-US" sz="4800" b="1" dirty="0"/>
          </a:p>
        </p:txBody>
      </p:sp>
    </p:spTree>
    <p:extLst>
      <p:ext uri="{BB962C8B-B14F-4D97-AF65-F5344CB8AC3E}">
        <p14:creationId xmlns:p14="http://schemas.microsoft.com/office/powerpoint/2010/main" val="1991238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
            <a:ext cx="11558016" cy="6857998"/>
          </a:xfrm>
        </p:spPr>
        <p:txBody>
          <a:bodyPr/>
          <a:lstStyle/>
          <a:p>
            <a:r>
              <a:rPr lang="en-US" sz="7200" b="1" u="sng" dirty="0">
                <a:solidFill>
                  <a:srgbClr val="FF0000"/>
                </a:solidFill>
              </a:rPr>
              <a:t>People:</a:t>
            </a:r>
            <a:br>
              <a:rPr lang="en-US" sz="7200" b="1" u="sng" dirty="0">
                <a:solidFill>
                  <a:srgbClr val="FF0000"/>
                </a:solidFill>
              </a:rPr>
            </a:br>
            <a:r>
              <a:rPr lang="en-US" sz="8000" b="1" dirty="0">
                <a:solidFill>
                  <a:srgbClr val="FF0000"/>
                </a:solidFill>
              </a:rPr>
              <a:t>who lives and reigns with you and the Holy Spirit, one God, now and forever. Amen.</a:t>
            </a:r>
            <a:endParaRPr lang="en-US" sz="5400" b="1" dirty="0">
              <a:solidFill>
                <a:srgbClr val="FF0000"/>
              </a:solidFill>
            </a:endParaRPr>
          </a:p>
        </p:txBody>
      </p:sp>
    </p:spTree>
    <p:extLst>
      <p:ext uri="{BB962C8B-B14F-4D97-AF65-F5344CB8AC3E}">
        <p14:creationId xmlns:p14="http://schemas.microsoft.com/office/powerpoint/2010/main" val="2446023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463039"/>
            <a:ext cx="11558016" cy="3616961"/>
          </a:xfrm>
        </p:spPr>
        <p:txBody>
          <a:bodyPr/>
          <a:lstStyle/>
          <a:p>
            <a:endParaRPr lang="en-US" sz="5400" b="1" dirty="0"/>
          </a:p>
        </p:txBody>
      </p:sp>
    </p:spTree>
    <p:extLst>
      <p:ext uri="{BB962C8B-B14F-4D97-AF65-F5344CB8AC3E}">
        <p14:creationId xmlns:p14="http://schemas.microsoft.com/office/powerpoint/2010/main" val="3513669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8D5B9-78E7-E45B-23BF-BBF4E54914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E4F3A6-F2FD-9718-3A4F-5BF86EA03BEE}"/>
              </a:ext>
            </a:extLst>
          </p:cNvPr>
          <p:cNvSpPr>
            <a:spLocks noGrp="1"/>
          </p:cNvSpPr>
          <p:nvPr>
            <p:ph type="title"/>
          </p:nvPr>
        </p:nvSpPr>
        <p:spPr>
          <a:xfrm>
            <a:off x="256032" y="1727200"/>
            <a:ext cx="11558016" cy="4856480"/>
          </a:xfrm>
        </p:spPr>
        <p:txBody>
          <a:bodyPr/>
          <a:lstStyle/>
          <a:p>
            <a:r>
              <a:rPr lang="en-US" sz="7200" b="1" u="sng" dirty="0">
                <a:latin typeface="Algerian" panose="04020705040A02060702" pitchFamily="82" charset="0"/>
              </a:rPr>
              <a:t>Prayer of confession</a:t>
            </a:r>
            <a:br>
              <a:rPr lang="en-US" sz="6000" b="1" u="sng" dirty="0">
                <a:latin typeface="Algerian" panose="04020705040A02060702" pitchFamily="82" charset="0"/>
              </a:rPr>
            </a:br>
            <a:br>
              <a:rPr lang="en-US" sz="6000" b="1" u="sng" dirty="0">
                <a:latin typeface="Algerian" panose="04020705040A02060702" pitchFamily="82" charset="0"/>
              </a:rPr>
            </a:br>
            <a:br>
              <a:rPr lang="en-US" sz="5400" b="1" u="sng" dirty="0">
                <a:solidFill>
                  <a:srgbClr val="FF0000"/>
                </a:solidFill>
                <a:latin typeface="Algerian" panose="04020705040A02060702" pitchFamily="82" charset="0"/>
              </a:rPr>
            </a:br>
            <a:endParaRPr lang="en-US" sz="4000" b="1" dirty="0">
              <a:solidFill>
                <a:srgbClr val="FF0000"/>
              </a:solidFill>
              <a:latin typeface="Amasis MT Pro Black" panose="02040A04050005020304" pitchFamily="18" charset="0"/>
            </a:endParaRPr>
          </a:p>
        </p:txBody>
      </p:sp>
    </p:spTree>
    <p:extLst>
      <p:ext uri="{BB962C8B-B14F-4D97-AF65-F5344CB8AC3E}">
        <p14:creationId xmlns:p14="http://schemas.microsoft.com/office/powerpoint/2010/main" val="1113547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7124624" y="1091383"/>
            <a:ext cx="2781316" cy="4524315"/>
          </a:xfrm>
          <a:prstGeom prst="rect">
            <a:avLst/>
          </a:prstGeom>
          <a:noFill/>
        </p:spPr>
        <p:txBody>
          <a:bodyPr wrap="square" rtlCol="0">
            <a:spAutoFit/>
          </a:bodyPr>
          <a:lstStyle/>
          <a:p>
            <a:pPr algn="ctr"/>
            <a:r>
              <a:rPr lang="en-US" sz="4800"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304800"/>
            <a:ext cx="11558016" cy="6553200"/>
          </a:xfrm>
        </p:spPr>
        <p:txBody>
          <a:bodyPr/>
          <a:lstStyle/>
          <a:p>
            <a:r>
              <a:rPr lang="en-US" sz="7200" b="1" dirty="0"/>
              <a:t>Gracious God, </a:t>
            </a:r>
            <a:br>
              <a:rPr lang="en-US" sz="7200" b="1" dirty="0"/>
            </a:br>
            <a:r>
              <a:rPr lang="en-US" sz="7200" b="1" dirty="0"/>
              <a:t>our sins are too heavy to carry, </a:t>
            </a:r>
            <a:br>
              <a:rPr lang="en-US" sz="7200" b="1" dirty="0"/>
            </a:br>
            <a:r>
              <a:rPr lang="en-US" sz="7200" b="1" dirty="0"/>
              <a:t>too real to hide, </a:t>
            </a:r>
            <a:br>
              <a:rPr lang="en-US" sz="7200" b="1" dirty="0"/>
            </a:br>
            <a:r>
              <a:rPr lang="en-US" sz="7200" b="1" dirty="0"/>
              <a:t>and too deep to undo.</a:t>
            </a:r>
            <a:endParaRPr lang="en-US" sz="8800" b="1" dirty="0"/>
          </a:p>
        </p:txBody>
      </p:sp>
    </p:spTree>
    <p:extLst>
      <p:ext uri="{BB962C8B-B14F-4D97-AF65-F5344CB8AC3E}">
        <p14:creationId xmlns:p14="http://schemas.microsoft.com/office/powerpoint/2010/main" val="598036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304800"/>
            <a:ext cx="11558016" cy="6553200"/>
          </a:xfrm>
        </p:spPr>
        <p:txBody>
          <a:bodyPr/>
          <a:lstStyle/>
          <a:p>
            <a:r>
              <a:rPr lang="en-US" sz="7200" b="1" dirty="0"/>
              <a:t>Forgive what our lips tremble to name, what our hearts can no longer bear, and what has become for us a consuming fire of judgment.</a:t>
            </a:r>
            <a:endParaRPr lang="en-US" sz="8800" b="1" dirty="0"/>
          </a:p>
        </p:txBody>
      </p:sp>
    </p:spTree>
    <p:extLst>
      <p:ext uri="{BB962C8B-B14F-4D97-AF65-F5344CB8AC3E}">
        <p14:creationId xmlns:p14="http://schemas.microsoft.com/office/powerpoint/2010/main" val="4129435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304800"/>
            <a:ext cx="11558016" cy="6553200"/>
          </a:xfrm>
        </p:spPr>
        <p:txBody>
          <a:bodyPr/>
          <a:lstStyle/>
          <a:p>
            <a:r>
              <a:rPr lang="en-US" sz="7200" b="1" dirty="0"/>
              <a:t>Set us free from a past that we cannot change; open to us a future in which we can be changed; </a:t>
            </a:r>
            <a:endParaRPr lang="en-US" sz="8800" b="1" dirty="0"/>
          </a:p>
        </p:txBody>
      </p:sp>
    </p:spTree>
    <p:extLst>
      <p:ext uri="{BB962C8B-B14F-4D97-AF65-F5344CB8AC3E}">
        <p14:creationId xmlns:p14="http://schemas.microsoft.com/office/powerpoint/2010/main" val="3083346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304800"/>
            <a:ext cx="11558016" cy="6553200"/>
          </a:xfrm>
        </p:spPr>
        <p:txBody>
          <a:bodyPr/>
          <a:lstStyle/>
          <a:p>
            <a:r>
              <a:rPr lang="en-US" sz="7200" b="1" dirty="0"/>
              <a:t>and grant us grace to grow more and more in your likeness and image; through Jesus Christ, the light of the world.</a:t>
            </a:r>
            <a:endParaRPr lang="en-US" sz="8800" b="1" dirty="0"/>
          </a:p>
        </p:txBody>
      </p:sp>
    </p:spTree>
    <p:extLst>
      <p:ext uri="{BB962C8B-B14F-4D97-AF65-F5344CB8AC3E}">
        <p14:creationId xmlns:p14="http://schemas.microsoft.com/office/powerpoint/2010/main" val="2031390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91677-8AC7-1C63-7CBE-7DD77E936E57}"/>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792345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
            <a:ext cx="11558016" cy="6400800"/>
          </a:xfrm>
        </p:spPr>
        <p:txBody>
          <a:bodyPr/>
          <a:lstStyle/>
          <a:p>
            <a:r>
              <a:rPr lang="en-US" sz="6600" b="1" dirty="0">
                <a:latin typeface="Berlin Sans FB" panose="020E0602020502020306" pitchFamily="34" charset="0"/>
              </a:rPr>
              <a:t>A Moment for</a:t>
            </a:r>
            <a:br>
              <a:rPr lang="en-US" sz="6600" b="1" dirty="0">
                <a:latin typeface="Berlin Sans FB" panose="020E0602020502020306" pitchFamily="34" charset="0"/>
              </a:rPr>
            </a:br>
            <a:r>
              <a:rPr lang="en-US" sz="6600" b="1" dirty="0">
                <a:latin typeface="Berlin Sans FB" panose="020E0602020502020306" pitchFamily="34" charset="0"/>
              </a:rPr>
              <a:t>Silent Confession</a:t>
            </a:r>
          </a:p>
        </p:txBody>
      </p:sp>
    </p:spTree>
    <p:extLst>
      <p:ext uri="{BB962C8B-B14F-4D97-AF65-F5344CB8AC3E}">
        <p14:creationId xmlns:p14="http://schemas.microsoft.com/office/powerpoint/2010/main" val="2398309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3E2E4-03FA-C6E4-6155-74A5ECD2E500}"/>
              </a:ext>
            </a:extLst>
          </p:cNvPr>
          <p:cNvSpPr>
            <a:spLocks noGrp="1"/>
          </p:cNvSpPr>
          <p:nvPr>
            <p:ph type="title"/>
          </p:nvPr>
        </p:nvSpPr>
        <p:spPr>
          <a:xfrm>
            <a:off x="0" y="3962400"/>
            <a:ext cx="12192000" cy="2895600"/>
          </a:xfrm>
        </p:spPr>
        <p:txBody>
          <a:bodyPr/>
          <a:lstStyle/>
          <a:p>
            <a:r>
              <a:rPr lang="en-US" sz="6600" dirty="0">
                <a:latin typeface="Broadway" panose="04040905080B02020502" pitchFamily="82" charset="0"/>
              </a:rPr>
              <a:t>Words of Assurance</a:t>
            </a:r>
            <a:br>
              <a:rPr lang="en-US" sz="6600" dirty="0">
                <a:latin typeface="Broadway" panose="04040905080B02020502" pitchFamily="82" charset="0"/>
              </a:rPr>
            </a:br>
            <a:r>
              <a:rPr lang="en-US" sz="6600" dirty="0">
                <a:latin typeface="Broadway" panose="04040905080B02020502" pitchFamily="82" charset="0"/>
              </a:rPr>
              <a:t>and</a:t>
            </a:r>
            <a:br>
              <a:rPr lang="en-US" sz="6600" dirty="0">
                <a:latin typeface="Broadway" panose="04040905080B02020502" pitchFamily="82" charset="0"/>
              </a:rPr>
            </a:br>
            <a:r>
              <a:rPr lang="en-US" sz="6600" dirty="0">
                <a:latin typeface="Broadway" panose="04040905080B02020502" pitchFamily="82" charset="0"/>
              </a:rPr>
              <a:t>Pardon of the Gospel</a:t>
            </a:r>
            <a:br>
              <a:rPr lang="en-US" sz="6600" dirty="0">
                <a:latin typeface="Broadway" panose="04040905080B02020502" pitchFamily="82" charset="0"/>
              </a:rPr>
            </a:br>
            <a:br>
              <a:rPr lang="en-US" sz="6600" dirty="0">
                <a:latin typeface="Broadway" panose="04040905080B02020502" pitchFamily="82" charset="0"/>
              </a:rPr>
            </a:br>
            <a:r>
              <a:rPr lang="en-US" sz="6600" dirty="0">
                <a:latin typeface="Bierstadt" panose="020B0004020202020204" pitchFamily="34" charset="0"/>
              </a:rPr>
              <a:t>Eileen Herring, Liturgist</a:t>
            </a:r>
            <a:br>
              <a:rPr lang="en-US" sz="6600" dirty="0">
                <a:latin typeface="Aharoni" panose="02010803020104030203" pitchFamily="2" charset="-79"/>
                <a:cs typeface="Aharoni" panose="02010803020104030203" pitchFamily="2" charset="-79"/>
              </a:rPr>
            </a:br>
            <a:br>
              <a:rPr lang="en-US" sz="5400" dirty="0">
                <a:latin typeface="Aharoni" panose="02010803020104030203" pitchFamily="2" charset="-79"/>
                <a:cs typeface="Aharoni" panose="02010803020104030203" pitchFamily="2" charset="-79"/>
              </a:rPr>
            </a:br>
            <a:br>
              <a:rPr lang="en-US" sz="5400" dirty="0">
                <a:latin typeface="Aharoni" panose="02010803020104030203" pitchFamily="2" charset="-79"/>
                <a:cs typeface="Aharoni" panose="02010803020104030203" pitchFamily="2" charset="-79"/>
              </a:rPr>
            </a:br>
            <a:br>
              <a:rPr lang="en-US" sz="5400" dirty="0">
                <a:latin typeface="Aharoni" panose="02010803020104030203" pitchFamily="2" charset="-79"/>
                <a:cs typeface="Aharoni" panose="02010803020104030203" pitchFamily="2" charset="-79"/>
              </a:rPr>
            </a:br>
            <a:br>
              <a:rPr lang="en-US" sz="4800" dirty="0">
                <a:latin typeface="Aharoni" panose="02010803020104030203" pitchFamily="2" charset="-79"/>
                <a:cs typeface="Aharoni" panose="02010803020104030203" pitchFamily="2" charset="-79"/>
              </a:rPr>
            </a:br>
            <a:endParaRPr lang="en-US" sz="66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77358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97AA-A967-BC07-DD19-EE45B140B89C}"/>
              </a:ext>
            </a:extLst>
          </p:cNvPr>
          <p:cNvSpPr>
            <a:spLocks noGrp="1"/>
          </p:cNvSpPr>
          <p:nvPr>
            <p:ph type="title"/>
          </p:nvPr>
        </p:nvSpPr>
        <p:spPr>
          <a:xfrm>
            <a:off x="0" y="237067"/>
            <a:ext cx="12192000" cy="6620933"/>
          </a:xfrm>
        </p:spPr>
        <p:txBody>
          <a:bodyPr/>
          <a:lstStyle/>
          <a:p>
            <a:r>
              <a:rPr lang="en-US" sz="6600" b="1" dirty="0"/>
              <a:t>Hear the good news!</a:t>
            </a:r>
            <a:br>
              <a:rPr lang="en-US" sz="6600" b="1" dirty="0"/>
            </a:br>
            <a:r>
              <a:rPr lang="en-US" sz="6600" b="1" dirty="0"/>
              <a:t> Who is in a position to condemn?</a:t>
            </a:r>
            <a:br>
              <a:rPr lang="en-US" sz="6600" b="1" dirty="0"/>
            </a:br>
            <a:r>
              <a:rPr lang="en-US" sz="6600" b="1" dirty="0"/>
              <a:t>Only Christ, and Christ died for us, Christ rose for us, Christ reigns in power for	us, Christ prays for us.</a:t>
            </a:r>
          </a:p>
        </p:txBody>
      </p:sp>
    </p:spTree>
    <p:extLst>
      <p:ext uri="{BB962C8B-B14F-4D97-AF65-F5344CB8AC3E}">
        <p14:creationId xmlns:p14="http://schemas.microsoft.com/office/powerpoint/2010/main" val="40115121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97AA-A967-BC07-DD19-EE45B140B89C}"/>
              </a:ext>
            </a:extLst>
          </p:cNvPr>
          <p:cNvSpPr>
            <a:spLocks noGrp="1"/>
          </p:cNvSpPr>
          <p:nvPr>
            <p:ph type="title"/>
          </p:nvPr>
        </p:nvSpPr>
        <p:spPr>
          <a:xfrm>
            <a:off x="0" y="237067"/>
            <a:ext cx="12192000" cy="6620933"/>
          </a:xfrm>
        </p:spPr>
        <p:txBody>
          <a:bodyPr/>
          <a:lstStyle/>
          <a:p>
            <a:r>
              <a:rPr lang="en-US" sz="6600" b="1" dirty="0"/>
              <a:t>Anyone who is in Christ is a new creation!</a:t>
            </a:r>
            <a:br>
              <a:rPr lang="en-US" sz="6600" b="1" dirty="0"/>
            </a:br>
            <a:r>
              <a:rPr lang="en-US" sz="6600" b="1" dirty="0"/>
              <a:t>The old life has gone;</a:t>
            </a:r>
            <a:br>
              <a:rPr lang="en-US" sz="6600" b="1" dirty="0"/>
            </a:br>
            <a:r>
              <a:rPr lang="en-US" sz="6600" b="1" dirty="0"/>
              <a:t> a new life has begun.</a:t>
            </a:r>
          </a:p>
        </p:txBody>
      </p:sp>
    </p:spTree>
    <p:extLst>
      <p:ext uri="{BB962C8B-B14F-4D97-AF65-F5344CB8AC3E}">
        <p14:creationId xmlns:p14="http://schemas.microsoft.com/office/powerpoint/2010/main" val="12780334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97AA-A967-BC07-DD19-EE45B140B89C}"/>
              </a:ext>
            </a:extLst>
          </p:cNvPr>
          <p:cNvSpPr>
            <a:spLocks noGrp="1"/>
          </p:cNvSpPr>
          <p:nvPr>
            <p:ph type="title"/>
          </p:nvPr>
        </p:nvSpPr>
        <p:spPr>
          <a:xfrm>
            <a:off x="0" y="237067"/>
            <a:ext cx="12192000" cy="6620933"/>
          </a:xfrm>
        </p:spPr>
        <p:txBody>
          <a:bodyPr/>
          <a:lstStyle/>
          <a:p>
            <a:r>
              <a:rPr lang="en-US" sz="6600" b="1" dirty="0"/>
              <a:t>Know that you are forgiven,</a:t>
            </a:r>
            <a:br>
              <a:rPr lang="en-US" sz="6600" b="1" dirty="0"/>
            </a:br>
            <a:r>
              <a:rPr lang="en-US" sz="6600" b="1" dirty="0"/>
              <a:t> and be at peace.</a:t>
            </a:r>
            <a:br>
              <a:rPr lang="en-US" sz="6600" b="1" dirty="0"/>
            </a:br>
            <a:r>
              <a:rPr lang="en-US" sz="6600" b="1" dirty="0"/>
              <a:t>Thanks be to God!</a:t>
            </a:r>
          </a:p>
        </p:txBody>
      </p:sp>
    </p:spTree>
    <p:extLst>
      <p:ext uri="{BB962C8B-B14F-4D97-AF65-F5344CB8AC3E}">
        <p14:creationId xmlns:p14="http://schemas.microsoft.com/office/powerpoint/2010/main" val="4035330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3" cstate="print"/>
          <a:srcRect/>
          <a:stretch>
            <a:fillRect/>
          </a:stretch>
        </p:blipFill>
        <p:spPr bwMode="auto">
          <a:xfrm>
            <a:off x="1219200" y="-55563"/>
            <a:ext cx="9753600" cy="691356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065D0-D726-0597-EEEB-C6F4F2A092E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64137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54762"/>
          </a:xfrm>
        </p:spPr>
        <p:txBody>
          <a:bodyPr/>
          <a:lstStyle/>
          <a:p>
            <a:r>
              <a:rPr lang="en-US" sz="8000" b="1" dirty="0">
                <a:latin typeface="Arial Black" pitchFamily="34" charset="0"/>
              </a:rPr>
              <a:t>O How He Loves</a:t>
            </a:r>
            <a:br>
              <a:rPr lang="en-US" sz="8000" b="1" dirty="0">
                <a:latin typeface="Arial Black" pitchFamily="34" charset="0"/>
              </a:rPr>
            </a:br>
            <a:r>
              <a:rPr lang="en-US" sz="8000" b="1" dirty="0">
                <a:latin typeface="Arial Black" pitchFamily="34" charset="0"/>
              </a:rPr>
              <a:t> You and Me</a:t>
            </a:r>
            <a:br>
              <a:rPr lang="en-US" b="1" dirty="0">
                <a:latin typeface="Arial Black" pitchFamily="34" charset="0"/>
              </a:rPr>
            </a:br>
            <a:br>
              <a:rPr lang="en-US" b="1" dirty="0">
                <a:latin typeface="Arial Black" pitchFamily="34" charset="0"/>
              </a:rPr>
            </a:br>
            <a:r>
              <a:rPr lang="en-US" b="1" dirty="0">
                <a:latin typeface="Arial Black" pitchFamily="34" charset="0"/>
              </a:rPr>
              <a:t>Hymn # 349</a:t>
            </a:r>
          </a:p>
        </p:txBody>
      </p:sp>
    </p:spTree>
    <p:extLst>
      <p:ext uri="{BB962C8B-B14F-4D97-AF65-F5344CB8AC3E}">
        <p14:creationId xmlns:p14="http://schemas.microsoft.com/office/powerpoint/2010/main" val="21044615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11125200" cy="6354762"/>
          </a:xfrm>
        </p:spPr>
        <p:txBody>
          <a:bodyPr>
            <a:noAutofit/>
          </a:bodyPr>
          <a:lstStyle/>
          <a:p>
            <a:r>
              <a:rPr lang="en-US" sz="4600" b="1" dirty="0">
                <a:latin typeface="Arial Black" pitchFamily="34" charset="0"/>
              </a:rPr>
              <a:t>O how He loves you and me!</a:t>
            </a:r>
            <a:br>
              <a:rPr lang="en-US" sz="4600" b="1" dirty="0">
                <a:latin typeface="Arial Black" pitchFamily="34" charset="0"/>
              </a:rPr>
            </a:br>
            <a:r>
              <a:rPr lang="en-US" sz="4600" b="1" dirty="0">
                <a:latin typeface="Arial Black" pitchFamily="34" charset="0"/>
              </a:rPr>
              <a:t>O how He loves you and me!</a:t>
            </a:r>
            <a:br>
              <a:rPr lang="en-US" sz="4600" b="1" dirty="0">
                <a:latin typeface="Arial Black" pitchFamily="34" charset="0"/>
              </a:rPr>
            </a:br>
            <a:r>
              <a:rPr lang="en-US" sz="4600" b="1" dirty="0">
                <a:latin typeface="Arial Black" pitchFamily="34" charset="0"/>
              </a:rPr>
              <a:t>He gave His life,</a:t>
            </a:r>
            <a:br>
              <a:rPr lang="en-US" sz="4600" b="1" dirty="0">
                <a:latin typeface="Arial Black" pitchFamily="34" charset="0"/>
              </a:rPr>
            </a:br>
            <a:r>
              <a:rPr lang="en-US" sz="4600" b="1" dirty="0">
                <a:latin typeface="Arial Black" pitchFamily="34" charset="0"/>
              </a:rPr>
              <a:t> what more could He do?</a:t>
            </a:r>
            <a:br>
              <a:rPr lang="en-US" sz="4600" b="1" dirty="0">
                <a:latin typeface="Arial Black" pitchFamily="34" charset="0"/>
              </a:rPr>
            </a:br>
            <a:r>
              <a:rPr lang="en-US" sz="4600" b="1" dirty="0">
                <a:latin typeface="Arial Black" pitchFamily="34" charset="0"/>
              </a:rPr>
              <a:t> O how He loves you; </a:t>
            </a:r>
            <a:br>
              <a:rPr lang="en-US" sz="4600" b="1" dirty="0">
                <a:latin typeface="Arial Black" pitchFamily="34" charset="0"/>
              </a:rPr>
            </a:br>
            <a:r>
              <a:rPr lang="en-US" sz="4600" b="1" dirty="0">
                <a:latin typeface="Arial Black" pitchFamily="34" charset="0"/>
              </a:rPr>
              <a:t> O how He loves me;</a:t>
            </a:r>
            <a:br>
              <a:rPr lang="en-US" sz="4600" b="1" dirty="0">
                <a:latin typeface="Arial Black" pitchFamily="34" charset="0"/>
              </a:rPr>
            </a:br>
            <a:r>
              <a:rPr lang="en-US" sz="4600" b="1" dirty="0">
                <a:latin typeface="Arial Black" pitchFamily="34" charset="0"/>
              </a:rPr>
              <a:t> O how He loves you and me!</a:t>
            </a:r>
          </a:p>
        </p:txBody>
      </p:sp>
    </p:spTree>
    <p:extLst>
      <p:ext uri="{BB962C8B-B14F-4D97-AF65-F5344CB8AC3E}">
        <p14:creationId xmlns:p14="http://schemas.microsoft.com/office/powerpoint/2010/main" val="21167793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1125200" cy="6354762"/>
          </a:xfrm>
        </p:spPr>
        <p:txBody>
          <a:bodyPr>
            <a:noAutofit/>
          </a:bodyPr>
          <a:lstStyle/>
          <a:p>
            <a:r>
              <a:rPr lang="en-US" sz="4800" b="1" dirty="0">
                <a:latin typeface="Arial Black" pitchFamily="34" charset="0"/>
              </a:rPr>
              <a:t>Jesus to </a:t>
            </a:r>
            <a:r>
              <a:rPr lang="en-US" sz="4800" b="1" dirty="0" err="1">
                <a:latin typeface="Arial Black" pitchFamily="34" charset="0"/>
              </a:rPr>
              <a:t>Calv’ry</a:t>
            </a:r>
            <a:r>
              <a:rPr lang="en-US" sz="4800" b="1" dirty="0">
                <a:latin typeface="Arial Black" pitchFamily="34" charset="0"/>
              </a:rPr>
              <a:t> did go;</a:t>
            </a:r>
            <a:br>
              <a:rPr lang="en-US" sz="4800" b="1" dirty="0">
                <a:latin typeface="Arial Black" pitchFamily="34" charset="0"/>
              </a:rPr>
            </a:br>
            <a:r>
              <a:rPr lang="en-US" sz="4800" b="1" dirty="0">
                <a:latin typeface="Arial Black" pitchFamily="34" charset="0"/>
              </a:rPr>
              <a:t>His love for sinners to show,</a:t>
            </a:r>
            <a:br>
              <a:rPr lang="en-US" sz="4800" b="1" dirty="0">
                <a:latin typeface="Arial Black" pitchFamily="34" charset="0"/>
              </a:rPr>
            </a:br>
            <a:r>
              <a:rPr lang="en-US" sz="4800" b="1" dirty="0">
                <a:latin typeface="Arial Black" pitchFamily="34" charset="0"/>
              </a:rPr>
              <a:t>What He did there </a:t>
            </a:r>
            <a:r>
              <a:rPr lang="en-US" sz="4800" b="1" dirty="0" err="1">
                <a:latin typeface="Arial Black" pitchFamily="34" charset="0"/>
              </a:rPr>
              <a:t>bro’t</a:t>
            </a:r>
            <a:r>
              <a:rPr lang="en-US" sz="4800" b="1" dirty="0">
                <a:latin typeface="Arial Black" pitchFamily="34" charset="0"/>
              </a:rPr>
              <a:t> hope from despair.</a:t>
            </a:r>
            <a:br>
              <a:rPr lang="en-US" sz="4800" b="1" dirty="0">
                <a:latin typeface="Arial Black" pitchFamily="34" charset="0"/>
              </a:rPr>
            </a:br>
            <a:r>
              <a:rPr lang="en-US" sz="4800" b="1" dirty="0">
                <a:latin typeface="Arial Black" pitchFamily="34" charset="0"/>
              </a:rPr>
              <a:t> O how He loves you; </a:t>
            </a:r>
            <a:br>
              <a:rPr lang="en-US" sz="4800" b="1" dirty="0">
                <a:latin typeface="Arial Black" pitchFamily="34" charset="0"/>
              </a:rPr>
            </a:br>
            <a:r>
              <a:rPr lang="en-US" sz="4800" b="1" dirty="0">
                <a:latin typeface="Arial Black" pitchFamily="34" charset="0"/>
              </a:rPr>
              <a:t> O how He loves me;</a:t>
            </a:r>
            <a:br>
              <a:rPr lang="en-US" sz="4800" b="1" dirty="0">
                <a:latin typeface="Arial Black" pitchFamily="34" charset="0"/>
              </a:rPr>
            </a:br>
            <a:r>
              <a:rPr lang="en-US" sz="4800" b="1" dirty="0">
                <a:latin typeface="Arial Black" pitchFamily="34" charset="0"/>
              </a:rPr>
              <a:t> O how He loves you and me!</a:t>
            </a:r>
          </a:p>
        </p:txBody>
      </p:sp>
    </p:spTree>
    <p:extLst>
      <p:ext uri="{BB962C8B-B14F-4D97-AF65-F5344CB8AC3E}">
        <p14:creationId xmlns:p14="http://schemas.microsoft.com/office/powerpoint/2010/main" val="34135654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2286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0" y="2235200"/>
            <a:ext cx="12192000" cy="4622800"/>
          </a:xfrm>
        </p:spPr>
        <p:txBody>
          <a:bodyPr/>
          <a:lstStyle/>
          <a:p>
            <a:r>
              <a:rPr lang="en-US" sz="8000" u="sng" dirty="0"/>
              <a:t>Teaching Moment</a:t>
            </a:r>
            <a:br>
              <a:rPr lang="en-US" sz="8000" u="sng" dirty="0"/>
            </a:br>
            <a:br>
              <a:rPr lang="en-US" sz="6600" b="1" dirty="0"/>
            </a:br>
            <a:r>
              <a:rPr lang="en-US" sz="8000" b="1" dirty="0">
                <a:latin typeface="Amasis MT Pro Black" panose="02040A04050005020304" pitchFamily="18" charset="0"/>
              </a:rPr>
              <a:t>“How Perfect Should We Be?”</a:t>
            </a:r>
            <a:br>
              <a:rPr lang="en-US" sz="8000" b="1" dirty="0">
                <a:latin typeface="Amasis MT Pro Black" panose="02040A04050005020304" pitchFamily="18" charset="0"/>
              </a:rPr>
            </a:br>
            <a:r>
              <a:rPr lang="en-US" sz="6600" b="1" dirty="0"/>
              <a:t>Pastor Dustin </a:t>
            </a:r>
            <a:br>
              <a:rPr lang="en-US" sz="6600" b="1" u="sng" dirty="0"/>
            </a:br>
            <a:br>
              <a:rPr lang="en-US" sz="6600" b="1" u="sng" dirty="0"/>
            </a:br>
            <a:endParaRPr lang="en-US" sz="7200" dirty="0">
              <a:latin typeface="Amasis MT Pro Black" panose="02040A040500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905000" y="-349250"/>
            <a:ext cx="8534400" cy="7356475"/>
          </a:xfrm>
          <a:prstGeom prst="rect">
            <a:avLst/>
          </a:prstGeom>
          <a:noFill/>
          <a:ln w="9525">
            <a:noFill/>
            <a:miter lim="800000"/>
            <a:headEnd/>
            <a:tailEnd/>
          </a:ln>
          <a:effectLst/>
        </p:spPr>
        <p:txBody>
          <a:bodyPr anchor="ctr">
            <a:spAutoFit/>
          </a:bodyPr>
          <a:lstStyle/>
          <a:p>
            <a:pPr indent="457200" algn="ctr" defTabSz="914400" fontAlgn="base">
              <a:spcBef>
                <a:spcPct val="0"/>
              </a:spcBef>
              <a:spcAft>
                <a:spcPct val="0"/>
              </a:spcAft>
              <a:tabLst>
                <a:tab pos="-228600" algn="l"/>
                <a:tab pos="0" algn="l"/>
                <a:tab pos="457200" algn="l"/>
                <a:tab pos="571500" algn="l"/>
              </a:tabLst>
              <a:defRPr/>
            </a:pPr>
            <a:endParaRPr lang="en-US" sz="4400" b="1" dirty="0">
              <a:solidFill>
                <a:prstClr val="black"/>
              </a:solidFill>
              <a:latin typeface="Arial" pitchFamily="34" charset="0"/>
              <a:ea typeface="MS PGothic" pitchFamily="34" charset="-128"/>
              <a:cs typeface="Arial" pitchFamily="34" charset="0"/>
            </a:endParaRPr>
          </a:p>
          <a:p>
            <a:pPr indent="457200" algn="ctr" defTabSz="914400" fontAlgn="base">
              <a:spcBef>
                <a:spcPct val="0"/>
              </a:spcBef>
              <a:spcAft>
                <a:spcPct val="0"/>
              </a:spcAft>
              <a:tabLst>
                <a:tab pos="-228600" algn="l"/>
                <a:tab pos="0" algn="l"/>
                <a:tab pos="457200" algn="l"/>
                <a:tab pos="571500" algn="l"/>
              </a:tabLst>
              <a:defRPr/>
            </a:pPr>
            <a:r>
              <a:rPr lang="en-US" sz="4400" b="1" dirty="0">
                <a:solidFill>
                  <a:prstClr val="black"/>
                </a:solidFill>
                <a:latin typeface="Arial" pitchFamily="34" charset="0"/>
                <a:ea typeface="MS PGothic" pitchFamily="34" charset="-128"/>
                <a:cs typeface="Arial" pitchFamily="34" charset="0"/>
              </a:rPr>
              <a:t>The Lord’s Prayer</a:t>
            </a:r>
          </a:p>
          <a:p>
            <a:pPr indent="457200" algn="ctr" defTabSz="914400" fontAlgn="base">
              <a:spcBef>
                <a:spcPct val="0"/>
              </a:spcBef>
              <a:spcAft>
                <a:spcPct val="0"/>
              </a:spcAft>
              <a:tabLst>
                <a:tab pos="-228600" algn="l"/>
                <a:tab pos="0" algn="l"/>
                <a:tab pos="457200" algn="l"/>
                <a:tab pos="571500" algn="l"/>
              </a:tabLst>
              <a:defRPr/>
            </a:pPr>
            <a:endParaRPr lang="en-US" sz="2800" b="1" dirty="0">
              <a:solidFill>
                <a:prstClr val="black"/>
              </a:solidFill>
              <a:latin typeface="Arial" pitchFamily="34" charset="0"/>
              <a:ea typeface="MS PGothic" pitchFamily="34" charset="-128"/>
              <a:cs typeface="Arial" pitchFamily="34" charset="0"/>
            </a:endParaRPr>
          </a:p>
          <a:p>
            <a:pPr algn="ctr" defTabSz="914400">
              <a:defRPr/>
            </a:pPr>
            <a:r>
              <a:rPr lang="en-US" sz="2800" b="1" dirty="0">
                <a:solidFill>
                  <a:prstClr val="black"/>
                </a:solidFill>
                <a:latin typeface="Arial" pitchFamily="34" charset="0"/>
                <a:ea typeface="MS PGothic" pitchFamily="34" charset="-128"/>
                <a:cs typeface="Arial" pitchFamily="34" charset="0"/>
              </a:rPr>
              <a:t>OUR FATHER, WHO ART IN HEAVEN,</a:t>
            </a:r>
          </a:p>
          <a:p>
            <a:pPr algn="ctr" defTabSz="914400">
              <a:defRPr/>
            </a:pPr>
            <a:r>
              <a:rPr lang="en-US" sz="2800" b="1" dirty="0">
                <a:solidFill>
                  <a:prstClr val="black"/>
                </a:solidFill>
                <a:latin typeface="Arial" pitchFamily="34" charset="0"/>
                <a:ea typeface="MS PGothic" pitchFamily="34" charset="-128"/>
                <a:cs typeface="Arial" pitchFamily="34" charset="0"/>
              </a:rPr>
              <a:t>HALLOWED BE THY NAME.</a:t>
            </a:r>
          </a:p>
          <a:p>
            <a:pPr algn="ctr" defTabSz="914400">
              <a:defRPr/>
            </a:pPr>
            <a:r>
              <a:rPr lang="en-US" sz="2800" b="1" dirty="0">
                <a:solidFill>
                  <a:prstClr val="black"/>
                </a:solidFill>
                <a:latin typeface="Arial" pitchFamily="34" charset="0"/>
                <a:ea typeface="MS PGothic" pitchFamily="34" charset="-128"/>
                <a:cs typeface="Arial" pitchFamily="34" charset="0"/>
              </a:rPr>
              <a:t>THY KINGDOM COME, THY WILL BE DONE, </a:t>
            </a:r>
          </a:p>
          <a:p>
            <a:pPr algn="ctr" defTabSz="914400">
              <a:defRPr/>
            </a:pPr>
            <a:r>
              <a:rPr lang="en-US" sz="2800" b="1" dirty="0">
                <a:solidFill>
                  <a:prstClr val="black"/>
                </a:solidFill>
                <a:latin typeface="Arial" pitchFamily="34" charset="0"/>
                <a:ea typeface="MS PGothic" pitchFamily="34" charset="-128"/>
                <a:cs typeface="Arial" pitchFamily="34" charset="0"/>
              </a:rPr>
              <a:t>ON EARTH AS IT IS IN HEAVEN.</a:t>
            </a:r>
          </a:p>
          <a:p>
            <a:pPr algn="ctr" defTabSz="914400">
              <a:defRPr/>
            </a:pPr>
            <a:r>
              <a:rPr lang="en-US" sz="2800" b="1" dirty="0">
                <a:solidFill>
                  <a:prstClr val="black"/>
                </a:solidFill>
                <a:latin typeface="Arial" pitchFamily="34" charset="0"/>
                <a:ea typeface="MS PGothic" pitchFamily="34" charset="-128"/>
                <a:cs typeface="Arial" pitchFamily="34" charset="0"/>
              </a:rPr>
              <a:t>GIVE US THIS DAY OUR DAILY BREAD,</a:t>
            </a:r>
          </a:p>
          <a:p>
            <a:pPr algn="ctr" defTabSz="914400">
              <a:defRPr/>
            </a:pPr>
            <a:r>
              <a:rPr lang="en-US" sz="2800" b="1" dirty="0">
                <a:solidFill>
                  <a:prstClr val="black"/>
                </a:solidFill>
                <a:latin typeface="Arial" pitchFamily="34" charset="0"/>
                <a:ea typeface="MS PGothic" pitchFamily="34" charset="-128"/>
                <a:cs typeface="Arial" pitchFamily="34" charset="0"/>
              </a:rPr>
              <a:t>AND FORGIVE US OUR DEBTS AS WE FORGIVE OUR DEBTORS;</a:t>
            </a:r>
          </a:p>
          <a:p>
            <a:pPr algn="ctr" defTabSz="914400">
              <a:defRPr/>
            </a:pPr>
            <a:r>
              <a:rPr lang="en-US" sz="2800" b="1" dirty="0">
                <a:solidFill>
                  <a:prstClr val="black"/>
                </a:solidFill>
                <a:latin typeface="Arial" pitchFamily="34" charset="0"/>
                <a:ea typeface="MS PGothic" pitchFamily="34" charset="-128"/>
                <a:cs typeface="Arial" pitchFamily="34" charset="0"/>
              </a:rPr>
              <a:t>AND LEAD US NOT INTO TEMPTATION </a:t>
            </a:r>
          </a:p>
          <a:p>
            <a:pPr algn="ctr" defTabSz="914400">
              <a:defRPr/>
            </a:pPr>
            <a:r>
              <a:rPr lang="en-US" sz="2800" b="1" dirty="0">
                <a:solidFill>
                  <a:prstClr val="black"/>
                </a:solidFill>
                <a:latin typeface="Arial" pitchFamily="34" charset="0"/>
                <a:ea typeface="MS PGothic" pitchFamily="34" charset="-128"/>
                <a:cs typeface="Arial" pitchFamily="34" charset="0"/>
              </a:rPr>
              <a:t>BUT DELIVER US FROM EVIL.</a:t>
            </a:r>
          </a:p>
          <a:p>
            <a:pPr algn="ctr" defTabSz="914400">
              <a:defRPr/>
            </a:pPr>
            <a:r>
              <a:rPr lang="en-US" sz="2800" b="1" dirty="0">
                <a:solidFill>
                  <a:prstClr val="black"/>
                </a:solidFill>
                <a:latin typeface="Arial" pitchFamily="34" charset="0"/>
                <a:ea typeface="MS PGothic" pitchFamily="34" charset="-128"/>
                <a:cs typeface="Arial" pitchFamily="34" charset="0"/>
              </a:rPr>
              <a:t>FOR THINE IS THE KINGDOM,</a:t>
            </a:r>
          </a:p>
          <a:p>
            <a:pPr algn="ctr" defTabSz="914400">
              <a:defRPr/>
            </a:pPr>
            <a:r>
              <a:rPr lang="en-US" sz="2800" b="1" dirty="0">
                <a:solidFill>
                  <a:prstClr val="black"/>
                </a:solidFill>
                <a:latin typeface="Arial" pitchFamily="34" charset="0"/>
                <a:ea typeface="MS PGothic" pitchFamily="34" charset="-128"/>
                <a:cs typeface="Arial" pitchFamily="34" charset="0"/>
              </a:rPr>
              <a:t>AND THE POWER, AND THE GLORY FOREVER</a:t>
            </a:r>
          </a:p>
          <a:p>
            <a:pPr algn="ctr" defTabSz="914400">
              <a:defRPr/>
            </a:pPr>
            <a:r>
              <a:rPr lang="en-US" sz="2800" b="1" dirty="0">
                <a:solidFill>
                  <a:prstClr val="black"/>
                </a:solidFill>
                <a:latin typeface="Arial" pitchFamily="34" charset="0"/>
                <a:ea typeface="MS PGothic" pitchFamily="34" charset="-128"/>
                <a:cs typeface="Arial" pitchFamily="34" charset="0"/>
              </a:rPr>
              <a:t>AMEN</a:t>
            </a:r>
          </a:p>
          <a:p>
            <a:pPr algn="ctr" defTabSz="914400">
              <a:defRPr/>
            </a:pPr>
            <a:endParaRPr lang="en-US" sz="200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2804160" y="545015"/>
            <a:ext cx="6583680" cy="4486365"/>
          </a:xfrm>
        </p:spPr>
        <p:txBody>
          <a:bodyPr/>
          <a:lstStyle/>
          <a:p>
            <a:r>
              <a:rPr lang="en-US" sz="7908" b="1" dirty="0"/>
              <a:t>OFFERTORY</a:t>
            </a:r>
          </a:p>
        </p:txBody>
      </p:sp>
    </p:spTree>
    <p:extLst>
      <p:ext uri="{BB962C8B-B14F-4D97-AF65-F5344CB8AC3E}">
        <p14:creationId xmlns:p14="http://schemas.microsoft.com/office/powerpoint/2010/main" val="7872950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873760" y="545731"/>
            <a:ext cx="10485120" cy="5670734"/>
          </a:xfrm>
        </p:spPr>
        <p:txBody>
          <a:bodyPr/>
          <a:lstStyle/>
          <a:p>
            <a:r>
              <a:rPr lang="en-US" sz="4800" b="1" dirty="0"/>
              <a:t>Offsite contributions can be made via Tithely.com</a:t>
            </a:r>
            <a:br>
              <a:rPr lang="en-US" sz="4800" b="1" dirty="0"/>
            </a:br>
            <a:r>
              <a:rPr lang="en-US" sz="4800" b="1" dirty="0"/>
              <a:t>the instructions are on our website </a:t>
            </a:r>
            <a:r>
              <a:rPr lang="en-US" sz="4000" dirty="0"/>
              <a:t>bayshoregardenscommunitychurch.com</a:t>
            </a:r>
            <a:br>
              <a:rPr lang="en-US" sz="4400" dirty="0"/>
            </a:br>
            <a:r>
              <a:rPr lang="en-US" sz="4400" dirty="0"/>
              <a:t>or </a:t>
            </a:r>
            <a:br>
              <a:rPr lang="en-US" sz="4400" dirty="0"/>
            </a:br>
            <a:r>
              <a:rPr lang="en-US" sz="4400" b="1" dirty="0"/>
              <a:t>checks can be mailed to</a:t>
            </a:r>
            <a:br>
              <a:rPr lang="en-US" sz="4400" b="1" dirty="0"/>
            </a:br>
            <a:r>
              <a:rPr lang="en-US" sz="4400" b="1" dirty="0"/>
              <a:t>6228 26</a:t>
            </a:r>
            <a:r>
              <a:rPr lang="en-US" sz="4400" b="1" baseline="30000" dirty="0"/>
              <a:t>th</a:t>
            </a:r>
            <a:r>
              <a:rPr lang="en-US" sz="4400" b="1" dirty="0"/>
              <a:t> street west</a:t>
            </a:r>
            <a:br>
              <a:rPr lang="en-US" sz="4400" b="1" dirty="0"/>
            </a:br>
            <a:r>
              <a:rPr lang="en-US" sz="440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EF45E45-A057-AD12-D696-A3603663FC15}"/>
              </a:ext>
            </a:extLst>
          </p:cNvPr>
          <p:cNvSpPr>
            <a:spLocks noGrp="1" noChangeArrowheads="1"/>
          </p:cNvSpPr>
          <p:nvPr>
            <p:ph type="title"/>
          </p:nvPr>
        </p:nvSpPr>
        <p:spPr/>
        <p:txBody>
          <a:bodyPr/>
          <a:lstStyle/>
          <a:p>
            <a:pPr eaLnBrk="1" hangingPunct="1"/>
            <a:br>
              <a:rPr lang="en-US" altLang="en-US" sz="8800" b="1" i="1">
                <a:solidFill>
                  <a:schemeClr val="tx1"/>
                </a:solidFill>
                <a:latin typeface="Arial Rounded MT Bold" panose="020F0704030504030204" pitchFamily="34" charset="0"/>
              </a:rPr>
            </a:br>
            <a:br>
              <a:rPr lang="en-US" altLang="en-US" sz="8800" b="1" i="1">
                <a:solidFill>
                  <a:schemeClr val="tx1"/>
                </a:solidFill>
                <a:latin typeface="Arial Rounded MT Bold" panose="020F0704030504030204" pitchFamily="34" charset="0"/>
              </a:rPr>
            </a:br>
            <a:br>
              <a:rPr lang="en-US" altLang="en-US" sz="8800" b="1" i="1">
                <a:solidFill>
                  <a:schemeClr val="tx1"/>
                </a:solidFill>
                <a:latin typeface="Arial Rounded MT Bold" panose="020F0704030504030204" pitchFamily="34" charset="0"/>
              </a:rPr>
            </a:br>
            <a:r>
              <a:rPr lang="en-US" altLang="en-US" sz="8800" b="1" i="1">
                <a:solidFill>
                  <a:schemeClr val="tx1"/>
                </a:solidFill>
                <a:latin typeface="Arial Rounded MT Bold" panose="020F0704030504030204" pitchFamily="34" charset="0"/>
              </a:rPr>
              <a:t>Doxology</a:t>
            </a:r>
            <a:endParaRPr lang="en-US" altLang="en-US" sz="5400" b="1">
              <a:solidFill>
                <a:schemeClr val="tx1"/>
              </a:solidFill>
            </a:endParaRPr>
          </a:p>
        </p:txBody>
      </p:sp>
    </p:spTree>
    <p:extLst>
      <p:ext uri="{BB962C8B-B14F-4D97-AF65-F5344CB8AC3E}">
        <p14:creationId xmlns:p14="http://schemas.microsoft.com/office/powerpoint/2010/main" val="864871598"/>
      </p:ext>
    </p:extLst>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02362"/>
          </a:xfrm>
        </p:spPr>
        <p:txBody>
          <a:bodyPr/>
          <a:lstStyle/>
          <a:p>
            <a:r>
              <a:rPr lang="en-US" sz="7200" b="1" dirty="0"/>
              <a:t>He’s Got The Whole World In His Hands</a:t>
            </a:r>
            <a:br>
              <a:rPr lang="en-US" b="1" dirty="0">
                <a:solidFill>
                  <a:schemeClr val="tx1"/>
                </a:solidFill>
              </a:rPr>
            </a:br>
            <a:br>
              <a:rPr lang="en-US" b="1" dirty="0"/>
            </a:br>
            <a:r>
              <a:rPr lang="en-US" b="1" dirty="0"/>
              <a:t>Hymn #562</a:t>
            </a:r>
            <a:endParaRPr lang="en-US" dirty="0"/>
          </a:p>
        </p:txBody>
      </p:sp>
    </p:spTree>
    <p:extLst>
      <p:ext uri="{BB962C8B-B14F-4D97-AF65-F5344CB8AC3E}">
        <p14:creationId xmlns:p14="http://schemas.microsoft.com/office/powerpoint/2010/main" val="998301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AB46F2BB-3DA9-3768-F860-5EE3B6CDB618}"/>
              </a:ext>
            </a:extLst>
          </p:cNvPr>
          <p:cNvSpPr txBox="1">
            <a:spLocks noChangeArrowheads="1"/>
          </p:cNvSpPr>
          <p:nvPr/>
        </p:nvSpPr>
        <p:spPr bwMode="auto">
          <a:xfrm>
            <a:off x="1524000" y="609600"/>
            <a:ext cx="9144000"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God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from whom all blessings flow;</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Him,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all creatures here below;</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Him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above, ye heav’nly host;</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Father,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Son, and Holy Ghost.</a:t>
            </a:r>
            <a:r>
              <a:rPr lang="en-US" altLang="en-US" sz="4400" b="1">
                <a:solidFill>
                  <a:srgbClr val="000000"/>
                </a:solidFill>
                <a:latin typeface="Times" panose="02020603050405020304" pitchFamily="18" charset="0"/>
              </a:rPr>
              <a:t> </a:t>
            </a:r>
            <a:r>
              <a:rPr lang="en-US" altLang="en-US" sz="4000" b="1">
                <a:solidFill>
                  <a:srgbClr val="000000"/>
                </a:solidFill>
                <a:latin typeface="Times" panose="02020603050405020304" pitchFamily="18" charset="0"/>
              </a:rPr>
              <a:t> </a:t>
            </a:r>
            <a:r>
              <a:rPr lang="en-US" altLang="en-US" sz="5400" b="1">
                <a:solidFill>
                  <a:srgbClr val="000000"/>
                </a:solidFill>
                <a:latin typeface="Times" panose="02020603050405020304" pitchFamily="18" charset="0"/>
              </a:rPr>
              <a:t>          </a:t>
            </a:r>
          </a:p>
          <a:p>
            <a:pPr algn="ctr" defTabSz="914400" eaLnBrk="0" fontAlgn="base" hangingPunct="0">
              <a:spcBef>
                <a:spcPct val="50000"/>
              </a:spcBef>
              <a:spcAft>
                <a:spcPct val="0"/>
              </a:spcAft>
              <a:buNone/>
            </a:pPr>
            <a:endParaRPr lang="en-US" altLang="en-US" sz="2400" b="1">
              <a:solidFill>
                <a:srgbClr val="000000"/>
              </a:solidFill>
              <a:latin typeface="Times" panose="02020603050405020304" pitchFamily="18" charset="0"/>
            </a:endParaRPr>
          </a:p>
        </p:txBody>
      </p:sp>
    </p:spTree>
    <p:extLst>
      <p:ext uri="{BB962C8B-B14F-4D97-AF65-F5344CB8AC3E}">
        <p14:creationId xmlns:p14="http://schemas.microsoft.com/office/powerpoint/2010/main" val="2296725019"/>
      </p:ext>
    </p:extLst>
  </p:cSld>
  <p:clrMapOvr>
    <a:masterClrMapping/>
  </p:clrMapOvr>
  <p:transition>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5736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68962"/>
          </a:xfrm>
        </p:spPr>
        <p:txBody>
          <a:bodyPr/>
          <a:lstStyle/>
          <a:p>
            <a:r>
              <a:rPr lang="en-US" sz="8000" b="1" dirty="0"/>
              <a:t>Nothing  but the Blood</a:t>
            </a:r>
            <a:br>
              <a:rPr lang="en-US" b="1" dirty="0"/>
            </a:br>
            <a:br>
              <a:rPr lang="en-US" b="1" dirty="0"/>
            </a:br>
            <a:r>
              <a:rPr lang="en-US" sz="4800" b="1" dirty="0"/>
              <a:t>Hymn # 337</a:t>
            </a:r>
            <a:endParaRPr lang="en-US" b="1" dirty="0"/>
          </a:p>
        </p:txBody>
      </p:sp>
    </p:spTree>
    <p:extLst>
      <p:ext uri="{BB962C8B-B14F-4D97-AF65-F5344CB8AC3E}">
        <p14:creationId xmlns:p14="http://schemas.microsoft.com/office/powerpoint/2010/main" val="35533979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6354762"/>
          </a:xfrm>
        </p:spPr>
        <p:txBody>
          <a:bodyPr>
            <a:noAutofit/>
          </a:bodyPr>
          <a:lstStyle/>
          <a:p>
            <a:r>
              <a:rPr lang="en-US" sz="5400" b="1" dirty="0"/>
              <a:t>What can wash away my sin?</a:t>
            </a:r>
            <a:br>
              <a:rPr lang="en-US" sz="5400" b="1" dirty="0"/>
            </a:br>
            <a:r>
              <a:rPr lang="en-US" sz="5400" b="1" dirty="0"/>
              <a:t>Nothing but the blood of Jesus;</a:t>
            </a:r>
            <a:br>
              <a:rPr lang="en-US" sz="5400" b="1" dirty="0"/>
            </a:br>
            <a:r>
              <a:rPr lang="en-US" sz="5400" b="1" dirty="0"/>
              <a:t>What can make me whole again?</a:t>
            </a:r>
            <a:br>
              <a:rPr lang="en-US" sz="5400" b="1" dirty="0"/>
            </a:br>
            <a:r>
              <a:rPr lang="en-US" sz="5400" b="1" dirty="0"/>
              <a:t>Nothing but the blood of Jesus.</a:t>
            </a:r>
          </a:p>
        </p:txBody>
      </p:sp>
    </p:spTree>
    <p:extLst>
      <p:ext uri="{BB962C8B-B14F-4D97-AF65-F5344CB8AC3E}">
        <p14:creationId xmlns:p14="http://schemas.microsoft.com/office/powerpoint/2010/main" val="7937060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a:bodyPr>
          <a:lstStyle/>
          <a:p>
            <a:r>
              <a:rPr lang="en-US" sz="5400" b="1" dirty="0"/>
              <a:t>O precious is the flow</a:t>
            </a:r>
            <a:br>
              <a:rPr lang="en-US" sz="5400" b="1" dirty="0"/>
            </a:br>
            <a:r>
              <a:rPr lang="en-US" sz="5400" b="1" dirty="0"/>
              <a:t>That makes me white as snow;</a:t>
            </a:r>
            <a:br>
              <a:rPr lang="en-US" sz="5400" b="1" dirty="0"/>
            </a:br>
            <a:r>
              <a:rPr lang="en-US" sz="5400" b="1" dirty="0"/>
              <a:t>No other fount I know,</a:t>
            </a:r>
            <a:br>
              <a:rPr lang="en-US" sz="5400" b="1" dirty="0"/>
            </a:br>
            <a:r>
              <a:rPr lang="en-US" sz="5400" b="1" dirty="0"/>
              <a:t>Nothing but the blood of Jesus.</a:t>
            </a:r>
          </a:p>
        </p:txBody>
      </p:sp>
    </p:spTree>
    <p:extLst>
      <p:ext uri="{BB962C8B-B14F-4D97-AF65-F5344CB8AC3E}">
        <p14:creationId xmlns:p14="http://schemas.microsoft.com/office/powerpoint/2010/main" val="11816525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991600" cy="6354762"/>
          </a:xfrm>
        </p:spPr>
        <p:txBody>
          <a:bodyPr>
            <a:noAutofit/>
          </a:bodyPr>
          <a:lstStyle/>
          <a:p>
            <a:r>
              <a:rPr lang="en-US" sz="5400" b="1" dirty="0"/>
              <a:t>For my pardon this I see</a:t>
            </a:r>
            <a:br>
              <a:rPr lang="en-US" sz="5400" b="1" dirty="0"/>
            </a:br>
            <a:r>
              <a:rPr lang="en-US" sz="5400" b="1" dirty="0"/>
              <a:t>Nothing but the blood of Jesus;</a:t>
            </a:r>
            <a:br>
              <a:rPr lang="en-US" sz="5400" b="1" dirty="0"/>
            </a:br>
            <a:r>
              <a:rPr lang="en-US" sz="5400" b="1" dirty="0"/>
              <a:t>For my cleansing, this my plea,</a:t>
            </a:r>
            <a:br>
              <a:rPr lang="en-US" sz="5400" b="1" dirty="0"/>
            </a:br>
            <a:r>
              <a:rPr lang="en-US" sz="5400" b="1" dirty="0"/>
              <a:t>Nothing but the blood of Jesus.</a:t>
            </a:r>
          </a:p>
        </p:txBody>
      </p:sp>
    </p:spTree>
    <p:extLst>
      <p:ext uri="{BB962C8B-B14F-4D97-AF65-F5344CB8AC3E}">
        <p14:creationId xmlns:p14="http://schemas.microsoft.com/office/powerpoint/2010/main" val="8633469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a:bodyPr>
          <a:lstStyle/>
          <a:p>
            <a:r>
              <a:rPr lang="en-US" sz="5400" b="1" dirty="0"/>
              <a:t>O precious is the flow</a:t>
            </a:r>
            <a:br>
              <a:rPr lang="en-US" sz="5400" b="1" dirty="0"/>
            </a:br>
            <a:r>
              <a:rPr lang="en-US" sz="5400" b="1" dirty="0"/>
              <a:t>That makes me white as snow;</a:t>
            </a:r>
            <a:br>
              <a:rPr lang="en-US" sz="5400" b="1" dirty="0"/>
            </a:br>
            <a:r>
              <a:rPr lang="en-US" sz="5400" b="1" dirty="0"/>
              <a:t>No other fount I know,</a:t>
            </a:r>
            <a:br>
              <a:rPr lang="en-US" sz="5400" b="1" dirty="0"/>
            </a:br>
            <a:r>
              <a:rPr lang="en-US" sz="5400" b="1" dirty="0"/>
              <a:t>Nothing but the blood of Jesus.</a:t>
            </a:r>
          </a:p>
        </p:txBody>
      </p:sp>
    </p:spTree>
    <p:extLst>
      <p:ext uri="{BB962C8B-B14F-4D97-AF65-F5344CB8AC3E}">
        <p14:creationId xmlns:p14="http://schemas.microsoft.com/office/powerpoint/2010/main" val="20069880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991600" cy="6354762"/>
          </a:xfrm>
        </p:spPr>
        <p:txBody>
          <a:bodyPr>
            <a:noAutofit/>
          </a:bodyPr>
          <a:lstStyle/>
          <a:p>
            <a:r>
              <a:rPr lang="en-US" sz="5400" b="1" dirty="0"/>
              <a:t>Nothing can for sin atone,</a:t>
            </a:r>
            <a:br>
              <a:rPr lang="en-US" sz="5400" b="1" dirty="0"/>
            </a:br>
            <a:r>
              <a:rPr lang="en-US" sz="5400" b="1" dirty="0"/>
              <a:t>Nothing but the blood of Jesus;</a:t>
            </a:r>
            <a:br>
              <a:rPr lang="en-US" sz="5400" b="1" dirty="0"/>
            </a:br>
            <a:r>
              <a:rPr lang="en-US" sz="5400" b="1" dirty="0"/>
              <a:t>Naught of good that I have done</a:t>
            </a:r>
            <a:br>
              <a:rPr lang="en-US" sz="5400" b="1" dirty="0"/>
            </a:br>
            <a:r>
              <a:rPr lang="en-US" sz="5400" b="1" dirty="0"/>
              <a:t>Nothing but the blood of Jesus.</a:t>
            </a:r>
          </a:p>
        </p:txBody>
      </p:sp>
    </p:spTree>
    <p:extLst>
      <p:ext uri="{BB962C8B-B14F-4D97-AF65-F5344CB8AC3E}">
        <p14:creationId xmlns:p14="http://schemas.microsoft.com/office/powerpoint/2010/main" val="7111179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a:bodyPr>
          <a:lstStyle/>
          <a:p>
            <a:r>
              <a:rPr lang="en-US" sz="5400" b="1" dirty="0"/>
              <a:t>O precious is the flow</a:t>
            </a:r>
            <a:br>
              <a:rPr lang="en-US" sz="5400" b="1" dirty="0"/>
            </a:br>
            <a:r>
              <a:rPr lang="en-US" sz="5400" b="1" dirty="0"/>
              <a:t>That makes me white as snow;</a:t>
            </a:r>
            <a:br>
              <a:rPr lang="en-US" sz="5400" b="1" dirty="0"/>
            </a:br>
            <a:r>
              <a:rPr lang="en-US" sz="5400" b="1" dirty="0"/>
              <a:t>No other fount I know,</a:t>
            </a:r>
            <a:br>
              <a:rPr lang="en-US" sz="5400" b="1" dirty="0"/>
            </a:br>
            <a:r>
              <a:rPr lang="en-US" sz="5400" b="1" dirty="0"/>
              <a:t>Nothing but the blood of Jesus.</a:t>
            </a:r>
          </a:p>
        </p:txBody>
      </p:sp>
    </p:spTree>
    <p:extLst>
      <p:ext uri="{BB962C8B-B14F-4D97-AF65-F5344CB8AC3E}">
        <p14:creationId xmlns:p14="http://schemas.microsoft.com/office/powerpoint/2010/main" val="42744697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839200" cy="6354762"/>
          </a:xfrm>
        </p:spPr>
        <p:txBody>
          <a:bodyPr>
            <a:noAutofit/>
          </a:bodyPr>
          <a:lstStyle/>
          <a:p>
            <a:r>
              <a:rPr lang="en-US" sz="5400" b="1" dirty="0"/>
              <a:t>This is all my hope and peace,</a:t>
            </a:r>
            <a:br>
              <a:rPr lang="en-US" sz="5400" b="1" dirty="0"/>
            </a:br>
            <a:r>
              <a:rPr lang="en-US" sz="5400" b="1" dirty="0"/>
              <a:t>Nothing but the blood of Jesus;</a:t>
            </a:r>
            <a:br>
              <a:rPr lang="en-US" sz="5400" b="1" dirty="0"/>
            </a:br>
            <a:r>
              <a:rPr lang="en-US" sz="5400" b="1" dirty="0"/>
              <a:t>This is all my righteousness</a:t>
            </a:r>
            <a:br>
              <a:rPr lang="en-US" sz="5400" b="1" dirty="0"/>
            </a:br>
            <a:r>
              <a:rPr lang="en-US" sz="5400" b="1" dirty="0"/>
              <a:t>Nothing but the blood of Jesus.</a:t>
            </a:r>
          </a:p>
        </p:txBody>
      </p:sp>
    </p:spTree>
    <p:extLst>
      <p:ext uri="{BB962C8B-B14F-4D97-AF65-F5344CB8AC3E}">
        <p14:creationId xmlns:p14="http://schemas.microsoft.com/office/powerpoint/2010/main" val="840160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0"/>
            <a:ext cx="8229600" cy="4953000"/>
          </a:xfrm>
        </p:spPr>
        <p:txBody>
          <a:bodyPr>
            <a:normAutofit fontScale="90000"/>
          </a:bodyPr>
          <a:lstStyle/>
          <a:p>
            <a:pPr lvl="0" fontAlgn="base">
              <a:spcBef>
                <a:spcPct val="50000"/>
              </a:spcBef>
              <a:spcAft>
                <a:spcPct val="0"/>
              </a:spcAft>
            </a:pPr>
            <a:r>
              <a:rPr lang="en-US" sz="4900" dirty="0">
                <a:latin typeface="Arial Black" pitchFamily="34" charset="0"/>
                <a:ea typeface="+mn-ea"/>
                <a:cs typeface="Arial" pitchFamily="34" charset="0"/>
              </a:rPr>
              <a:t>He’s got the whole world in His hands,</a:t>
            </a:r>
            <a:br>
              <a:rPr lang="en-US" sz="4900" dirty="0">
                <a:latin typeface="Arial Black" pitchFamily="34" charset="0"/>
                <a:ea typeface="+mn-ea"/>
                <a:cs typeface="Arial" pitchFamily="34" charset="0"/>
              </a:rPr>
            </a:br>
            <a:r>
              <a:rPr lang="en-US" sz="4900" dirty="0">
                <a:latin typeface="Arial Black" pitchFamily="34" charset="0"/>
                <a:ea typeface="+mn-ea"/>
                <a:cs typeface="Arial" pitchFamily="34" charset="0"/>
              </a:rPr>
              <a:t>He’s got the whole world in His hands,</a:t>
            </a:r>
            <a:br>
              <a:rPr lang="en-US" sz="4900" dirty="0">
                <a:latin typeface="Arial Black" pitchFamily="34" charset="0"/>
                <a:ea typeface="+mn-ea"/>
                <a:cs typeface="Arial" pitchFamily="34" charset="0"/>
              </a:rPr>
            </a:br>
            <a:r>
              <a:rPr lang="en-US" sz="4900" dirty="0">
                <a:latin typeface="Arial Black" pitchFamily="34" charset="0"/>
                <a:ea typeface="+mn-ea"/>
                <a:cs typeface="Arial" pitchFamily="34" charset="0"/>
              </a:rPr>
              <a:t>He’s got the whole world in His hands,</a:t>
            </a:r>
            <a:br>
              <a:rPr lang="en-US" sz="4900" dirty="0">
                <a:latin typeface="Arial Black" pitchFamily="34" charset="0"/>
                <a:ea typeface="+mn-ea"/>
                <a:cs typeface="Arial" pitchFamily="34" charset="0"/>
              </a:rPr>
            </a:br>
            <a:r>
              <a:rPr lang="en-US" sz="4900" dirty="0">
                <a:latin typeface="Arial Black" pitchFamily="34" charset="0"/>
                <a:ea typeface="+mn-ea"/>
                <a:cs typeface="Arial" pitchFamily="34" charset="0"/>
              </a:rPr>
              <a:t>He’s got the whole world in His hands.</a:t>
            </a:r>
            <a:br>
              <a:rPr lang="en-US" sz="4900" dirty="0">
                <a:latin typeface="Arial Black" pitchFamily="34" charset="0"/>
                <a:ea typeface="+mn-ea"/>
                <a:cs typeface="Arial" pitchFamily="34" charset="0"/>
              </a:rPr>
            </a:br>
            <a:br>
              <a:rPr lang="en-US" sz="3600">
                <a:solidFill>
                  <a:srgbClr val="FFFFFF"/>
                </a:solidFill>
                <a:latin typeface="Arial Black" pitchFamily="34" charset="0"/>
                <a:ea typeface="+mn-ea"/>
                <a:cs typeface="Arial" pitchFamily="34" charset="0"/>
              </a:rPr>
            </a:br>
            <a:endParaRPr lang="en-US" dirty="0"/>
          </a:p>
        </p:txBody>
      </p:sp>
    </p:spTree>
    <p:extLst>
      <p:ext uri="{BB962C8B-B14F-4D97-AF65-F5344CB8AC3E}">
        <p14:creationId xmlns:p14="http://schemas.microsoft.com/office/powerpoint/2010/main" val="35461446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a:bodyPr>
          <a:lstStyle/>
          <a:p>
            <a:r>
              <a:rPr lang="en-US" sz="5400" b="1" dirty="0"/>
              <a:t>O precious is the flow</a:t>
            </a:r>
            <a:br>
              <a:rPr lang="en-US" sz="5400" b="1" dirty="0"/>
            </a:br>
            <a:r>
              <a:rPr lang="en-US" sz="5400" b="1" dirty="0"/>
              <a:t>That makes me white as snow;</a:t>
            </a:r>
            <a:br>
              <a:rPr lang="en-US" sz="5400" b="1" dirty="0"/>
            </a:br>
            <a:r>
              <a:rPr lang="en-US" sz="5400" b="1" dirty="0"/>
              <a:t>No other fount I know,</a:t>
            </a:r>
            <a:br>
              <a:rPr lang="en-US" sz="5400" b="1" dirty="0"/>
            </a:br>
            <a:r>
              <a:rPr lang="en-US" sz="5400" b="1" dirty="0"/>
              <a:t>Nothing but the blood of Jesus.</a:t>
            </a:r>
          </a:p>
        </p:txBody>
      </p:sp>
    </p:spTree>
    <p:extLst>
      <p:ext uri="{BB962C8B-B14F-4D97-AF65-F5344CB8AC3E}">
        <p14:creationId xmlns:p14="http://schemas.microsoft.com/office/powerpoint/2010/main" val="2453857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34522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828800" y="-33338"/>
            <a:ext cx="8534400" cy="6770688"/>
          </a:xfrm>
          <a:prstGeom prst="rect">
            <a:avLst/>
          </a:prstGeom>
          <a:noFill/>
          <a:ln w="9525">
            <a:noFill/>
            <a:miter lim="800000"/>
            <a:headEnd/>
            <a:tailEnd/>
          </a:ln>
        </p:spPr>
        <p:txBody>
          <a:bodyPr anchor="ctr">
            <a:spAutoFit/>
          </a:bodyPr>
          <a:lstStyle/>
          <a:p>
            <a:pPr algn="ctr" defTabSz="914400" fontAlgn="base">
              <a:spcBef>
                <a:spcPct val="0"/>
              </a:spcBef>
              <a:spcAft>
                <a:spcPct val="0"/>
              </a:spcAft>
              <a:tabLst>
                <a:tab pos="0" algn="l"/>
                <a:tab pos="457200" algn="l"/>
                <a:tab pos="571500" algn="l"/>
                <a:tab pos="914400" algn="l"/>
                <a:tab pos="1143000" algn="l"/>
              </a:tabLst>
            </a:pPr>
            <a:r>
              <a:rPr lang="en-US" sz="3600" b="1" u="sng">
                <a:solidFill>
                  <a:srgbClr val="000000"/>
                </a:solidFill>
                <a:latin typeface="Arial" pitchFamily="34" charset="0"/>
                <a:ea typeface="MS PGothic" pitchFamily="34" charset="-128"/>
                <a:cs typeface="Arial" pitchFamily="34" charset="0"/>
              </a:rPr>
              <a:t>THE PASTORAL BENEDICTION</a:t>
            </a:r>
          </a:p>
          <a:p>
            <a:pPr algn="ctr" defTabSz="914400" fontAlgn="base">
              <a:spcBef>
                <a:spcPct val="0"/>
              </a:spcBef>
              <a:spcAft>
                <a:spcPct val="0"/>
              </a:spcAft>
              <a:tabLst>
                <a:tab pos="0" algn="l"/>
                <a:tab pos="457200" algn="l"/>
                <a:tab pos="571500" algn="l"/>
                <a:tab pos="914400" algn="l"/>
                <a:tab pos="1143000" algn="l"/>
              </a:tabLst>
            </a:pPr>
            <a:endParaRPr lang="en-US" sz="36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God has a plan for you and,</a:t>
            </a: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you are </a:t>
            </a:r>
            <a:r>
              <a:rPr lang="en-US" sz="4000" b="1" u="sng">
                <a:solidFill>
                  <a:srgbClr val="000000"/>
                </a:solidFill>
                <a:latin typeface="Arial" pitchFamily="34" charset="0"/>
                <a:ea typeface="MS PGothic" pitchFamily="34" charset="-128"/>
                <a:cs typeface="Arial" pitchFamily="34" charset="0"/>
              </a:rPr>
              <a:t>EXACTLY</a:t>
            </a:r>
            <a:r>
              <a:rPr lang="en-US" sz="4000" b="1">
                <a:solidFill>
                  <a:srgbClr val="000000"/>
                </a:solidFill>
                <a:latin typeface="Arial" pitchFamily="34" charset="0"/>
                <a:ea typeface="MS PGothic" pitchFamily="34" charset="-128"/>
                <a:cs typeface="Arial" pitchFamily="34" charset="0"/>
              </a:rPr>
              <a:t> where God wants you to be.</a:t>
            </a: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just" defTabSz="914400" fontAlgn="base">
              <a:spcBef>
                <a:spcPct val="0"/>
              </a:spcBef>
              <a:spcAft>
                <a:spcPct val="0"/>
              </a:spcAft>
              <a:tabLst>
                <a:tab pos="0" algn="l"/>
                <a:tab pos="457200" algn="l"/>
                <a:tab pos="571500" algn="l"/>
                <a:tab pos="914400" algn="l"/>
                <a:tab pos="1143000" algn="l"/>
              </a:tabLst>
            </a:pPr>
            <a:endParaRPr lang="en-US">
              <a:solidFill>
                <a:srgbClr val="000000"/>
              </a:solidFill>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4191000" y="3733800"/>
            <a:ext cx="3886200" cy="289560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991600" cy="6583362"/>
          </a:xfrm>
        </p:spPr>
        <p:txBody>
          <a:bodyPr>
            <a:normAutofit fontScale="90000"/>
          </a:bodyPr>
          <a:lstStyle/>
          <a:p>
            <a:pPr>
              <a:spcBef>
                <a:spcPct val="50000"/>
              </a:spcBef>
            </a:pPr>
            <a:r>
              <a:rPr lang="en-US" sz="5300" b="1" dirty="0">
                <a:latin typeface="Arial Black" pitchFamily="34" charset="0"/>
              </a:rPr>
              <a:t>He’s got the wind and the rain in His hands,</a:t>
            </a:r>
            <a:br>
              <a:rPr lang="en-US" sz="5300" b="1" dirty="0">
                <a:latin typeface="Arial Black" pitchFamily="34" charset="0"/>
              </a:rPr>
            </a:br>
            <a:r>
              <a:rPr lang="en-US" sz="5300" b="1" dirty="0">
                <a:latin typeface="Arial Black" pitchFamily="34" charset="0"/>
              </a:rPr>
              <a:t>He’s got the wind and the rain in His hands,</a:t>
            </a:r>
            <a:br>
              <a:rPr lang="en-US" sz="5300" b="1" dirty="0">
                <a:latin typeface="Arial Black" pitchFamily="34" charset="0"/>
              </a:rPr>
            </a:br>
            <a:r>
              <a:rPr lang="en-US" sz="5300" b="1" dirty="0">
                <a:latin typeface="Arial Black" pitchFamily="34" charset="0"/>
              </a:rPr>
              <a:t>He’s got the wind and the rain in His hands,</a:t>
            </a:r>
            <a:br>
              <a:rPr lang="en-US" sz="5300" b="1" dirty="0">
                <a:latin typeface="Arial Black" pitchFamily="34" charset="0"/>
              </a:rPr>
            </a:br>
            <a:r>
              <a:rPr lang="en-US" sz="5300" b="1" dirty="0">
                <a:latin typeface="Arial Black" pitchFamily="34" charset="0"/>
              </a:rPr>
              <a:t>He’s got the whole world in His hands</a:t>
            </a:r>
            <a:br>
              <a:rPr lang="en-US" dirty="0"/>
            </a:br>
            <a:endParaRPr lang="en-US" dirty="0"/>
          </a:p>
        </p:txBody>
      </p:sp>
    </p:spTree>
    <p:extLst>
      <p:ext uri="{BB962C8B-B14F-4D97-AF65-F5344CB8AC3E}">
        <p14:creationId xmlns:p14="http://schemas.microsoft.com/office/powerpoint/2010/main" val="2584472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8763000" cy="6202362"/>
          </a:xfrm>
        </p:spPr>
        <p:txBody>
          <a:bodyPr>
            <a:noAutofit/>
          </a:bodyPr>
          <a:lstStyle/>
          <a:p>
            <a:pPr>
              <a:spcBef>
                <a:spcPct val="50000"/>
              </a:spcBef>
            </a:pPr>
            <a:r>
              <a:rPr lang="en-US" sz="4800" b="1" dirty="0">
                <a:latin typeface="Arial Black" pitchFamily="34" charset="0"/>
              </a:rPr>
              <a:t>He’s got the tiny little baby in His hands</a:t>
            </a:r>
            <a:br>
              <a:rPr lang="en-US" sz="4800" b="1" dirty="0">
                <a:latin typeface="Arial Black" pitchFamily="34" charset="0"/>
              </a:rPr>
            </a:br>
            <a:r>
              <a:rPr lang="en-US" sz="4800" b="1" dirty="0">
                <a:latin typeface="Arial Black" pitchFamily="34" charset="0"/>
              </a:rPr>
              <a:t>He’s got the tiny little baby in His hands</a:t>
            </a:r>
            <a:br>
              <a:rPr lang="en-US" sz="4800" b="1" dirty="0">
                <a:latin typeface="Arial Black" pitchFamily="34" charset="0"/>
              </a:rPr>
            </a:br>
            <a:r>
              <a:rPr lang="en-US" sz="4800" b="1" dirty="0">
                <a:latin typeface="Arial Black" pitchFamily="34" charset="0"/>
              </a:rPr>
              <a:t>He’s got the tiny little baby in His hands</a:t>
            </a:r>
            <a:br>
              <a:rPr lang="en-US" sz="4800" b="1" dirty="0">
                <a:latin typeface="Arial Black" pitchFamily="34" charset="0"/>
              </a:rPr>
            </a:br>
            <a:r>
              <a:rPr lang="en-US" sz="4800" b="1" dirty="0">
                <a:latin typeface="Arial Black" pitchFamily="34" charset="0"/>
              </a:rPr>
              <a:t>He’s got the whole world in His hands</a:t>
            </a:r>
          </a:p>
        </p:txBody>
      </p:sp>
    </p:spTree>
    <p:extLst>
      <p:ext uri="{BB962C8B-B14F-4D97-AF65-F5344CB8AC3E}">
        <p14:creationId xmlns:p14="http://schemas.microsoft.com/office/powerpoint/2010/main" val="2233649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8686800" cy="6583362"/>
          </a:xfrm>
        </p:spPr>
        <p:txBody>
          <a:bodyPr>
            <a:normAutofit fontScale="90000"/>
          </a:bodyPr>
          <a:lstStyle/>
          <a:p>
            <a:pPr>
              <a:spcBef>
                <a:spcPct val="50000"/>
              </a:spcBef>
            </a:pPr>
            <a:r>
              <a:rPr lang="en-US" sz="5300" b="1" dirty="0">
                <a:latin typeface="Arial Black" pitchFamily="34" charset="0"/>
              </a:rPr>
              <a:t>He’s got you and me brother in His hands,</a:t>
            </a:r>
            <a:br>
              <a:rPr lang="en-US" sz="5300" b="1" dirty="0">
                <a:latin typeface="Arial Black" pitchFamily="34" charset="0"/>
              </a:rPr>
            </a:br>
            <a:r>
              <a:rPr lang="en-US" sz="5300" b="1" dirty="0">
                <a:latin typeface="Arial Black" pitchFamily="34" charset="0"/>
              </a:rPr>
              <a:t>He’s got you and me sister in His hands,</a:t>
            </a:r>
            <a:br>
              <a:rPr lang="en-US" sz="5300" b="1" dirty="0">
                <a:latin typeface="Arial Black" pitchFamily="34" charset="0"/>
              </a:rPr>
            </a:br>
            <a:r>
              <a:rPr lang="en-US" sz="5300" b="1" dirty="0">
                <a:latin typeface="Arial Black" pitchFamily="34" charset="0"/>
              </a:rPr>
              <a:t>He’s got you and me brother in His hands,</a:t>
            </a:r>
            <a:br>
              <a:rPr lang="en-US" sz="5300" b="1" dirty="0">
                <a:latin typeface="Arial Black" pitchFamily="34" charset="0"/>
              </a:rPr>
            </a:br>
            <a:r>
              <a:rPr lang="en-US" sz="5300" b="1" dirty="0">
                <a:latin typeface="Arial Black" pitchFamily="34" charset="0"/>
              </a:rPr>
              <a:t>He’s got the whole world in His hands</a:t>
            </a:r>
            <a:br>
              <a:rPr lang="en-US" b="1" dirty="0">
                <a:latin typeface="Arial Black" pitchFamily="34" charset="0"/>
              </a:rPr>
            </a:br>
            <a:endParaRPr lang="en-US" b="1" dirty="0">
              <a:latin typeface="Arial Black" pitchFamily="34" charset="0"/>
            </a:endParaRPr>
          </a:p>
        </p:txBody>
      </p:sp>
    </p:spTree>
    <p:extLst>
      <p:ext uri="{BB962C8B-B14F-4D97-AF65-F5344CB8AC3E}">
        <p14:creationId xmlns:p14="http://schemas.microsoft.com/office/powerpoint/2010/main" val="621349784"/>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6717</TotalTime>
  <Words>1518</Words>
  <Application>Microsoft Office PowerPoint</Application>
  <PresentationFormat>Widescreen</PresentationFormat>
  <Paragraphs>84</Paragraphs>
  <Slides>62</Slides>
  <Notes>3</Notes>
  <HiddenSlides>0</HiddenSlides>
  <MMClips>0</MMClips>
  <ScaleCrop>false</ScaleCrop>
  <HeadingPairs>
    <vt:vector size="6" baseType="variant">
      <vt:variant>
        <vt:lpstr>Fonts Used</vt:lpstr>
      </vt:variant>
      <vt:variant>
        <vt:i4>14</vt:i4>
      </vt:variant>
      <vt:variant>
        <vt:lpstr>Theme</vt:lpstr>
      </vt:variant>
      <vt:variant>
        <vt:i4>10</vt:i4>
      </vt:variant>
      <vt:variant>
        <vt:lpstr>Slide Titles</vt:lpstr>
      </vt:variant>
      <vt:variant>
        <vt:i4>62</vt:i4>
      </vt:variant>
    </vt:vector>
  </HeadingPairs>
  <TitlesOfParts>
    <vt:vector size="86" baseType="lpstr">
      <vt:lpstr>MS PGothic</vt:lpstr>
      <vt:lpstr>Aharoni</vt:lpstr>
      <vt:lpstr>Algerian</vt:lpstr>
      <vt:lpstr>Amasis MT Pro Black</vt:lpstr>
      <vt:lpstr>Arial</vt:lpstr>
      <vt:lpstr>Arial Black</vt:lpstr>
      <vt:lpstr>Arial Rounded MT Bold</vt:lpstr>
      <vt:lpstr>Baguet Script</vt:lpstr>
      <vt:lpstr>Berlin Sans FB</vt:lpstr>
      <vt:lpstr>Bierstadt</vt:lpstr>
      <vt:lpstr>Broadway</vt:lpstr>
      <vt:lpstr>Calibri</vt:lpstr>
      <vt:lpstr>Calibri Light</vt:lpstr>
      <vt:lpstr>Times</vt:lpstr>
      <vt:lpstr>3_Office Theme</vt:lpstr>
      <vt:lpstr>4_Office Theme</vt:lpstr>
      <vt:lpstr>6_Office Theme</vt:lpstr>
      <vt:lpstr>7_Office Theme</vt:lpstr>
      <vt:lpstr>2_Office Theme</vt:lpstr>
      <vt:lpstr>Default Design</vt:lpstr>
      <vt:lpstr>5_Office Theme</vt:lpstr>
      <vt:lpstr>1_Office Theme</vt:lpstr>
      <vt:lpstr>Office Theme</vt:lpstr>
      <vt:lpstr>8_Office Theme</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He’s Got The Whole World In His Hands  Hymn #562</vt:lpstr>
      <vt:lpstr>He’s got the whole world in His hands, He’s got the whole world in His hands, He’s got the whole world in His hands, He’s got the whole world in His hands.  </vt:lpstr>
      <vt:lpstr>He’s got the wind and the rain in His hands, He’s got the wind and the rain in His hands, He’s got the wind and the rain in His hands, He’s got the whole world in His hands </vt:lpstr>
      <vt:lpstr>He’s got the tiny little baby in His hands He’s got the tiny little baby in His hands He’s got the tiny little baby in His hands He’s got the whole world in His hands</vt:lpstr>
      <vt:lpstr>He’s got you and me brother in His hands, He’s got you and me sister in His hands, He’s got you and me brother in His hands, He’s got the whole world in His hands </vt:lpstr>
      <vt:lpstr>PowerPoint Presentation</vt:lpstr>
      <vt:lpstr>WELCOME</vt:lpstr>
      <vt:lpstr>Victory In Jesus  Hymn # 353</vt:lpstr>
      <vt:lpstr>I heard an old, old story, How a Savior came from glory How He gave His life on Calvary to save a wretch like me.</vt:lpstr>
      <vt:lpstr>I heard about His groaning, of His precious blood’s atoning, Then I repented of my sins and won the victory.</vt:lpstr>
      <vt:lpstr>O victory in Jesus, my Savior forever! He sought me and bo’t me with His redeeming blood.  He loved me ere I knew Him, and all my love is due Him. He plunged me to victory beneath the cleansing flood.</vt:lpstr>
      <vt:lpstr>I heard about His healing, of His cleansing power revealing, how He made the lame to walk again and caused the blind to see.</vt:lpstr>
      <vt:lpstr>And then I cried “Dear Jesus, come and heal my broken spirit” And somehow Jesus came and bro’t to me the victory</vt:lpstr>
      <vt:lpstr>O victory in Jesus, my Savior forever! He sought me and bo’t me with His redeeming blood.  He loved me ere I knew Him, and all my love is due Him. He plunged me to victory beneath the cleansing flood.</vt:lpstr>
      <vt:lpstr>I heard about a mansion, He has built for me in glory, and I heard about the streets of gold beyond the crystal sea</vt:lpstr>
      <vt:lpstr>About the angels singing, and the old redemption story; And some sweet day I’ll sing up there the song of victory.</vt:lpstr>
      <vt:lpstr>O victory in Jesus, my Savior forever! He sought me and bo’t me with His redeeming blood.  He loved me ere I knew Him, and all my love is due Him. He plunged me to victory beneath the cleansing flood.</vt:lpstr>
      <vt:lpstr>PowerPoint Presentation</vt:lpstr>
      <vt:lpstr>   Call To Worship   Elder Roy Palk, Liturgist         </vt:lpstr>
      <vt:lpstr>Leader: Everlasting God, in whom we live and move and have our being: You have made us for yourself, so that our hearts are restless until they rest in you.</vt:lpstr>
      <vt:lpstr>People: Give us purity of heart and strength of purpose, that no selfish passion may hinder us from knowing your will, no weakness keep us from doing it;</vt:lpstr>
      <vt:lpstr>Leader:  that in your light we may see light clearly, and in your service find perfect freedom through Jesus Christ, our Lord,</vt:lpstr>
      <vt:lpstr>People: who lives and reigns with you and the Holy Spirit, one God, now and forever. Amen.</vt:lpstr>
      <vt:lpstr>PowerPoint Presentation</vt:lpstr>
      <vt:lpstr>Prayer of confession   </vt:lpstr>
      <vt:lpstr>Gracious God,  our sins are too heavy to carry,  too real to hide,  and too deep to undo.</vt:lpstr>
      <vt:lpstr>Forgive what our lips tremble to name, what our hearts can no longer bear, and what has become for us a consuming fire of judgment.</vt:lpstr>
      <vt:lpstr>Set us free from a past that we cannot change; open to us a future in which we can be changed; </vt:lpstr>
      <vt:lpstr>and grant us grace to grow more and more in your likeness and image; through Jesus Christ, the light of the world.</vt:lpstr>
      <vt:lpstr>PowerPoint Presentation</vt:lpstr>
      <vt:lpstr>A Moment for Silent Confession</vt:lpstr>
      <vt:lpstr>Words of Assurance and Pardon of the Gospel  Eileen Herring, Liturgist     </vt:lpstr>
      <vt:lpstr>Hear the good news!  Who is in a position to condemn? Only Christ, and Christ died for us, Christ rose for us, Christ reigns in power for us, Christ prays for us.</vt:lpstr>
      <vt:lpstr>Anyone who is in Christ is a new creation! The old life has gone;  a new life has begun.</vt:lpstr>
      <vt:lpstr>Know that you are forgiven,  and be at peace. Thanks be to God!</vt:lpstr>
      <vt:lpstr>PowerPoint Presentation</vt:lpstr>
      <vt:lpstr>O How He Loves  You and Me  Hymn # 349</vt:lpstr>
      <vt:lpstr>O how He loves you and me! O how He loves you and me! He gave His life,  what more could He do?  O how He loves you;   O how He loves me;  O how He loves you and me!</vt:lpstr>
      <vt:lpstr>Jesus to Calv’ry did go; His love for sinners to show, What He did there bro’t hope from despair.  O how He loves you;   O how He loves me;  O how He loves you and me!</vt:lpstr>
      <vt:lpstr>PowerPoint Presentation</vt:lpstr>
      <vt:lpstr>Teaching Moment  “How Perfect Should We Be?” Pastor Dustin   </vt:lpstr>
      <vt:lpstr>PowerPoint Presentation</vt:lpstr>
      <vt:lpstr>OFFERTORY</vt:lpstr>
      <vt:lpstr>Offsite contributions can be made via Tithely.com the instructions are on our website bayshoregardenscommunitychurch.com or  checks can be mailed to 6228 26th street west Bradenton FL 34207</vt:lpstr>
      <vt:lpstr>   Doxology</vt:lpstr>
      <vt:lpstr>PowerPoint Presentation</vt:lpstr>
      <vt:lpstr>PowerPoint Presentation</vt:lpstr>
      <vt:lpstr>Nothing  but the Blood  Hymn # 337</vt:lpstr>
      <vt:lpstr>What can wash away my sin? Nothing but the blood of Jesus; What can make me whole again? Nothing but the blood of Jesus.</vt:lpstr>
      <vt:lpstr>O precious is the flow That makes me white as snow; No other fount I know, Nothing but the blood of Jesus.</vt:lpstr>
      <vt:lpstr>For my pardon this I see Nothing but the blood of Jesus; For my cleansing, this my plea, Nothing but the blood of Jesus.</vt:lpstr>
      <vt:lpstr>O precious is the flow That makes me white as snow; No other fount I know, Nothing but the blood of Jesus.</vt:lpstr>
      <vt:lpstr>Nothing can for sin atone, Nothing but the blood of Jesus; Naught of good that I have done Nothing but the blood of Jesus.</vt:lpstr>
      <vt:lpstr>O precious is the flow That makes me white as snow; No other fount I know, Nothing but the blood of Jesus.</vt:lpstr>
      <vt:lpstr>This is all my hope and peace, Nothing but the blood of Jesus; This is all my righteousness Nothing but the blood of Jesus.</vt:lpstr>
      <vt:lpstr>O precious is the flow That makes me white as snow; No other fount I know, Nothing but the blood of Jesus.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297</cp:revision>
  <dcterms:created xsi:type="dcterms:W3CDTF">2021-03-31T13:56:44Z</dcterms:created>
  <dcterms:modified xsi:type="dcterms:W3CDTF">2024-06-23T12:46:43Z</dcterms:modified>
</cp:coreProperties>
</file>