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189" r:id="rId5"/>
    <p:sldMasterId id="2147484728" r:id="rId6"/>
    <p:sldMasterId id="2147484731" r:id="rId7"/>
    <p:sldMasterId id="2147484736" r:id="rId8"/>
    <p:sldMasterId id="2147484739" r:id="rId9"/>
    <p:sldMasterId id="2147484742" r:id="rId10"/>
  </p:sldMasterIdLst>
  <p:notesMasterIdLst>
    <p:notesMasterId r:id="rId78"/>
  </p:notesMasterIdLst>
  <p:sldIdLst>
    <p:sldId id="2920" r:id="rId11"/>
    <p:sldId id="610" r:id="rId12"/>
    <p:sldId id="469" r:id="rId13"/>
    <p:sldId id="470" r:id="rId14"/>
    <p:sldId id="257" r:id="rId15"/>
    <p:sldId id="258" r:id="rId16"/>
    <p:sldId id="3606" r:id="rId17"/>
    <p:sldId id="261" r:id="rId18"/>
    <p:sldId id="260" r:id="rId19"/>
    <p:sldId id="262" r:id="rId20"/>
    <p:sldId id="263" r:id="rId21"/>
    <p:sldId id="1986" r:id="rId22"/>
    <p:sldId id="3607" r:id="rId23"/>
    <p:sldId id="3608" r:id="rId24"/>
    <p:sldId id="3609" r:id="rId25"/>
    <p:sldId id="3610" r:id="rId26"/>
    <p:sldId id="3611" r:id="rId27"/>
    <p:sldId id="3612" r:id="rId28"/>
    <p:sldId id="3613" r:id="rId29"/>
    <p:sldId id="264" r:id="rId30"/>
    <p:sldId id="427" r:id="rId31"/>
    <p:sldId id="639" r:id="rId32"/>
    <p:sldId id="2778" r:id="rId33"/>
    <p:sldId id="3331" r:id="rId34"/>
    <p:sldId id="3614" r:id="rId35"/>
    <p:sldId id="3615" r:id="rId36"/>
    <p:sldId id="3616" r:id="rId37"/>
    <p:sldId id="3617" r:id="rId38"/>
    <p:sldId id="3560" r:id="rId39"/>
    <p:sldId id="3100" r:id="rId40"/>
    <p:sldId id="3402" r:id="rId41"/>
    <p:sldId id="3528" r:id="rId42"/>
    <p:sldId id="3589" r:id="rId43"/>
    <p:sldId id="3588" r:id="rId44"/>
    <p:sldId id="3587" r:id="rId45"/>
    <p:sldId id="2693" r:id="rId46"/>
    <p:sldId id="3269" r:id="rId47"/>
    <p:sldId id="3270" r:id="rId48"/>
    <p:sldId id="3468" r:id="rId49"/>
    <p:sldId id="3618" r:id="rId50"/>
    <p:sldId id="3619" r:id="rId51"/>
    <p:sldId id="259" r:id="rId52"/>
    <p:sldId id="3620" r:id="rId53"/>
    <p:sldId id="3621" r:id="rId54"/>
    <p:sldId id="3622" r:id="rId55"/>
    <p:sldId id="3623" r:id="rId56"/>
    <p:sldId id="265" r:id="rId57"/>
    <p:sldId id="3624" r:id="rId58"/>
    <p:sldId id="266" r:id="rId59"/>
    <p:sldId id="454" r:id="rId60"/>
    <p:sldId id="455" r:id="rId61"/>
    <p:sldId id="1001" r:id="rId62"/>
    <p:sldId id="1943" r:id="rId63"/>
    <p:sldId id="3625" r:id="rId64"/>
    <p:sldId id="3626" r:id="rId65"/>
    <p:sldId id="3627" r:id="rId66"/>
    <p:sldId id="3628" r:id="rId67"/>
    <p:sldId id="3629" r:id="rId68"/>
    <p:sldId id="3630" r:id="rId69"/>
    <p:sldId id="3631" r:id="rId70"/>
    <p:sldId id="3632" r:id="rId71"/>
    <p:sldId id="3633" r:id="rId72"/>
    <p:sldId id="3634" r:id="rId73"/>
    <p:sldId id="3635" r:id="rId74"/>
    <p:sldId id="3636" r:id="rId75"/>
    <p:sldId id="3637" r:id="rId76"/>
    <p:sldId id="464"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9" d="100"/>
          <a:sy n="29" d="100"/>
        </p:scale>
        <p:origin x="84" y="162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6/9/2024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FE36F0-4A1E-432E-878D-796833E154EF}" type="slidenum">
              <a:rPr lang="en-US" smtClean="0"/>
              <a:pPr/>
              <a:t>4</a:t>
            </a:fld>
            <a:endParaRPr lang="en-US"/>
          </a:p>
        </p:txBody>
      </p:sp>
    </p:spTree>
    <p:extLst>
      <p:ext uri="{BB962C8B-B14F-4D97-AF65-F5344CB8AC3E}">
        <p14:creationId xmlns:p14="http://schemas.microsoft.com/office/powerpoint/2010/main" val="24936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51</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67</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6/9/2024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6/9/2024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6/9/2024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6/9/2024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6/9/2024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6/9/2024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DC3AEB1E-3291-409C-A818-BE8C1E4E2BD8}" type="datetimeFigureOut">
              <a:rPr lang="en-US" smtClean="0">
                <a:solidFill>
                  <a:prstClr val="black">
                    <a:tint val="75000"/>
                  </a:prstClr>
                </a:solidFill>
              </a:rPr>
              <a:pPr defTabSz="914400"/>
              <a:t>6/9/2024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45347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DC3AEB1E-3291-409C-A818-BE8C1E4E2BD8}" type="datetimeFigureOut">
              <a:rPr lang="en-US" smtClean="0">
                <a:solidFill>
                  <a:prstClr val="black">
                    <a:tint val="75000"/>
                  </a:prstClr>
                </a:solidFill>
              </a:rPr>
              <a:pPr defTabSz="914400"/>
              <a:t>6/9/2024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06207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E9E24A7E-5545-4A36-B9EA-6F717C06C219}" type="datetimeFigureOut">
              <a:rPr lang="en-US" smtClean="0">
                <a:solidFill>
                  <a:prstClr val="black">
                    <a:tint val="75000"/>
                  </a:prstClr>
                </a:solidFill>
              </a:rPr>
              <a:pPr defTabSz="914400"/>
              <a:t>6/9/2024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75FFFC5F-14B4-4C93-AA54-1D984577FD9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0273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6/9/2024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E9E24A7E-5545-4A36-B9EA-6F717C06C219}" type="datetimeFigureOut">
              <a:rPr lang="en-US" smtClean="0">
                <a:solidFill>
                  <a:prstClr val="black">
                    <a:tint val="75000"/>
                  </a:prstClr>
                </a:solidFill>
              </a:rPr>
              <a:pPr defTabSz="914400"/>
              <a:t>6/9/2024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75FFFC5F-14B4-4C93-AA54-1D984577FD9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707646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A6CEAD-16F2-4E46-81DE-252C33F6BF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D2E2D-5889-4306-962F-46D75757AC6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7441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A6CEAD-16F2-4E46-81DE-252C33F6BF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D2E2D-5889-4306-962F-46D75757AC6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500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46919A5-A48A-F2CE-AE74-8FF5679A518B}"/>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5CEA0732-A774-783E-1312-0052B81EBC78}"/>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103F6AF3-C0C4-DD70-B643-96ED0DD323B1}"/>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012D4B6E-354E-49D1-8549-7525DEB1C9A3}"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40457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AB29D5-12CA-A973-E7A3-F63CE521392F}"/>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B131D90B-F642-259C-6197-9729B5BAFFC0}"/>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19D17B05-5F65-8C6A-026E-4362C0C61A40}"/>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8A4B07C0-41CD-40BC-920F-662A81D134FA}"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06124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5F7CC718-28C1-4360-BAFD-B82091944006}" type="datetimeFigureOut">
              <a:rPr lang="en-US" smtClean="0">
                <a:solidFill>
                  <a:prstClr val="black">
                    <a:tint val="75000"/>
                  </a:prstClr>
                </a:solidFill>
              </a:rPr>
              <a:pPr defTabSz="914400"/>
              <a:t>6/9/2024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A368544F-9660-400D-BBCA-A2996911E62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510857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5F7CC718-28C1-4360-BAFD-B82091944006}" type="datetimeFigureOut">
              <a:rPr lang="en-US" smtClean="0">
                <a:solidFill>
                  <a:prstClr val="black">
                    <a:tint val="75000"/>
                  </a:prstClr>
                </a:solidFill>
              </a:rPr>
              <a:pPr defTabSz="914400"/>
              <a:t>6/9/2024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A368544F-9660-400D-BBCA-A2996911E62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0437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6/9/2024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6/9/2024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6/9/2024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6/9/2024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hyperlink" Target="https://pixabay.com/en/praying-hands-faith-hope-pray-2535750/" TargetMode="External"/><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hyperlink" Target="http://commons.wikimedia.org/wiki/file:background-clouds.jpg" TargetMode="External"/><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hyperlink" Target="https://www.publicdomainpictures.net/view-image.php?image=34028&amp;picture=crown-of-thorns" TargetMode="External"/><Relationship Id="rId4"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6/9/2024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28000"/>
            <a:lum/>
            <a:extLst>
              <a:ext uri="{837473B0-CC2E-450A-ABE3-18F120FF3D39}">
                <a1611:picAttrSrcUrl xmlns:a1611="http://schemas.microsoft.com/office/drawing/2016/11/main" r:id="rId5"/>
              </a:ext>
            </a:extLst>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CC718-28C1-4360-BAFD-B82091944006}" type="datetimeFigureOut">
              <a:rPr lang="en-US" smtClean="0"/>
              <a:t>6/9/2024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8544F-9660-400D-BBCA-A2996911E629}" type="slidenum">
              <a:rPr lang="en-US" smtClean="0"/>
              <a:t>‹#›</a:t>
            </a:fld>
            <a:endParaRPr lang="en-US"/>
          </a:p>
        </p:txBody>
      </p:sp>
    </p:spTree>
    <p:extLst>
      <p:ext uri="{BB962C8B-B14F-4D97-AF65-F5344CB8AC3E}">
        <p14:creationId xmlns:p14="http://schemas.microsoft.com/office/powerpoint/2010/main" val="298933378"/>
      </p:ext>
    </p:extLst>
  </p:cSld>
  <p:clrMap bg1="lt1" tx1="dk1" bg2="lt2" tx2="dk2" accent1="accent1" accent2="accent2" accent3="accent3" accent4="accent4" accent5="accent5" accent6="accent6" hlink="hlink" folHlink="folHlink"/>
  <p:sldLayoutIdLst>
    <p:sldLayoutId id="2147484743" r:id="rId1"/>
    <p:sldLayoutId id="214748474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6/9/2024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6/9/2024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6/9/2024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6/9/2024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AEB1E-3291-409C-A818-BE8C1E4E2BD8}" type="datetimeFigureOut">
              <a:rPr lang="en-US" smtClean="0"/>
              <a:t>6/9/2024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51189-2218-4425-A66F-4F2843199A9D}" type="slidenum">
              <a:rPr lang="en-US" smtClean="0"/>
              <a:t>‹#›</a:t>
            </a:fld>
            <a:endParaRPr lang="en-US"/>
          </a:p>
        </p:txBody>
      </p:sp>
    </p:spTree>
    <p:extLst>
      <p:ext uri="{BB962C8B-B14F-4D97-AF65-F5344CB8AC3E}">
        <p14:creationId xmlns:p14="http://schemas.microsoft.com/office/powerpoint/2010/main" val="397742866"/>
      </p:ext>
    </p:extLst>
  </p:cSld>
  <p:clrMap bg1="lt1" tx1="dk1" bg2="lt2" tx2="dk2" accent1="accent1" accent2="accent2" accent3="accent3" accent4="accent4" accent5="accent5" accent6="accent6" hlink="hlink" folHlink="folHlink"/>
  <p:sldLayoutIdLst>
    <p:sldLayoutId id="2147484729" r:id="rId1"/>
    <p:sldLayoutId id="214748473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80000"/>
            <a:lum/>
            <a:extLst>
              <a:ext uri="{837473B0-CC2E-450A-ABE3-18F120FF3D39}">
                <a1611:picAttrSrcUrl xmlns:a1611="http://schemas.microsoft.com/office/drawing/2016/11/main" r:id="rId5"/>
              </a:ext>
            </a:extLst>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24A7E-5545-4A36-B9EA-6F717C06C219}" type="datetimeFigureOut">
              <a:rPr lang="en-US" smtClean="0"/>
              <a:t>6/9/2024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FFC5F-14B4-4C93-AA54-1D984577FD93}" type="slidenum">
              <a:rPr lang="en-US" smtClean="0"/>
              <a:t>‹#›</a:t>
            </a:fld>
            <a:endParaRPr lang="en-US"/>
          </a:p>
        </p:txBody>
      </p:sp>
    </p:spTree>
    <p:extLst>
      <p:ext uri="{BB962C8B-B14F-4D97-AF65-F5344CB8AC3E}">
        <p14:creationId xmlns:p14="http://schemas.microsoft.com/office/powerpoint/2010/main" val="2080533389"/>
      </p:ext>
    </p:extLst>
  </p:cSld>
  <p:clrMap bg1="lt1" tx1="dk1" bg2="lt2" tx2="dk2" accent1="accent1" accent2="accent2" accent3="accent3" accent4="accent4" accent5="accent5" accent6="accent6" hlink="hlink" folHlink="folHlink"/>
  <p:sldLayoutIdLst>
    <p:sldLayoutId id="2147484732" r:id="rId1"/>
    <p:sldLayoutId id="214748473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6000"/>
            <a:lum/>
            <a:extLst>
              <a:ext uri="{837473B0-CC2E-450A-ABE3-18F120FF3D39}">
                <a1611:picAttrSrcUrl xmlns:a1611="http://schemas.microsoft.com/office/drawing/2016/11/main" r:id="rId5"/>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6CEAD-16F2-4E46-81DE-252C33F6BF54}" type="datetimeFigureOut">
              <a:rPr lang="en-US" smtClean="0"/>
              <a:t>6/9/2024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D2E2D-5889-4306-962F-46D75757AC6F}" type="slidenum">
              <a:rPr lang="en-US" smtClean="0"/>
              <a:t>‹#›</a:t>
            </a:fld>
            <a:endParaRPr lang="en-US"/>
          </a:p>
        </p:txBody>
      </p:sp>
    </p:spTree>
    <p:extLst>
      <p:ext uri="{BB962C8B-B14F-4D97-AF65-F5344CB8AC3E}">
        <p14:creationId xmlns:p14="http://schemas.microsoft.com/office/powerpoint/2010/main" val="2699654729"/>
      </p:ext>
    </p:extLst>
  </p:cSld>
  <p:clrMap bg1="lt1" tx1="dk1" bg2="lt2" tx2="dk2" accent1="accent1" accent2="accent2" accent3="accent3" accent4="accent4" accent5="accent5" accent6="accent6" hlink="hlink" folHlink="folHlink"/>
  <p:sldLayoutIdLst>
    <p:sldLayoutId id="2147484737" r:id="rId1"/>
    <p:sldLayoutId id="214748473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DC91B6-E1D1-828D-F48B-D3398C1D27C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B72604-948E-7C8B-33C0-F55355807B1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572E060-E153-2465-0F27-F59072B53B7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3D18858-4544-FE14-1BFE-058FAF430F1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118AA31-731F-BF93-963B-EFB0A13D800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D4615E0-5F9C-4EE5-8C60-90CF77BCD950}" type="slidenum">
              <a:rPr lang="en-US" altLang="en-US"/>
              <a:pPr>
                <a:defRPr/>
              </a:pPr>
              <a:t>‹#›</a:t>
            </a:fld>
            <a:endParaRPr lang="en-US" altLang="en-US"/>
          </a:p>
        </p:txBody>
      </p:sp>
    </p:spTree>
    <p:extLst>
      <p:ext uri="{BB962C8B-B14F-4D97-AF65-F5344CB8AC3E}">
        <p14:creationId xmlns:p14="http://schemas.microsoft.com/office/powerpoint/2010/main" val="1845688866"/>
      </p:ext>
    </p:extLst>
  </p:cSld>
  <p:clrMap bg1="lt1" tx1="dk1" bg2="lt2" tx2="dk2" accent1="accent1" accent2="accent2" accent3="accent3" accent4="accent4" accent5="accent5" accent6="accent6" hlink="hlink" folHlink="folHlink"/>
  <p:sldLayoutIdLst>
    <p:sldLayoutId id="2147484740" r:id="rId1"/>
    <p:sldLayoutId id="2147484741"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19200"/>
            <a:ext cx="8229600" cy="5257800"/>
          </a:xfrm>
        </p:spPr>
        <p:txBody>
          <a:bodyPr>
            <a:normAutofit fontScale="90000"/>
          </a:bodyPr>
          <a:lstStyle/>
          <a:p>
            <a:r>
              <a:rPr lang="en-US" sz="6000" b="1" i="1" dirty="0"/>
              <a:t>This little light of mine, I’m </a:t>
            </a:r>
            <a:r>
              <a:rPr lang="en-US" sz="6000" b="1" i="1" dirty="0" err="1"/>
              <a:t>gonna</a:t>
            </a:r>
            <a:r>
              <a:rPr lang="en-US" sz="6000" b="1" i="1" dirty="0"/>
              <a:t> let it shine</a:t>
            </a:r>
            <a:br>
              <a:rPr lang="en-US" sz="6000" b="1" dirty="0"/>
            </a:br>
            <a:r>
              <a:rPr lang="en-US" sz="6000" b="1" i="1" dirty="0"/>
              <a:t>This little light of mine, I’m </a:t>
            </a:r>
            <a:r>
              <a:rPr lang="en-US" sz="6000" b="1" i="1" dirty="0" err="1"/>
              <a:t>gonna</a:t>
            </a:r>
            <a:r>
              <a:rPr lang="en-US" sz="6000" b="1" i="1" dirty="0"/>
              <a:t> let it shine</a:t>
            </a:r>
            <a:br>
              <a:rPr lang="en-US" sz="6000" b="1" dirty="0"/>
            </a:br>
            <a:r>
              <a:rPr lang="en-US" sz="6000" b="1" i="1" dirty="0"/>
              <a:t>This little light of mine, I’m </a:t>
            </a:r>
            <a:r>
              <a:rPr lang="en-US" sz="6000" b="1" i="1" dirty="0" err="1"/>
              <a:t>gonna</a:t>
            </a:r>
            <a:r>
              <a:rPr lang="en-US" sz="6000" b="1" i="1" dirty="0"/>
              <a:t> let it shine</a:t>
            </a:r>
            <a:br>
              <a:rPr lang="en-US" sz="6000" b="1" dirty="0"/>
            </a:br>
            <a:r>
              <a:rPr lang="en-US" sz="6000" b="1" i="1" dirty="0"/>
              <a:t>Let it shine, let it shine, let it shine.</a:t>
            </a:r>
            <a:br>
              <a:rPr lang="en-US" sz="6000" b="1" dirty="0"/>
            </a:br>
            <a:endParaRPr lang="en-US" b="1" dirty="0"/>
          </a:p>
        </p:txBody>
      </p:sp>
    </p:spTree>
    <p:extLst>
      <p:ext uri="{BB962C8B-B14F-4D97-AF65-F5344CB8AC3E}">
        <p14:creationId xmlns:p14="http://schemas.microsoft.com/office/powerpoint/2010/main" val="363878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81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981200" y="274638"/>
            <a:ext cx="8229600" cy="6278562"/>
          </a:xfrm>
        </p:spPr>
        <p:txBody>
          <a:bodyPr/>
          <a:lstStyle/>
          <a:p>
            <a:pPr eaLnBrk="1" hangingPunct="1"/>
            <a:r>
              <a:rPr lang="en-US" sz="8800" b="1" i="1" dirty="0">
                <a:solidFill>
                  <a:srgbClr val="000000"/>
                </a:solidFill>
                <a:latin typeface="Arial Rounded MT Bold" pitchFamily="34" charset="0"/>
              </a:rPr>
              <a:t>Great Is Thy Faithfulness</a:t>
            </a:r>
            <a:br>
              <a:rPr lang="en-US" sz="8800" b="1" i="1" dirty="0">
                <a:solidFill>
                  <a:srgbClr val="000000"/>
                </a:solidFill>
                <a:latin typeface="Arial Rounded MT Bold" pitchFamily="34" charset="0"/>
              </a:rPr>
            </a:br>
            <a:br>
              <a:rPr lang="en-US" sz="7200" b="1" i="1" dirty="0">
                <a:solidFill>
                  <a:srgbClr val="000000"/>
                </a:solidFill>
                <a:latin typeface="Arial Rounded MT Bold" pitchFamily="34" charset="0"/>
              </a:rPr>
            </a:br>
            <a:r>
              <a:rPr lang="en-US" sz="6600" b="1" i="1" dirty="0">
                <a:solidFill>
                  <a:srgbClr val="000000"/>
                </a:solidFill>
                <a:latin typeface="Arial Rounded MT Bold" pitchFamily="34" charset="0"/>
              </a:rPr>
              <a:t>Hymn # 139</a:t>
            </a:r>
            <a:endParaRPr lang="en-US" sz="7200" b="1" i="1" dirty="0">
              <a:solidFill>
                <a:srgbClr val="000000"/>
              </a:solidFill>
              <a:latin typeface="Arial Rounded MT Bold" pitchFamily="34" charset="0"/>
            </a:endParaRPr>
          </a:p>
        </p:txBody>
      </p:sp>
    </p:spTree>
    <p:extLst>
      <p:ext uri="{BB962C8B-B14F-4D97-AF65-F5344CB8AC3E}">
        <p14:creationId xmlns:p14="http://schemas.microsoft.com/office/powerpoint/2010/main" val="390641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6172200"/>
          </a:xfrm>
        </p:spPr>
        <p:txBody>
          <a:bodyPr>
            <a:normAutofit fontScale="90000"/>
          </a:bodyPr>
          <a:lstStyle/>
          <a:p>
            <a:pPr eaLnBrk="0" hangingPunct="0"/>
            <a:r>
              <a:rPr lang="en-US" sz="4900" b="1" dirty="0">
                <a:solidFill>
                  <a:srgbClr val="000000"/>
                </a:solidFill>
                <a:latin typeface="Arial Rounded MT Bold" pitchFamily="34" charset="0"/>
              </a:rPr>
              <a:t>Great is Thy faithfulness, </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O God my Father,</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There is no shadow of turning with Thee;</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Thou </a:t>
            </a:r>
            <a:r>
              <a:rPr lang="en-US" sz="4900" b="1" dirty="0" err="1">
                <a:solidFill>
                  <a:srgbClr val="000000"/>
                </a:solidFill>
                <a:latin typeface="Arial Rounded MT Bold" pitchFamily="34" charset="0"/>
              </a:rPr>
              <a:t>changeth</a:t>
            </a:r>
            <a:r>
              <a:rPr lang="en-US" sz="4900" b="1" dirty="0">
                <a:solidFill>
                  <a:srgbClr val="000000"/>
                </a:solidFill>
                <a:latin typeface="Arial Rounded MT Bold" pitchFamily="34" charset="0"/>
              </a:rPr>
              <a:t> not,</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Thy compassions they fail not;</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As Thou hast been </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Thou forever wilt be.</a:t>
            </a:r>
            <a:br>
              <a:rPr lang="en-US" b="1" dirty="0">
                <a:solidFill>
                  <a:srgbClr val="000000"/>
                </a:solidFill>
                <a:latin typeface="Arial Rounded MT Bold" pitchFamily="34" charset="0"/>
              </a:rPr>
            </a:br>
            <a:endParaRPr lang="en-US" dirty="0"/>
          </a:p>
        </p:txBody>
      </p:sp>
    </p:spTree>
    <p:extLst>
      <p:ext uri="{BB962C8B-B14F-4D97-AF65-F5344CB8AC3E}">
        <p14:creationId xmlns:p14="http://schemas.microsoft.com/office/powerpoint/2010/main" val="119274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fontScale="90000"/>
          </a:bodyPr>
          <a:lstStyle/>
          <a:p>
            <a:pPr eaLnBrk="0" hangingPunct="0"/>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Morning by morning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new mercies I see;</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All I have needed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Thy hand hath provided –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Lord unto me!</a:t>
            </a:r>
            <a:br>
              <a:rPr lang="en-US" b="1" dirty="0">
                <a:solidFill>
                  <a:srgbClr val="000000"/>
                </a:solidFill>
                <a:latin typeface="Arial Rounded MT Bold" pitchFamily="34" charset="0"/>
              </a:rPr>
            </a:br>
            <a:endParaRPr lang="en-US" dirty="0"/>
          </a:p>
        </p:txBody>
      </p:sp>
    </p:spTree>
    <p:extLst>
      <p:ext uri="{BB962C8B-B14F-4D97-AF65-F5344CB8AC3E}">
        <p14:creationId xmlns:p14="http://schemas.microsoft.com/office/powerpoint/2010/main" val="246615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5867400"/>
          </a:xfrm>
        </p:spPr>
        <p:txBody>
          <a:bodyPr>
            <a:normAutofit fontScale="90000"/>
          </a:bodyPr>
          <a:lstStyle/>
          <a:p>
            <a:pPr eaLnBrk="0" hangingPunct="0"/>
            <a:r>
              <a:rPr lang="en-US" sz="5300" b="1" dirty="0">
                <a:solidFill>
                  <a:srgbClr val="000000"/>
                </a:solidFill>
                <a:latin typeface="Arial Rounded MT Bold" pitchFamily="34" charset="0"/>
              </a:rPr>
              <a:t>Summer and winter,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and springtime and harvest,</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Sun, moon and stars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in their courses above</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Join with all nature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in manifold witness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To Thy great faithfulness,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mercy and love.</a:t>
            </a:r>
            <a:br>
              <a:rPr lang="en-US" b="1" dirty="0">
                <a:solidFill>
                  <a:srgbClr val="000000"/>
                </a:solidFill>
                <a:latin typeface="Times" pitchFamily="-112" charset="0"/>
              </a:rPr>
            </a:br>
            <a:endParaRPr lang="en-US" dirty="0"/>
          </a:p>
        </p:txBody>
      </p:sp>
    </p:spTree>
    <p:extLst>
      <p:ext uri="{BB962C8B-B14F-4D97-AF65-F5344CB8AC3E}">
        <p14:creationId xmlns:p14="http://schemas.microsoft.com/office/powerpoint/2010/main" val="1971076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fontScale="90000"/>
          </a:bodyPr>
          <a:lstStyle/>
          <a:p>
            <a:pPr eaLnBrk="0" hangingPunct="0"/>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Morning by morning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new mercies I see;</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All I have needed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Thy hand hath provided –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Lord unto me!</a:t>
            </a:r>
            <a:br>
              <a:rPr lang="en-US" b="1" dirty="0">
                <a:solidFill>
                  <a:srgbClr val="000000"/>
                </a:solidFill>
                <a:latin typeface="Arial Rounded MT Bold" pitchFamily="34" charset="0"/>
              </a:rPr>
            </a:br>
            <a:endParaRPr lang="en-US" dirty="0"/>
          </a:p>
        </p:txBody>
      </p:sp>
    </p:spTree>
    <p:extLst>
      <p:ext uri="{BB962C8B-B14F-4D97-AF65-F5344CB8AC3E}">
        <p14:creationId xmlns:p14="http://schemas.microsoft.com/office/powerpoint/2010/main" val="2765483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Autofit/>
          </a:bodyPr>
          <a:lstStyle/>
          <a:p>
            <a:pPr eaLnBrk="0" hangingPunct="0"/>
            <a:r>
              <a:rPr lang="en-US" sz="4800" b="1" dirty="0">
                <a:solidFill>
                  <a:srgbClr val="000000"/>
                </a:solidFill>
                <a:latin typeface="Arial Rounded MT Bold" pitchFamily="34" charset="0"/>
              </a:rPr>
              <a:t>Pardon for sin </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and a peace that </a:t>
            </a:r>
            <a:r>
              <a:rPr lang="en-US" sz="4800" b="1" dirty="0" err="1">
                <a:solidFill>
                  <a:srgbClr val="000000"/>
                </a:solidFill>
                <a:latin typeface="Arial Rounded MT Bold" pitchFamily="34" charset="0"/>
              </a:rPr>
              <a:t>endureth</a:t>
            </a:r>
            <a:r>
              <a:rPr lang="en-US" sz="4800" b="1" dirty="0">
                <a:solidFill>
                  <a:srgbClr val="000000"/>
                </a:solidFill>
                <a:latin typeface="Arial Rounded MT Bold" pitchFamily="34" charset="0"/>
              </a:rPr>
              <a:t>,</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Thy own dear presence </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to cheer and to guide;</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Strength for today </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and bright hope for tomorrow,</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Blessings all mine, </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with ten thousand beside</a:t>
            </a:r>
            <a:endParaRPr lang="en-US" sz="4800" dirty="0"/>
          </a:p>
        </p:txBody>
      </p:sp>
    </p:spTree>
    <p:extLst>
      <p:ext uri="{BB962C8B-B14F-4D97-AF65-F5344CB8AC3E}">
        <p14:creationId xmlns:p14="http://schemas.microsoft.com/office/powerpoint/2010/main" val="26938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fontScale="90000"/>
          </a:bodyPr>
          <a:lstStyle/>
          <a:p>
            <a:pPr eaLnBrk="0" hangingPunct="0"/>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Morning by morning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new mercies I see;</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All I have needed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Thy hand hath provided –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Lord unto me!</a:t>
            </a:r>
            <a:br>
              <a:rPr lang="en-US" b="1" dirty="0">
                <a:solidFill>
                  <a:srgbClr val="000000"/>
                </a:solidFill>
                <a:latin typeface="Arial Rounded MT Bold" pitchFamily="34" charset="0"/>
              </a:rPr>
            </a:br>
            <a:endParaRPr lang="en-US" dirty="0"/>
          </a:p>
        </p:txBody>
      </p:sp>
    </p:spTree>
    <p:extLst>
      <p:ext uri="{BB962C8B-B14F-4D97-AF65-F5344CB8AC3E}">
        <p14:creationId xmlns:p14="http://schemas.microsoft.com/office/powerpoint/2010/main" val="350841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br>
              <a:rPr lang="en-US" sz="9600" b="1" dirty="0">
                <a:latin typeface="Amasis MT Pro Black" panose="02040A04050005020304" pitchFamily="18" charset="0"/>
              </a:rPr>
            </a:br>
            <a:br>
              <a:rPr lang="en-US" sz="9600" b="1" dirty="0">
                <a:latin typeface="Amasis MT Pro Black" panose="02040A04050005020304" pitchFamily="18" charset="0"/>
              </a:rPr>
            </a:br>
            <a:br>
              <a:rPr lang="en-US" sz="9600" b="1" dirty="0">
                <a:latin typeface="Amasis MT Pro Black" panose="02040A04050005020304" pitchFamily="18" charset="0"/>
              </a:rPr>
            </a:br>
            <a:r>
              <a:rPr lang="en-US" sz="9600" b="1" dirty="0">
                <a:latin typeface="Amasis MT Pro Black" panose="02040A04050005020304" pitchFamily="18" charset="0"/>
              </a:rPr>
              <a:t>Call To Worship</a:t>
            </a:r>
            <a:br>
              <a:rPr lang="en-US" sz="9600" b="1" dirty="0">
                <a:latin typeface="Amasis MT Pro Black" panose="02040A04050005020304" pitchFamily="18" charset="0"/>
              </a:rPr>
            </a:br>
            <a:br>
              <a:rPr lang="en-US" sz="7200" b="1" dirty="0">
                <a:latin typeface="Amasis MT Pro Black" panose="02040A04050005020304" pitchFamily="18" charset="0"/>
              </a:rPr>
            </a:br>
            <a:br>
              <a:rPr lang="en-US" sz="6000" b="1" dirty="0"/>
            </a:br>
            <a:r>
              <a:rPr lang="en-US" sz="6000" b="1" dirty="0"/>
              <a:t>Elder Roy Palk, Liturgist</a:t>
            </a:r>
            <a:br>
              <a:rPr lang="en-US" sz="6000" b="1" dirty="0"/>
            </a:br>
            <a:br>
              <a:rPr lang="en-US" sz="6000" b="1" dirty="0"/>
            </a:br>
            <a:br>
              <a:rPr lang="en-US" sz="7200" b="1" dirty="0"/>
            </a:br>
            <a:br>
              <a:rPr lang="en-US" sz="7200" b="1" dirty="0"/>
            </a:b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6600" b="1" u="sng" dirty="0"/>
              <a:t>Leader:</a:t>
            </a:r>
            <a:br>
              <a:rPr lang="en-US" sz="6600" b="1" u="sng" dirty="0"/>
            </a:br>
            <a:br>
              <a:rPr lang="en-US" sz="6600" b="1" dirty="0"/>
            </a:br>
            <a:r>
              <a:rPr lang="en-US" sz="7200" b="1" dirty="0"/>
              <a:t>The earth is the Lord’s, for he made it: </a:t>
            </a:r>
            <a:endParaRPr lang="en-US" sz="4800" b="1" dirty="0"/>
          </a:p>
        </p:txBody>
      </p:sp>
    </p:spTree>
    <p:extLst>
      <p:ext uri="{BB962C8B-B14F-4D97-AF65-F5344CB8AC3E}">
        <p14:creationId xmlns:p14="http://schemas.microsoft.com/office/powerpoint/2010/main" val="1640441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8000" b="1" u="sng" dirty="0">
                <a:solidFill>
                  <a:srgbClr val="FF0000"/>
                </a:solidFill>
              </a:rPr>
              <a:t>People:</a:t>
            </a:r>
            <a:br>
              <a:rPr lang="en-US" sz="8000" b="1" u="sng" dirty="0">
                <a:solidFill>
                  <a:srgbClr val="FF0000"/>
                </a:solidFill>
              </a:rPr>
            </a:br>
            <a:br>
              <a:rPr lang="en-US" sz="8000" b="1" u="sng" dirty="0">
                <a:solidFill>
                  <a:srgbClr val="FF0000"/>
                </a:solidFill>
              </a:rPr>
            </a:br>
            <a:r>
              <a:rPr lang="en-US" sz="8800" b="1" dirty="0">
                <a:solidFill>
                  <a:srgbClr val="FF0000"/>
                </a:solidFill>
              </a:rPr>
              <a:t>Come, let us adore him.</a:t>
            </a:r>
            <a:endParaRPr lang="en-US" sz="60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0"/>
            <a:ext cx="11558016" cy="6858000"/>
          </a:xfrm>
        </p:spPr>
        <p:txBody>
          <a:bodyPr/>
          <a:lstStyle/>
          <a:p>
            <a:r>
              <a:rPr lang="en-US" sz="8000" b="1" u="sng" dirty="0"/>
              <a:t>Leader:</a:t>
            </a:r>
            <a:br>
              <a:rPr lang="en-US" sz="8000" b="1" u="sng" dirty="0"/>
            </a:br>
            <a:br>
              <a:rPr lang="en-US" sz="8000" b="1" u="sng" dirty="0"/>
            </a:br>
            <a:r>
              <a:rPr lang="en-US" sz="8000" b="1" dirty="0"/>
              <a:t> Worship the Lord in the beauty of holiness: </a:t>
            </a:r>
            <a:endParaRPr lang="en-US" sz="6000" b="1" dirty="0"/>
          </a:p>
        </p:txBody>
      </p:sp>
    </p:spTree>
    <p:extLst>
      <p:ext uri="{BB962C8B-B14F-4D97-AF65-F5344CB8AC3E}">
        <p14:creationId xmlns:p14="http://schemas.microsoft.com/office/powerpoint/2010/main" val="745751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8000" b="1" u="sng" dirty="0">
                <a:solidFill>
                  <a:srgbClr val="FF0000"/>
                </a:solidFill>
              </a:rPr>
              <a:t>People:</a:t>
            </a:r>
            <a:br>
              <a:rPr lang="en-US" sz="8000" b="1" u="sng" dirty="0">
                <a:solidFill>
                  <a:srgbClr val="FF0000"/>
                </a:solidFill>
              </a:rPr>
            </a:br>
            <a:br>
              <a:rPr lang="en-US" sz="8000" b="1" u="sng" dirty="0">
                <a:solidFill>
                  <a:srgbClr val="FF0000"/>
                </a:solidFill>
              </a:rPr>
            </a:br>
            <a:r>
              <a:rPr lang="en-US" sz="8800" b="1" dirty="0">
                <a:solidFill>
                  <a:srgbClr val="FF0000"/>
                </a:solidFill>
              </a:rPr>
              <a:t>Come, let us adore him.</a:t>
            </a:r>
            <a:endParaRPr lang="en-US" sz="6000" b="1" dirty="0">
              <a:solidFill>
                <a:srgbClr val="FF0000"/>
              </a:solidFill>
            </a:endParaRPr>
          </a:p>
        </p:txBody>
      </p:sp>
    </p:spTree>
    <p:extLst>
      <p:ext uri="{BB962C8B-B14F-4D97-AF65-F5344CB8AC3E}">
        <p14:creationId xmlns:p14="http://schemas.microsoft.com/office/powerpoint/2010/main" val="4050828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0"/>
            <a:ext cx="11558016" cy="6858000"/>
          </a:xfrm>
        </p:spPr>
        <p:txBody>
          <a:bodyPr/>
          <a:lstStyle/>
          <a:p>
            <a:r>
              <a:rPr lang="en-US" sz="8000" b="1" u="sng" dirty="0"/>
              <a:t>Leader:</a:t>
            </a:r>
            <a:br>
              <a:rPr lang="en-US" sz="8000" b="1" u="sng" dirty="0"/>
            </a:br>
            <a:br>
              <a:rPr lang="en-US" sz="8000" b="1" u="sng" dirty="0"/>
            </a:br>
            <a:r>
              <a:rPr lang="en-US" sz="8000" b="1" dirty="0"/>
              <a:t> The mercy of the Lord is everlasting:</a:t>
            </a:r>
            <a:endParaRPr lang="en-US" sz="6000" b="1" dirty="0"/>
          </a:p>
        </p:txBody>
      </p:sp>
    </p:spTree>
    <p:extLst>
      <p:ext uri="{BB962C8B-B14F-4D97-AF65-F5344CB8AC3E}">
        <p14:creationId xmlns:p14="http://schemas.microsoft.com/office/powerpoint/2010/main" val="2098829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8000" b="1" u="sng" dirty="0">
                <a:solidFill>
                  <a:srgbClr val="FF0000"/>
                </a:solidFill>
              </a:rPr>
              <a:t>People:</a:t>
            </a:r>
            <a:br>
              <a:rPr lang="en-US" sz="8000" b="1" u="sng" dirty="0">
                <a:solidFill>
                  <a:srgbClr val="FF0000"/>
                </a:solidFill>
              </a:rPr>
            </a:br>
            <a:br>
              <a:rPr lang="en-US" sz="8000" b="1" u="sng" dirty="0">
                <a:solidFill>
                  <a:srgbClr val="FF0000"/>
                </a:solidFill>
              </a:rPr>
            </a:br>
            <a:r>
              <a:rPr lang="en-US" sz="8800" b="1" dirty="0">
                <a:solidFill>
                  <a:srgbClr val="FF0000"/>
                </a:solidFill>
              </a:rPr>
              <a:t>Come, let us adore him.</a:t>
            </a:r>
            <a:endParaRPr lang="en-US" sz="6000" b="1" dirty="0">
              <a:solidFill>
                <a:srgbClr val="FF0000"/>
              </a:solidFill>
            </a:endParaRPr>
          </a:p>
        </p:txBody>
      </p:sp>
    </p:spTree>
    <p:extLst>
      <p:ext uri="{BB962C8B-B14F-4D97-AF65-F5344CB8AC3E}">
        <p14:creationId xmlns:p14="http://schemas.microsoft.com/office/powerpoint/2010/main" val="4023951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0"/>
            <a:ext cx="11558016" cy="6858000"/>
          </a:xfrm>
        </p:spPr>
        <p:txBody>
          <a:bodyPr/>
          <a:lstStyle/>
          <a:p>
            <a:r>
              <a:rPr lang="en-US" sz="8000" b="1" u="sng" dirty="0"/>
              <a:t>Leader:</a:t>
            </a:r>
            <a:br>
              <a:rPr lang="en-US" sz="8000" b="1" u="sng" dirty="0"/>
            </a:br>
            <a:br>
              <a:rPr lang="en-US" sz="8000" b="1" u="sng" dirty="0"/>
            </a:br>
            <a:r>
              <a:rPr lang="en-US" sz="8000" b="1" dirty="0"/>
              <a:t> Lord, open our lips.</a:t>
            </a:r>
            <a:endParaRPr lang="en-US" sz="6000" b="1" dirty="0"/>
          </a:p>
        </p:txBody>
      </p:sp>
    </p:spTree>
    <p:extLst>
      <p:ext uri="{BB962C8B-B14F-4D97-AF65-F5344CB8AC3E}">
        <p14:creationId xmlns:p14="http://schemas.microsoft.com/office/powerpoint/2010/main" val="3570284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8000" b="1" u="sng" dirty="0">
                <a:solidFill>
                  <a:srgbClr val="0070C0"/>
                </a:solidFill>
              </a:rPr>
              <a:t>ALL: </a:t>
            </a:r>
            <a:br>
              <a:rPr lang="en-US" sz="8000" b="1" u="sng" dirty="0">
                <a:solidFill>
                  <a:srgbClr val="0070C0"/>
                </a:solidFill>
              </a:rPr>
            </a:br>
            <a:br>
              <a:rPr lang="en-US" sz="8000" b="1" u="sng" dirty="0">
                <a:solidFill>
                  <a:srgbClr val="0070C0"/>
                </a:solidFill>
              </a:rPr>
            </a:br>
            <a:r>
              <a:rPr lang="en-US" sz="8000" b="1" dirty="0">
                <a:solidFill>
                  <a:srgbClr val="0070C0"/>
                </a:solidFill>
              </a:rPr>
              <a:t>And our mouths shall proclaim your praise.</a:t>
            </a:r>
            <a:endParaRPr lang="en-US" sz="6000" b="1" dirty="0">
              <a:solidFill>
                <a:srgbClr val="0070C0"/>
              </a:solidFill>
            </a:endParaRPr>
          </a:p>
        </p:txBody>
      </p:sp>
    </p:spTree>
    <p:extLst>
      <p:ext uri="{BB962C8B-B14F-4D97-AF65-F5344CB8AC3E}">
        <p14:creationId xmlns:p14="http://schemas.microsoft.com/office/powerpoint/2010/main" val="290903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56032" y="1727200"/>
            <a:ext cx="11558016" cy="4856480"/>
          </a:xfrm>
        </p:spPr>
        <p:txBody>
          <a:bodyPr/>
          <a:lstStyle/>
          <a:p>
            <a:r>
              <a:rPr lang="en-US" sz="7200" b="1" u="sng" dirty="0">
                <a:latin typeface="Algerian" panose="04020705040A02060702" pitchFamily="82" charset="0"/>
              </a:rPr>
              <a:t>Prayer of confession</a:t>
            </a:r>
            <a:br>
              <a:rPr lang="en-US" sz="6000" b="1" u="sng" dirty="0">
                <a:latin typeface="Algerian" panose="04020705040A02060702" pitchFamily="82" charset="0"/>
              </a:rPr>
            </a:br>
            <a:br>
              <a:rPr lang="en-US" sz="6000" b="1" u="sng" dirty="0">
                <a:latin typeface="Algerian" panose="04020705040A02060702" pitchFamily="82" charset="0"/>
              </a:rPr>
            </a:br>
            <a:br>
              <a:rPr lang="en-US" sz="5400" b="1" u="sng" dirty="0">
                <a:solidFill>
                  <a:srgbClr val="FF0000"/>
                </a:solidFill>
                <a:latin typeface="Algerian" panose="04020705040A02060702" pitchFamily="82" charset="0"/>
              </a:rPr>
            </a:br>
            <a:endParaRPr lang="en-US" sz="4000"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1113547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0"/>
            <a:ext cx="11558016" cy="6858000"/>
          </a:xfrm>
        </p:spPr>
        <p:txBody>
          <a:bodyPr/>
          <a:lstStyle/>
          <a:p>
            <a:r>
              <a:rPr lang="en-US" sz="7200" b="1" dirty="0"/>
              <a:t>Lord, we are like sheep, and we get lost. We forget the needs of our neighbors and do not love you above all else.	</a:t>
            </a:r>
          </a:p>
        </p:txBody>
      </p:sp>
    </p:spTree>
    <p:extLst>
      <p:ext uri="{BB962C8B-B14F-4D97-AF65-F5344CB8AC3E}">
        <p14:creationId xmlns:p14="http://schemas.microsoft.com/office/powerpoint/2010/main" val="2891409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1490132"/>
            <a:ext cx="11558016" cy="5367867"/>
          </a:xfrm>
        </p:spPr>
        <p:txBody>
          <a:bodyPr/>
          <a:lstStyle/>
          <a:p>
            <a:r>
              <a:rPr lang="en-US" sz="7200" b="1" dirty="0"/>
              <a:t>We need a Savior, so we long for Jesus. </a:t>
            </a:r>
            <a:br>
              <a:rPr lang="en-US" sz="7200" b="1" dirty="0"/>
            </a:br>
            <a:r>
              <a:rPr lang="en-US" sz="7200" b="1" dirty="0"/>
              <a:t>Come, fill our lives, Jesus.</a:t>
            </a:r>
            <a:br>
              <a:rPr lang="en-US" sz="7200" b="1" dirty="0"/>
            </a:br>
            <a:r>
              <a:rPr lang="en-US" sz="7200" b="1" dirty="0"/>
              <a:t>Our actions do not match up with our words. </a:t>
            </a:r>
            <a:br>
              <a:rPr lang="en-US" sz="7200" b="1" dirty="0"/>
            </a:br>
            <a:br>
              <a:rPr lang="en-US" sz="7200" b="1" dirty="0"/>
            </a:br>
            <a:r>
              <a:rPr lang="en-US" sz="7200" b="1" dirty="0"/>
              <a:t>	</a:t>
            </a:r>
          </a:p>
        </p:txBody>
      </p:sp>
    </p:spTree>
    <p:extLst>
      <p:ext uri="{BB962C8B-B14F-4D97-AF65-F5344CB8AC3E}">
        <p14:creationId xmlns:p14="http://schemas.microsoft.com/office/powerpoint/2010/main" val="1316572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1286932"/>
            <a:ext cx="11558016" cy="5571067"/>
          </a:xfrm>
        </p:spPr>
        <p:txBody>
          <a:bodyPr/>
          <a:lstStyle/>
          <a:p>
            <a:r>
              <a:rPr lang="en-US" sz="7200" b="1" dirty="0"/>
              <a:t>We say mean things to other people,</a:t>
            </a:r>
            <a:br>
              <a:rPr lang="en-US" sz="7200" b="1" dirty="0"/>
            </a:br>
            <a:r>
              <a:rPr lang="en-US" sz="7200" b="1" dirty="0"/>
              <a:t>we hurt their feelings,</a:t>
            </a:r>
            <a:br>
              <a:rPr lang="en-US" sz="7200" b="1" dirty="0"/>
            </a:br>
            <a:r>
              <a:rPr lang="en-US" sz="7200" b="1" dirty="0"/>
              <a:t>we think of ourselves first,</a:t>
            </a:r>
            <a:br>
              <a:rPr lang="en-US" sz="7200" b="1" dirty="0"/>
            </a:br>
            <a:r>
              <a:rPr lang="en-US" sz="7200" b="1" dirty="0"/>
              <a:t>and, worst of all, we ignore you. </a:t>
            </a:r>
            <a:br>
              <a:rPr lang="en-US" sz="7200" b="1" dirty="0"/>
            </a:br>
            <a:r>
              <a:rPr lang="en-US" sz="7200" b="1" dirty="0"/>
              <a:t>	</a:t>
            </a:r>
          </a:p>
        </p:txBody>
      </p:sp>
    </p:spTree>
    <p:extLst>
      <p:ext uri="{BB962C8B-B14F-4D97-AF65-F5344CB8AC3E}">
        <p14:creationId xmlns:p14="http://schemas.microsoft.com/office/powerpoint/2010/main" val="2082243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0"/>
            <a:ext cx="11558016" cy="6858000"/>
          </a:xfrm>
        </p:spPr>
        <p:txBody>
          <a:bodyPr/>
          <a:lstStyle/>
          <a:p>
            <a:r>
              <a:rPr lang="en-US" sz="7200" b="1" dirty="0"/>
              <a:t>Lord, forgive us and hear our prayer for Jesus’ sake.	</a:t>
            </a:r>
          </a:p>
        </p:txBody>
      </p:sp>
    </p:spTree>
    <p:extLst>
      <p:ext uri="{BB962C8B-B14F-4D97-AF65-F5344CB8AC3E}">
        <p14:creationId xmlns:p14="http://schemas.microsoft.com/office/powerpoint/2010/main" val="3512642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r>
              <a:rPr lang="en-US" sz="6600" b="1" dirty="0">
                <a:latin typeface="Berlin Sans FB" panose="020E0602020502020306" pitchFamily="34" charset="0"/>
              </a:rPr>
              <a:t>A Moment for</a:t>
            </a:r>
            <a:br>
              <a:rPr lang="en-US" sz="6600" b="1" dirty="0">
                <a:latin typeface="Berlin Sans FB" panose="020E0602020502020306" pitchFamily="34" charset="0"/>
              </a:rPr>
            </a:br>
            <a:r>
              <a:rPr lang="en-US" sz="6600"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3962400"/>
            <a:ext cx="12192000" cy="2895600"/>
          </a:xfrm>
        </p:spPr>
        <p:txBody>
          <a:bodyPr/>
          <a:lstStyle/>
          <a:p>
            <a:r>
              <a:rPr lang="en-US" sz="6600" dirty="0">
                <a:latin typeface="Broadway" panose="04040905080B02020502" pitchFamily="82" charset="0"/>
              </a:rPr>
              <a:t>Words of Assurance</a:t>
            </a:r>
            <a:br>
              <a:rPr lang="en-US" sz="6600" dirty="0">
                <a:latin typeface="Broadway" panose="04040905080B02020502" pitchFamily="82" charset="0"/>
              </a:rPr>
            </a:br>
            <a:r>
              <a:rPr lang="en-US" sz="6600" dirty="0">
                <a:latin typeface="Broadway" panose="04040905080B02020502" pitchFamily="82" charset="0"/>
              </a:rPr>
              <a:t>and</a:t>
            </a:r>
            <a:br>
              <a:rPr lang="en-US" sz="6600" dirty="0">
                <a:latin typeface="Broadway" panose="04040905080B02020502" pitchFamily="82" charset="0"/>
              </a:rPr>
            </a:br>
            <a:r>
              <a:rPr lang="en-US" sz="6600" dirty="0">
                <a:latin typeface="Broadway" panose="04040905080B02020502" pitchFamily="82" charset="0"/>
              </a:rPr>
              <a:t>Pardon of the Gospel</a:t>
            </a:r>
            <a:br>
              <a:rPr lang="en-US" sz="6600" dirty="0">
                <a:latin typeface="Broadway" panose="04040905080B02020502" pitchFamily="82" charset="0"/>
              </a:rPr>
            </a:br>
            <a:br>
              <a:rPr lang="en-US" sz="6600" dirty="0">
                <a:latin typeface="Broadway" panose="04040905080B02020502" pitchFamily="82" charset="0"/>
              </a:rPr>
            </a:br>
            <a:r>
              <a:rPr lang="en-US" sz="6600" dirty="0">
                <a:latin typeface="Bierstadt" panose="020B0004020202020204" pitchFamily="34" charset="0"/>
              </a:rPr>
              <a:t>(Jeremiah 33:8, NRSV)</a:t>
            </a:r>
            <a:br>
              <a:rPr lang="en-US" sz="6600" dirty="0">
                <a:latin typeface="Broadway" panose="04040905080B02020502" pitchFamily="82" charset="0"/>
              </a:rPr>
            </a:br>
            <a:r>
              <a:rPr lang="en-US" sz="6600" dirty="0">
                <a:latin typeface="Aharoni" panose="02010803020104030203" pitchFamily="2" charset="-79"/>
                <a:cs typeface="Aharoni" panose="02010803020104030203" pitchFamily="2" charset="-79"/>
              </a:rPr>
              <a:t>Dee Frank, Liturgist</a:t>
            </a:r>
            <a:br>
              <a:rPr lang="en-US" sz="66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0" y="237067"/>
            <a:ext cx="12192000" cy="6620933"/>
          </a:xfrm>
        </p:spPr>
        <p:txBody>
          <a:bodyPr/>
          <a:lstStyle/>
          <a:p>
            <a:r>
              <a:rPr lang="en-US" sz="6600" b="1" dirty="0"/>
              <a:t>I will cleanse them from all the guilt of their sin against me, and I will forgive all the guilt of their sin and rebellion against me. </a:t>
            </a:r>
          </a:p>
        </p:txBody>
      </p:sp>
    </p:spTree>
    <p:extLst>
      <p:ext uri="{BB962C8B-B14F-4D97-AF65-F5344CB8AC3E}">
        <p14:creationId xmlns:p14="http://schemas.microsoft.com/office/powerpoint/2010/main" val="4011512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65D0-D726-0597-EEEB-C6F4F2A092E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641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3"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normAutofit/>
          </a:bodyPr>
          <a:lstStyle/>
          <a:p>
            <a:r>
              <a:rPr lang="en-US" sz="9600" dirty="0">
                <a:latin typeface="Arial Black" pitchFamily="34" charset="0"/>
              </a:rPr>
              <a:t>Jesus Paid It All</a:t>
            </a:r>
            <a:br>
              <a:rPr lang="en-US" sz="9600" dirty="0">
                <a:latin typeface="Arial Black" pitchFamily="34" charset="0"/>
              </a:rPr>
            </a:br>
            <a:br>
              <a:rPr lang="en-US" sz="6000" dirty="0">
                <a:latin typeface="Arial Black" pitchFamily="34" charset="0"/>
              </a:rPr>
            </a:br>
            <a:r>
              <a:rPr lang="en-US" sz="6000" dirty="0">
                <a:latin typeface="Arial Black" pitchFamily="34" charset="0"/>
              </a:rPr>
              <a:t>Hymn # 305</a:t>
            </a:r>
          </a:p>
        </p:txBody>
      </p:sp>
    </p:spTree>
    <p:extLst>
      <p:ext uri="{BB962C8B-B14F-4D97-AF65-F5344CB8AC3E}">
        <p14:creationId xmlns:p14="http://schemas.microsoft.com/office/powerpoint/2010/main" val="22902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143000"/>
            <a:ext cx="8686800" cy="5410200"/>
          </a:xfrm>
        </p:spPr>
        <p:txBody>
          <a:bodyPr>
            <a:noAutofit/>
          </a:bodyPr>
          <a:lstStyle/>
          <a:p>
            <a:r>
              <a:rPr lang="en-US" sz="5400" dirty="0">
                <a:latin typeface="Arial Black" pitchFamily="34" charset="0"/>
              </a:rPr>
              <a:t>I hear the Savior say;</a:t>
            </a:r>
            <a:br>
              <a:rPr lang="en-US" sz="5400" dirty="0">
                <a:latin typeface="Arial Black" pitchFamily="34" charset="0"/>
              </a:rPr>
            </a:br>
            <a:r>
              <a:rPr lang="en-US" sz="5400" dirty="0">
                <a:latin typeface="Arial Black" pitchFamily="34" charset="0"/>
              </a:rPr>
              <a:t>“ Thy strength indeed is small,</a:t>
            </a:r>
            <a:br>
              <a:rPr lang="en-US" sz="5400" dirty="0">
                <a:latin typeface="Arial Black" pitchFamily="34" charset="0"/>
              </a:rPr>
            </a:br>
            <a:r>
              <a:rPr lang="en-US" sz="5400" dirty="0">
                <a:latin typeface="Arial Black" pitchFamily="34" charset="0"/>
              </a:rPr>
              <a:t>Child of weakness, watch and pray;</a:t>
            </a:r>
            <a:br>
              <a:rPr lang="en-US" sz="5400" dirty="0">
                <a:latin typeface="Arial Black" pitchFamily="34" charset="0"/>
              </a:rPr>
            </a:br>
            <a:r>
              <a:rPr lang="en-US" sz="5400" dirty="0">
                <a:latin typeface="Arial Black" pitchFamily="34" charset="0"/>
              </a:rPr>
              <a:t>Find in Me </a:t>
            </a:r>
            <a:r>
              <a:rPr lang="en-US" sz="5400" dirty="0" err="1">
                <a:latin typeface="Arial Black" pitchFamily="34" charset="0"/>
              </a:rPr>
              <a:t>thine</a:t>
            </a:r>
            <a:r>
              <a:rPr lang="en-US" sz="5400" dirty="0">
                <a:latin typeface="Arial Black" pitchFamily="34" charset="0"/>
              </a:rPr>
              <a:t> all in all.”</a:t>
            </a:r>
            <a:br>
              <a:rPr lang="en-US" sz="5400" dirty="0">
                <a:latin typeface="Arial Black" pitchFamily="34" charset="0"/>
              </a:rPr>
            </a:br>
            <a:endParaRPr lang="en-US" sz="5400" dirty="0">
              <a:latin typeface="Arial Black" pitchFamily="34" charset="0"/>
            </a:endParaRPr>
          </a:p>
        </p:txBody>
      </p:sp>
    </p:spTree>
    <p:extLst>
      <p:ext uri="{BB962C8B-B14F-4D97-AF65-F5344CB8AC3E}">
        <p14:creationId xmlns:p14="http://schemas.microsoft.com/office/powerpoint/2010/main" val="930264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6000" dirty="0">
                <a:latin typeface="Arial Black" pitchFamily="34" charset="0"/>
              </a:rPr>
              <a:t>Jesus paid it all;</a:t>
            </a:r>
            <a:br>
              <a:rPr lang="en-US" sz="6000" dirty="0">
                <a:latin typeface="Arial Black" pitchFamily="34" charset="0"/>
              </a:rPr>
            </a:br>
            <a:r>
              <a:rPr lang="en-US" sz="6000" dirty="0">
                <a:latin typeface="Arial Black" pitchFamily="34" charset="0"/>
              </a:rPr>
              <a:t>All to Him I owe.</a:t>
            </a:r>
            <a:br>
              <a:rPr lang="en-US" sz="6000" dirty="0">
                <a:latin typeface="Arial Black" pitchFamily="34" charset="0"/>
              </a:rPr>
            </a:br>
            <a:r>
              <a:rPr lang="en-US" sz="6000" dirty="0">
                <a:latin typeface="Arial Black" pitchFamily="34" charset="0"/>
              </a:rPr>
              <a:t>Sin had left a crimson stain;</a:t>
            </a:r>
            <a:br>
              <a:rPr lang="en-US" sz="6000" dirty="0">
                <a:latin typeface="Arial Black" pitchFamily="34" charset="0"/>
              </a:rPr>
            </a:br>
            <a:r>
              <a:rPr lang="en-US" sz="6000" dirty="0">
                <a:latin typeface="Arial Black" pitchFamily="34" charset="0"/>
              </a:rPr>
              <a:t>He washed it white as snow.</a:t>
            </a:r>
          </a:p>
        </p:txBody>
      </p:sp>
    </p:spTree>
    <p:extLst>
      <p:ext uri="{BB962C8B-B14F-4D97-AF65-F5344CB8AC3E}">
        <p14:creationId xmlns:p14="http://schemas.microsoft.com/office/powerpoint/2010/main" val="1556116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0"/>
            <a:ext cx="8686800" cy="6172200"/>
          </a:xfrm>
        </p:spPr>
        <p:txBody>
          <a:bodyPr>
            <a:normAutofit fontScale="90000"/>
          </a:bodyPr>
          <a:lstStyle/>
          <a:p>
            <a:r>
              <a:rPr lang="en-US" sz="6000" dirty="0">
                <a:latin typeface="Arial Black" pitchFamily="34" charset="0"/>
              </a:rPr>
              <a:t>Lord, now indeed I find</a:t>
            </a:r>
            <a:br>
              <a:rPr lang="en-US" sz="6000" dirty="0">
                <a:latin typeface="Arial Black" pitchFamily="34" charset="0"/>
              </a:rPr>
            </a:br>
            <a:r>
              <a:rPr lang="en-US" sz="6000" dirty="0">
                <a:latin typeface="Arial Black" pitchFamily="34" charset="0"/>
              </a:rPr>
              <a:t> Thy </a:t>
            </a:r>
            <a:r>
              <a:rPr lang="en-US" sz="6000" dirty="0" err="1">
                <a:latin typeface="Arial Black" pitchFamily="34" charset="0"/>
              </a:rPr>
              <a:t>pow’r</a:t>
            </a:r>
            <a:r>
              <a:rPr lang="en-US" sz="6000" dirty="0">
                <a:latin typeface="Arial Black" pitchFamily="34" charset="0"/>
              </a:rPr>
              <a:t>, and </a:t>
            </a:r>
            <a:r>
              <a:rPr lang="en-US" sz="6000" dirty="0" err="1">
                <a:latin typeface="Arial Black" pitchFamily="34" charset="0"/>
              </a:rPr>
              <a:t>Thine</a:t>
            </a:r>
            <a:r>
              <a:rPr lang="en-US" sz="6000" dirty="0">
                <a:latin typeface="Arial Black" pitchFamily="34" charset="0"/>
              </a:rPr>
              <a:t> alone</a:t>
            </a:r>
            <a:br>
              <a:rPr lang="en-US" sz="6000" dirty="0">
                <a:latin typeface="Arial Black" pitchFamily="34" charset="0"/>
              </a:rPr>
            </a:br>
            <a:r>
              <a:rPr lang="en-US" sz="6000" dirty="0">
                <a:latin typeface="Arial Black" pitchFamily="34" charset="0"/>
              </a:rPr>
              <a:t>Can change the leper’s spots</a:t>
            </a:r>
            <a:br>
              <a:rPr lang="en-US" sz="6000" dirty="0">
                <a:latin typeface="Arial Black" pitchFamily="34" charset="0"/>
              </a:rPr>
            </a:br>
            <a:r>
              <a:rPr lang="en-US" sz="6000" dirty="0">
                <a:latin typeface="Arial Black" pitchFamily="34" charset="0"/>
              </a:rPr>
              <a:t>And melt the heart of stone.</a:t>
            </a:r>
            <a:br>
              <a:rPr lang="en-US" dirty="0">
                <a:latin typeface="Arial Black" pitchFamily="34" charset="0"/>
              </a:rPr>
            </a:br>
            <a:endParaRPr lang="en-US" dirty="0">
              <a:latin typeface="Arial Black" pitchFamily="34" charset="0"/>
            </a:endParaRPr>
          </a:p>
        </p:txBody>
      </p:sp>
    </p:spTree>
    <p:extLst>
      <p:ext uri="{BB962C8B-B14F-4D97-AF65-F5344CB8AC3E}">
        <p14:creationId xmlns:p14="http://schemas.microsoft.com/office/powerpoint/2010/main" val="581431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6000" dirty="0">
                <a:latin typeface="Arial Black" pitchFamily="34" charset="0"/>
              </a:rPr>
              <a:t>Jesus paid it all;</a:t>
            </a:r>
            <a:br>
              <a:rPr lang="en-US" sz="6000" dirty="0">
                <a:latin typeface="Arial Black" pitchFamily="34" charset="0"/>
              </a:rPr>
            </a:br>
            <a:r>
              <a:rPr lang="en-US" sz="6000" dirty="0">
                <a:latin typeface="Arial Black" pitchFamily="34" charset="0"/>
              </a:rPr>
              <a:t>All to Him I owe.</a:t>
            </a:r>
            <a:br>
              <a:rPr lang="en-US" sz="6000" dirty="0">
                <a:latin typeface="Arial Black" pitchFamily="34" charset="0"/>
              </a:rPr>
            </a:br>
            <a:r>
              <a:rPr lang="en-US" sz="6000" dirty="0">
                <a:latin typeface="Arial Black" pitchFamily="34" charset="0"/>
              </a:rPr>
              <a:t>Sin had left a crimson stain;</a:t>
            </a:r>
            <a:br>
              <a:rPr lang="en-US" sz="6000" dirty="0">
                <a:latin typeface="Arial Black" pitchFamily="34" charset="0"/>
              </a:rPr>
            </a:br>
            <a:r>
              <a:rPr lang="en-US" sz="6000" dirty="0">
                <a:latin typeface="Arial Black" pitchFamily="34" charset="0"/>
              </a:rPr>
              <a:t>He washed it white as snow.</a:t>
            </a:r>
          </a:p>
        </p:txBody>
      </p:sp>
    </p:spTree>
    <p:extLst>
      <p:ext uri="{BB962C8B-B14F-4D97-AF65-F5344CB8AC3E}">
        <p14:creationId xmlns:p14="http://schemas.microsoft.com/office/powerpoint/2010/main" val="2626133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278562"/>
          </a:xfrm>
        </p:spPr>
        <p:txBody>
          <a:bodyPr>
            <a:normAutofit/>
          </a:bodyPr>
          <a:lstStyle/>
          <a:p>
            <a:r>
              <a:rPr lang="en-US" sz="5400" dirty="0">
                <a:latin typeface="Arial Black" pitchFamily="34" charset="0"/>
              </a:rPr>
              <a:t>For nothing good have I</a:t>
            </a:r>
            <a:br>
              <a:rPr lang="en-US" sz="5400" dirty="0">
                <a:latin typeface="Arial Black" pitchFamily="34" charset="0"/>
              </a:rPr>
            </a:br>
            <a:r>
              <a:rPr lang="en-US" sz="5400" dirty="0">
                <a:latin typeface="Arial Black" pitchFamily="34" charset="0"/>
              </a:rPr>
              <a:t>Where-by Thy grace to claim;</a:t>
            </a:r>
            <a:br>
              <a:rPr lang="en-US" sz="5400" dirty="0">
                <a:latin typeface="Arial Black" pitchFamily="34" charset="0"/>
              </a:rPr>
            </a:br>
            <a:r>
              <a:rPr lang="en-US" sz="5400" dirty="0">
                <a:latin typeface="Arial Black" pitchFamily="34" charset="0"/>
              </a:rPr>
              <a:t>I’ll wash my garments white</a:t>
            </a:r>
            <a:br>
              <a:rPr lang="en-US" sz="5400" dirty="0">
                <a:latin typeface="Arial Black" pitchFamily="34" charset="0"/>
              </a:rPr>
            </a:br>
            <a:r>
              <a:rPr lang="en-US" sz="5400" dirty="0">
                <a:latin typeface="Arial Black" pitchFamily="34" charset="0"/>
              </a:rPr>
              <a:t>In the blood of </a:t>
            </a:r>
            <a:r>
              <a:rPr lang="en-US" sz="5400" dirty="0" err="1">
                <a:latin typeface="Arial Black" pitchFamily="34" charset="0"/>
              </a:rPr>
              <a:t>Calv’ry’s</a:t>
            </a:r>
            <a:r>
              <a:rPr lang="en-US" sz="5400" dirty="0">
                <a:latin typeface="Arial Black" pitchFamily="34" charset="0"/>
              </a:rPr>
              <a:t> Lamb</a:t>
            </a:r>
          </a:p>
        </p:txBody>
      </p:sp>
    </p:spTree>
    <p:extLst>
      <p:ext uri="{BB962C8B-B14F-4D97-AF65-F5344CB8AC3E}">
        <p14:creationId xmlns:p14="http://schemas.microsoft.com/office/powerpoint/2010/main" val="2273786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6000" dirty="0">
                <a:latin typeface="Arial Black" pitchFamily="34" charset="0"/>
              </a:rPr>
              <a:t>Jesus paid it all;</a:t>
            </a:r>
            <a:br>
              <a:rPr lang="en-US" sz="6000" dirty="0">
                <a:latin typeface="Arial Black" pitchFamily="34" charset="0"/>
              </a:rPr>
            </a:br>
            <a:r>
              <a:rPr lang="en-US" sz="6000" dirty="0">
                <a:latin typeface="Arial Black" pitchFamily="34" charset="0"/>
              </a:rPr>
              <a:t>All to Him I owe.</a:t>
            </a:r>
            <a:br>
              <a:rPr lang="en-US" sz="6000" dirty="0">
                <a:latin typeface="Arial Black" pitchFamily="34" charset="0"/>
              </a:rPr>
            </a:br>
            <a:r>
              <a:rPr lang="en-US" sz="6000" dirty="0">
                <a:latin typeface="Arial Black" pitchFamily="34" charset="0"/>
              </a:rPr>
              <a:t>Sin had left a crimson stain;</a:t>
            </a:r>
            <a:br>
              <a:rPr lang="en-US" sz="6000" dirty="0">
                <a:latin typeface="Arial Black" pitchFamily="34" charset="0"/>
              </a:rPr>
            </a:br>
            <a:r>
              <a:rPr lang="en-US" sz="6000" dirty="0">
                <a:latin typeface="Arial Black" pitchFamily="34" charset="0"/>
              </a:rPr>
              <a:t>He washed it white as snow.</a:t>
            </a:r>
          </a:p>
        </p:txBody>
      </p:sp>
    </p:spTree>
    <p:extLst>
      <p:ext uri="{BB962C8B-B14F-4D97-AF65-F5344CB8AC3E}">
        <p14:creationId xmlns:p14="http://schemas.microsoft.com/office/powerpoint/2010/main" val="3217202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278562"/>
          </a:xfrm>
        </p:spPr>
        <p:txBody>
          <a:bodyPr>
            <a:normAutofit/>
          </a:bodyPr>
          <a:lstStyle/>
          <a:p>
            <a:r>
              <a:rPr lang="en-US" sz="5400" dirty="0">
                <a:latin typeface="Arial Black" pitchFamily="34" charset="0"/>
              </a:rPr>
              <a:t>And when before the throne</a:t>
            </a:r>
            <a:br>
              <a:rPr lang="en-US" sz="5400" dirty="0">
                <a:latin typeface="Arial Black" pitchFamily="34" charset="0"/>
              </a:rPr>
            </a:br>
            <a:r>
              <a:rPr lang="en-US" sz="5400" dirty="0">
                <a:latin typeface="Arial Black" pitchFamily="34" charset="0"/>
              </a:rPr>
              <a:t> I stand in Him complete,</a:t>
            </a:r>
            <a:br>
              <a:rPr lang="en-US" sz="5400" dirty="0">
                <a:latin typeface="Arial Black" pitchFamily="34" charset="0"/>
              </a:rPr>
            </a:br>
            <a:r>
              <a:rPr lang="en-US" sz="5400" dirty="0">
                <a:latin typeface="Arial Black" pitchFamily="34" charset="0"/>
              </a:rPr>
              <a:t>“Jesus died my soul to save,”</a:t>
            </a:r>
            <a:br>
              <a:rPr lang="en-US" sz="5400" dirty="0">
                <a:latin typeface="Arial Black" pitchFamily="34" charset="0"/>
              </a:rPr>
            </a:br>
            <a:r>
              <a:rPr lang="en-US" sz="5400" dirty="0">
                <a:latin typeface="Arial Black" pitchFamily="34" charset="0"/>
              </a:rPr>
              <a:t>My lips shall still repeat</a:t>
            </a:r>
          </a:p>
        </p:txBody>
      </p:sp>
    </p:spTree>
    <p:extLst>
      <p:ext uri="{BB962C8B-B14F-4D97-AF65-F5344CB8AC3E}">
        <p14:creationId xmlns:p14="http://schemas.microsoft.com/office/powerpoint/2010/main" val="2573678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6000" dirty="0">
                <a:latin typeface="Arial Black" pitchFamily="34" charset="0"/>
              </a:rPr>
              <a:t>Jesus paid it all;</a:t>
            </a:r>
            <a:br>
              <a:rPr lang="en-US" sz="6000" dirty="0">
                <a:latin typeface="Arial Black" pitchFamily="34" charset="0"/>
              </a:rPr>
            </a:br>
            <a:r>
              <a:rPr lang="en-US" sz="6000" dirty="0">
                <a:latin typeface="Arial Black" pitchFamily="34" charset="0"/>
              </a:rPr>
              <a:t>All to Him I owe.</a:t>
            </a:r>
            <a:br>
              <a:rPr lang="en-US" sz="6000" dirty="0">
                <a:latin typeface="Arial Black" pitchFamily="34" charset="0"/>
              </a:rPr>
            </a:br>
            <a:r>
              <a:rPr lang="en-US" sz="6000" dirty="0">
                <a:latin typeface="Arial Black" pitchFamily="34" charset="0"/>
              </a:rPr>
              <a:t>Sin had left a crimson stain;</a:t>
            </a:r>
            <a:br>
              <a:rPr lang="en-US" sz="6000" dirty="0">
                <a:latin typeface="Arial Black" pitchFamily="34" charset="0"/>
              </a:rPr>
            </a:br>
            <a:r>
              <a:rPr lang="en-US" sz="6000" dirty="0">
                <a:latin typeface="Arial Black" pitchFamily="34" charset="0"/>
              </a:rPr>
              <a:t>He washed it white as snow.</a:t>
            </a:r>
          </a:p>
        </p:txBody>
      </p:sp>
    </p:spTree>
    <p:extLst>
      <p:ext uri="{BB962C8B-B14F-4D97-AF65-F5344CB8AC3E}">
        <p14:creationId xmlns:p14="http://schemas.microsoft.com/office/powerpoint/2010/main" val="3308010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91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49962"/>
          </a:xfrm>
        </p:spPr>
        <p:txBody>
          <a:bodyPr>
            <a:normAutofit/>
          </a:bodyPr>
          <a:lstStyle/>
          <a:p>
            <a:r>
              <a:rPr lang="en-US" sz="8000" b="1" i="1" dirty="0"/>
              <a:t>“This Little Light Of Mine”</a:t>
            </a:r>
            <a:br>
              <a:rPr lang="en-US" sz="8000" dirty="0"/>
            </a:br>
            <a:endParaRPr lang="en-US" sz="8000" dirty="0"/>
          </a:p>
        </p:txBody>
      </p:sp>
    </p:spTree>
    <p:extLst>
      <p:ext uri="{BB962C8B-B14F-4D97-AF65-F5344CB8AC3E}">
        <p14:creationId xmlns:p14="http://schemas.microsoft.com/office/powerpoint/2010/main" val="3840171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2235200"/>
            <a:ext cx="12192000" cy="4622800"/>
          </a:xfrm>
        </p:spPr>
        <p:txBody>
          <a:bodyPr/>
          <a:lstStyle/>
          <a:p>
            <a:r>
              <a:rPr lang="en-US" sz="8000" u="sng" dirty="0"/>
              <a:t>Teaching Moment</a:t>
            </a:r>
            <a:br>
              <a:rPr lang="en-US" sz="8000" u="sng" dirty="0"/>
            </a:br>
            <a:br>
              <a:rPr lang="en-US" sz="6600" b="1" dirty="0"/>
            </a:br>
            <a:r>
              <a:rPr lang="en-US" sz="8000" b="1" dirty="0">
                <a:latin typeface="Amasis MT Pro Black" panose="02040A04050005020304" pitchFamily="18" charset="0"/>
              </a:rPr>
              <a:t>“You are the Light of the World”</a:t>
            </a:r>
            <a:br>
              <a:rPr lang="en-US" sz="6600" b="1" dirty="0"/>
            </a:br>
            <a:r>
              <a:rPr lang="en-US" sz="6600" b="1" dirty="0"/>
              <a:t>Pastor Dustin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4800" b="1" dirty="0"/>
              <a:t>Offsite contributions can be made via Tithely.com</a:t>
            </a:r>
            <a:br>
              <a:rPr lang="en-US" sz="4800" b="1" dirty="0"/>
            </a:br>
            <a:r>
              <a:rPr lang="en-US" sz="4800" b="1" dirty="0"/>
              <a:t>the instructions are on our website </a:t>
            </a:r>
            <a:r>
              <a:rPr lang="en-US" sz="4000" dirty="0"/>
              <a:t>bayshoregardenscommunitychurch.com</a:t>
            </a:r>
            <a:br>
              <a:rPr lang="en-US" sz="4400" dirty="0"/>
            </a:br>
            <a:r>
              <a:rPr lang="en-US" sz="4400" dirty="0"/>
              <a:t>or </a:t>
            </a:r>
            <a:br>
              <a:rPr lang="en-US" sz="4400" dirty="0"/>
            </a:br>
            <a:r>
              <a:rPr lang="en-US" sz="4400" b="1" dirty="0"/>
              <a:t>checks can be mailed to</a:t>
            </a:r>
            <a:br>
              <a:rPr lang="en-US" sz="4400" b="1" dirty="0"/>
            </a:br>
            <a:r>
              <a:rPr lang="en-US" sz="4400" b="1" dirty="0"/>
              <a:t>6228 26</a:t>
            </a:r>
            <a:r>
              <a:rPr lang="en-US" sz="4400" b="1" baseline="30000" dirty="0"/>
              <a:t>th</a:t>
            </a:r>
            <a:r>
              <a:rPr lang="en-US" sz="4400" b="1" dirty="0"/>
              <a:t> street west</a:t>
            </a:r>
            <a:br>
              <a:rPr lang="en-US" sz="4400" b="1" dirty="0"/>
            </a:br>
            <a:r>
              <a:rPr lang="en-US" sz="4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EF45E45-A057-AD12-D696-A3603663FC15}"/>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864871598"/>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AB46F2BB-3DA9-3768-F860-5EE3B6CDB618}"/>
              </a:ext>
            </a:extLst>
          </p:cNvPr>
          <p:cNvSpPr txBox="1">
            <a:spLocks noChangeArrowheads="1"/>
          </p:cNvSpPr>
          <p:nvPr/>
        </p:nvSpPr>
        <p:spPr bwMode="auto">
          <a:xfrm>
            <a:off x="1524000" y="6096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2296725019"/>
      </p:ext>
    </p:extLst>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573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49962"/>
          </a:xfrm>
        </p:spPr>
        <p:txBody>
          <a:bodyPr/>
          <a:lstStyle/>
          <a:p>
            <a:r>
              <a:rPr lang="en-US" sz="7200" b="1" dirty="0">
                <a:latin typeface="Arial Black" pitchFamily="34" charset="0"/>
              </a:rPr>
              <a:t>I Surrender All</a:t>
            </a:r>
            <a:br>
              <a:rPr lang="en-US" sz="7200" b="1" dirty="0">
                <a:latin typeface="Arial Black" pitchFamily="34" charset="0"/>
              </a:rPr>
            </a:br>
            <a:br>
              <a:rPr lang="en-US" b="1" dirty="0">
                <a:latin typeface="Arial Black" pitchFamily="34" charset="0"/>
              </a:rPr>
            </a:br>
            <a:r>
              <a:rPr lang="en-US" b="1" dirty="0">
                <a:latin typeface="Arial Black" pitchFamily="34" charset="0"/>
              </a:rPr>
              <a:t>Hymn # 596</a:t>
            </a:r>
          </a:p>
        </p:txBody>
      </p:sp>
    </p:spTree>
    <p:extLst>
      <p:ext uri="{BB962C8B-B14F-4D97-AF65-F5344CB8AC3E}">
        <p14:creationId xmlns:p14="http://schemas.microsoft.com/office/powerpoint/2010/main" val="914286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49962"/>
          </a:xfrm>
        </p:spPr>
        <p:txBody>
          <a:bodyPr>
            <a:noAutofit/>
          </a:bodyPr>
          <a:lstStyle/>
          <a:p>
            <a:r>
              <a:rPr lang="en-US" sz="4800" b="1" dirty="0">
                <a:latin typeface="Arial Black" pitchFamily="34" charset="0"/>
              </a:rPr>
              <a:t>All to Jesus I surrender,</a:t>
            </a:r>
            <a:br>
              <a:rPr lang="en-US" sz="4800" b="1" dirty="0">
                <a:latin typeface="Arial Black" pitchFamily="34" charset="0"/>
              </a:rPr>
            </a:br>
            <a:r>
              <a:rPr lang="en-US" sz="4800" b="1" dirty="0">
                <a:latin typeface="Arial Black" pitchFamily="34" charset="0"/>
              </a:rPr>
              <a:t>All to Him I freely give;</a:t>
            </a:r>
            <a:br>
              <a:rPr lang="en-US" sz="4800" b="1" dirty="0">
                <a:latin typeface="Arial Black" pitchFamily="34" charset="0"/>
              </a:rPr>
            </a:br>
            <a:r>
              <a:rPr lang="en-US" sz="4800" b="1" dirty="0">
                <a:latin typeface="Arial Black" pitchFamily="34" charset="0"/>
              </a:rPr>
              <a:t>I will ever love and trust Him,</a:t>
            </a:r>
            <a:br>
              <a:rPr lang="en-US" sz="4800" b="1" dirty="0">
                <a:latin typeface="Arial Black" pitchFamily="34" charset="0"/>
              </a:rPr>
            </a:br>
            <a:r>
              <a:rPr lang="en-US" sz="4800" b="1" dirty="0">
                <a:latin typeface="Arial Black" pitchFamily="34" charset="0"/>
              </a:rPr>
              <a:t>In His presence daily live.</a:t>
            </a:r>
          </a:p>
        </p:txBody>
      </p:sp>
    </p:spTree>
    <p:extLst>
      <p:ext uri="{BB962C8B-B14F-4D97-AF65-F5344CB8AC3E}">
        <p14:creationId xmlns:p14="http://schemas.microsoft.com/office/powerpoint/2010/main" val="4046845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All to Thee my blessed Savior</a:t>
            </a:r>
            <a:br>
              <a:rPr lang="en-US" sz="4800" b="1" dirty="0">
                <a:latin typeface="Arial Black" pitchFamily="34" charset="0"/>
              </a:rPr>
            </a:br>
            <a:r>
              <a:rPr lang="en-US" sz="4800" b="1" dirty="0">
                <a:latin typeface="Arial Black" pitchFamily="34" charset="0"/>
              </a:rPr>
              <a:t>I surrender all.</a:t>
            </a:r>
          </a:p>
        </p:txBody>
      </p:sp>
    </p:spTree>
    <p:extLst>
      <p:ext uri="{BB962C8B-B14F-4D97-AF65-F5344CB8AC3E}">
        <p14:creationId xmlns:p14="http://schemas.microsoft.com/office/powerpoint/2010/main" val="1955077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19200"/>
            <a:ext cx="8229600" cy="5257800"/>
          </a:xfrm>
        </p:spPr>
        <p:txBody>
          <a:bodyPr>
            <a:normAutofit fontScale="90000"/>
          </a:bodyPr>
          <a:lstStyle/>
          <a:p>
            <a:r>
              <a:rPr lang="en-US" sz="6000" b="1" i="1" dirty="0"/>
              <a:t>This little light of mine, I’m </a:t>
            </a:r>
            <a:r>
              <a:rPr lang="en-US" sz="6000" b="1" i="1" dirty="0" err="1"/>
              <a:t>gonna</a:t>
            </a:r>
            <a:r>
              <a:rPr lang="en-US" sz="6000" b="1" i="1" dirty="0"/>
              <a:t> let it shine</a:t>
            </a:r>
            <a:br>
              <a:rPr lang="en-US" sz="6000" b="1" dirty="0"/>
            </a:br>
            <a:r>
              <a:rPr lang="en-US" sz="6000" b="1" i="1" dirty="0"/>
              <a:t>This little light of mine, I’m </a:t>
            </a:r>
            <a:r>
              <a:rPr lang="en-US" sz="6000" b="1" i="1" dirty="0" err="1"/>
              <a:t>gonna</a:t>
            </a:r>
            <a:r>
              <a:rPr lang="en-US" sz="6000" b="1" i="1" dirty="0"/>
              <a:t> let it shine</a:t>
            </a:r>
            <a:br>
              <a:rPr lang="en-US" sz="6000" b="1" dirty="0"/>
            </a:br>
            <a:r>
              <a:rPr lang="en-US" sz="6000" b="1" i="1" dirty="0"/>
              <a:t>This little light of mine, I’m </a:t>
            </a:r>
            <a:r>
              <a:rPr lang="en-US" sz="6000" b="1" i="1" dirty="0" err="1"/>
              <a:t>gonna</a:t>
            </a:r>
            <a:r>
              <a:rPr lang="en-US" sz="6000" b="1" i="1" dirty="0"/>
              <a:t> let it shine</a:t>
            </a:r>
            <a:br>
              <a:rPr lang="en-US" sz="6000" b="1" dirty="0"/>
            </a:br>
            <a:r>
              <a:rPr lang="en-US" sz="6000" b="1" i="1" dirty="0"/>
              <a:t>Let it shine, let it shine, let it shine.</a:t>
            </a:r>
            <a:br>
              <a:rPr lang="en-US" sz="6000" b="1" dirty="0"/>
            </a:br>
            <a:endParaRPr lang="en-US" b="1" dirty="0"/>
          </a:p>
        </p:txBody>
      </p:sp>
    </p:spTree>
    <p:extLst>
      <p:ext uri="{BB962C8B-B14F-4D97-AF65-F5344CB8AC3E}">
        <p14:creationId xmlns:p14="http://schemas.microsoft.com/office/powerpoint/2010/main" val="38340952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Autofit/>
          </a:bodyPr>
          <a:lstStyle/>
          <a:p>
            <a:r>
              <a:rPr lang="en-US" sz="4800" b="1" dirty="0">
                <a:latin typeface="Arial Black" pitchFamily="34" charset="0"/>
              </a:rPr>
              <a:t>All to Jesus I surrender,</a:t>
            </a:r>
            <a:br>
              <a:rPr lang="en-US" sz="4800" b="1" dirty="0">
                <a:latin typeface="Arial Black" pitchFamily="34" charset="0"/>
              </a:rPr>
            </a:br>
            <a:r>
              <a:rPr lang="en-US" sz="4800" b="1" dirty="0">
                <a:latin typeface="Arial Black" pitchFamily="34" charset="0"/>
              </a:rPr>
              <a:t>Humbly at His feet I bow;</a:t>
            </a:r>
            <a:br>
              <a:rPr lang="en-US" sz="4800" b="1" dirty="0">
                <a:latin typeface="Arial Black" pitchFamily="34" charset="0"/>
              </a:rPr>
            </a:br>
            <a:r>
              <a:rPr lang="en-US" sz="4800" b="1" dirty="0">
                <a:latin typeface="Arial Black" pitchFamily="34" charset="0"/>
              </a:rPr>
              <a:t>Worldly pleasures all forsaken,</a:t>
            </a:r>
            <a:br>
              <a:rPr lang="en-US" sz="4800" b="1" dirty="0">
                <a:latin typeface="Arial Black" pitchFamily="34" charset="0"/>
              </a:rPr>
            </a:br>
            <a:r>
              <a:rPr lang="en-US" sz="4800" b="1" dirty="0">
                <a:latin typeface="Arial Black" pitchFamily="34" charset="0"/>
              </a:rPr>
              <a:t>Take me Jesus, take me now</a:t>
            </a:r>
          </a:p>
        </p:txBody>
      </p:sp>
    </p:spTree>
    <p:extLst>
      <p:ext uri="{BB962C8B-B14F-4D97-AF65-F5344CB8AC3E}">
        <p14:creationId xmlns:p14="http://schemas.microsoft.com/office/powerpoint/2010/main" val="3711442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All to Thee my blessed Savior</a:t>
            </a:r>
            <a:br>
              <a:rPr lang="en-US" sz="4800" b="1" dirty="0">
                <a:latin typeface="Arial Black" pitchFamily="34" charset="0"/>
              </a:rPr>
            </a:br>
            <a:r>
              <a:rPr lang="en-US" sz="4800" b="1" dirty="0">
                <a:latin typeface="Arial Black" pitchFamily="34" charset="0"/>
              </a:rPr>
              <a:t>I surrender all.</a:t>
            </a:r>
          </a:p>
        </p:txBody>
      </p:sp>
    </p:spTree>
    <p:extLst>
      <p:ext uri="{BB962C8B-B14F-4D97-AF65-F5344CB8AC3E}">
        <p14:creationId xmlns:p14="http://schemas.microsoft.com/office/powerpoint/2010/main" val="226952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All to Jesus I surrender</a:t>
            </a:r>
            <a:br>
              <a:rPr lang="en-US" sz="4800" b="1" dirty="0">
                <a:latin typeface="Arial Black" pitchFamily="34" charset="0"/>
              </a:rPr>
            </a:br>
            <a:r>
              <a:rPr lang="en-US" sz="4800" b="1" dirty="0">
                <a:latin typeface="Arial Black" pitchFamily="34" charset="0"/>
              </a:rPr>
              <a:t>Make me Savior, wholly </a:t>
            </a:r>
            <a:r>
              <a:rPr lang="en-US" sz="4800" b="1" dirty="0" err="1">
                <a:latin typeface="Arial Black" pitchFamily="34" charset="0"/>
              </a:rPr>
              <a:t>Thine</a:t>
            </a:r>
            <a:r>
              <a:rPr lang="en-US" sz="4800" b="1" dirty="0">
                <a:latin typeface="Arial Black" pitchFamily="34" charset="0"/>
              </a:rPr>
              <a:t>;</a:t>
            </a:r>
            <a:br>
              <a:rPr lang="en-US" sz="4800" b="1" dirty="0">
                <a:latin typeface="Arial Black" pitchFamily="34" charset="0"/>
              </a:rPr>
            </a:br>
            <a:r>
              <a:rPr lang="en-US" sz="4800" b="1" dirty="0">
                <a:latin typeface="Arial Black" pitchFamily="34" charset="0"/>
              </a:rPr>
              <a:t>May Thy Holy Spirit fill me,</a:t>
            </a:r>
            <a:br>
              <a:rPr lang="en-US" sz="4800" b="1" dirty="0">
                <a:latin typeface="Arial Black" pitchFamily="34" charset="0"/>
              </a:rPr>
            </a:br>
            <a:r>
              <a:rPr lang="en-US" sz="4800" b="1" dirty="0">
                <a:latin typeface="Arial Black" pitchFamily="34" charset="0"/>
              </a:rPr>
              <a:t>May I know Thy </a:t>
            </a:r>
            <a:r>
              <a:rPr lang="en-US" sz="4800" b="1" dirty="0" err="1">
                <a:latin typeface="Arial Black" pitchFamily="34" charset="0"/>
              </a:rPr>
              <a:t>pow’r</a:t>
            </a:r>
            <a:r>
              <a:rPr lang="en-US" sz="4800" b="1" dirty="0">
                <a:latin typeface="Arial Black" pitchFamily="34" charset="0"/>
              </a:rPr>
              <a:t> divine.</a:t>
            </a:r>
          </a:p>
        </p:txBody>
      </p:sp>
    </p:spTree>
    <p:extLst>
      <p:ext uri="{BB962C8B-B14F-4D97-AF65-F5344CB8AC3E}">
        <p14:creationId xmlns:p14="http://schemas.microsoft.com/office/powerpoint/2010/main" val="646868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All to Thee my blessed Savior</a:t>
            </a:r>
            <a:br>
              <a:rPr lang="en-US" sz="4800" b="1" dirty="0">
                <a:latin typeface="Arial Black" pitchFamily="34" charset="0"/>
              </a:rPr>
            </a:br>
            <a:r>
              <a:rPr lang="en-US" sz="4800" b="1" dirty="0">
                <a:latin typeface="Arial Black" pitchFamily="34" charset="0"/>
              </a:rPr>
              <a:t>I surrender all.</a:t>
            </a:r>
          </a:p>
        </p:txBody>
      </p:sp>
    </p:spTree>
    <p:extLst>
      <p:ext uri="{BB962C8B-B14F-4D97-AF65-F5344CB8AC3E}">
        <p14:creationId xmlns:p14="http://schemas.microsoft.com/office/powerpoint/2010/main" val="3589803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All to Jesus I surrender,</a:t>
            </a:r>
            <a:br>
              <a:rPr lang="en-US" sz="4800" b="1" dirty="0">
                <a:latin typeface="Arial Black" pitchFamily="34" charset="0"/>
              </a:rPr>
            </a:br>
            <a:r>
              <a:rPr lang="en-US" sz="4800" b="1" dirty="0">
                <a:latin typeface="Arial Black" pitchFamily="34" charset="0"/>
              </a:rPr>
              <a:t>Lord I give myself to Thee</a:t>
            </a:r>
            <a:br>
              <a:rPr lang="en-US" sz="4800" b="1" dirty="0">
                <a:latin typeface="Arial Black" pitchFamily="34" charset="0"/>
              </a:rPr>
            </a:br>
            <a:r>
              <a:rPr lang="en-US" sz="4800" b="1" dirty="0">
                <a:latin typeface="Arial Black" pitchFamily="34" charset="0"/>
              </a:rPr>
              <a:t>Fill me with Thy love and power,</a:t>
            </a:r>
            <a:br>
              <a:rPr lang="en-US" sz="4800" b="1" dirty="0">
                <a:latin typeface="Arial Black" pitchFamily="34" charset="0"/>
              </a:rPr>
            </a:br>
            <a:r>
              <a:rPr lang="en-US" sz="4800" b="1" dirty="0">
                <a:latin typeface="Arial Black" pitchFamily="34" charset="0"/>
              </a:rPr>
              <a:t>Let Thy blessing fall on me.</a:t>
            </a:r>
          </a:p>
        </p:txBody>
      </p:sp>
    </p:spTree>
    <p:extLst>
      <p:ext uri="{BB962C8B-B14F-4D97-AF65-F5344CB8AC3E}">
        <p14:creationId xmlns:p14="http://schemas.microsoft.com/office/powerpoint/2010/main" val="20916548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All to Thee my blessed Savior</a:t>
            </a:r>
            <a:br>
              <a:rPr lang="en-US" sz="4800" b="1" dirty="0">
                <a:latin typeface="Arial Black" pitchFamily="34" charset="0"/>
              </a:rPr>
            </a:br>
            <a:r>
              <a:rPr lang="en-US" sz="4800" b="1" dirty="0">
                <a:latin typeface="Arial Black" pitchFamily="34" charset="0"/>
              </a:rPr>
              <a:t>I surrender all.</a:t>
            </a:r>
          </a:p>
        </p:txBody>
      </p:sp>
    </p:spTree>
    <p:extLst>
      <p:ext uri="{BB962C8B-B14F-4D97-AF65-F5344CB8AC3E}">
        <p14:creationId xmlns:p14="http://schemas.microsoft.com/office/powerpoint/2010/main" val="13184227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3904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686800" cy="6354762"/>
          </a:xfrm>
        </p:spPr>
        <p:txBody>
          <a:bodyPr>
            <a:noAutofit/>
          </a:bodyPr>
          <a:lstStyle/>
          <a:p>
            <a:r>
              <a:rPr lang="en-US" sz="5400" b="1" i="1" dirty="0"/>
              <a:t>Hide it under a bushel, no!  I’m </a:t>
            </a:r>
            <a:r>
              <a:rPr lang="en-US" sz="5400" b="1" i="1" dirty="0" err="1"/>
              <a:t>gonna</a:t>
            </a:r>
            <a:r>
              <a:rPr lang="en-US" sz="5400" b="1" i="1" dirty="0"/>
              <a:t> let it shine</a:t>
            </a:r>
            <a:br>
              <a:rPr lang="en-US" sz="5400" b="1" dirty="0"/>
            </a:br>
            <a:r>
              <a:rPr lang="en-US" sz="5400" b="1" i="1" dirty="0"/>
              <a:t>Hide it under a bushel, no!  I’m </a:t>
            </a:r>
            <a:r>
              <a:rPr lang="en-US" sz="5400" b="1" i="1" dirty="0" err="1"/>
              <a:t>gonna</a:t>
            </a:r>
            <a:r>
              <a:rPr lang="en-US" sz="5400" b="1" i="1" dirty="0"/>
              <a:t> let it shine</a:t>
            </a:r>
            <a:br>
              <a:rPr lang="en-US" sz="5400" b="1" dirty="0"/>
            </a:br>
            <a:r>
              <a:rPr lang="en-US" sz="5400" b="1" i="1" dirty="0"/>
              <a:t>Hide it under a bushel, no!  I’m </a:t>
            </a:r>
            <a:r>
              <a:rPr lang="en-US" sz="5400" b="1" i="1" dirty="0" err="1"/>
              <a:t>gonna</a:t>
            </a:r>
            <a:r>
              <a:rPr lang="en-US" sz="5400" b="1" i="1" dirty="0"/>
              <a:t> let it shine</a:t>
            </a:r>
            <a:br>
              <a:rPr lang="en-US" sz="5400" b="1" dirty="0"/>
            </a:br>
            <a:r>
              <a:rPr lang="en-US" sz="5400" b="1" i="1" dirty="0"/>
              <a:t>Let it shine, let it shine, let it shine.</a:t>
            </a:r>
            <a:endParaRPr lang="en-US" sz="5400" b="1" dirty="0"/>
          </a:p>
        </p:txBody>
      </p:sp>
    </p:spTree>
    <p:extLst>
      <p:ext uri="{BB962C8B-B14F-4D97-AF65-F5344CB8AC3E}">
        <p14:creationId xmlns:p14="http://schemas.microsoft.com/office/powerpoint/2010/main" val="1673919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19200"/>
            <a:ext cx="8229600" cy="5257800"/>
          </a:xfrm>
        </p:spPr>
        <p:txBody>
          <a:bodyPr>
            <a:normAutofit fontScale="90000"/>
          </a:bodyPr>
          <a:lstStyle/>
          <a:p>
            <a:r>
              <a:rPr lang="en-US" sz="6000" b="1" i="1" dirty="0"/>
              <a:t>This little light of mine, I’m </a:t>
            </a:r>
            <a:r>
              <a:rPr lang="en-US" sz="6000" b="1" i="1" dirty="0" err="1"/>
              <a:t>gonna</a:t>
            </a:r>
            <a:r>
              <a:rPr lang="en-US" sz="6000" b="1" i="1" dirty="0"/>
              <a:t> let it shine</a:t>
            </a:r>
            <a:br>
              <a:rPr lang="en-US" sz="6000" b="1" dirty="0"/>
            </a:br>
            <a:r>
              <a:rPr lang="en-US" sz="6000" b="1" i="1" dirty="0"/>
              <a:t>This little light of mine, I’m </a:t>
            </a:r>
            <a:r>
              <a:rPr lang="en-US" sz="6000" b="1" i="1" dirty="0" err="1"/>
              <a:t>gonna</a:t>
            </a:r>
            <a:r>
              <a:rPr lang="en-US" sz="6000" b="1" i="1" dirty="0"/>
              <a:t> let it shine</a:t>
            </a:r>
            <a:br>
              <a:rPr lang="en-US" sz="6000" b="1" dirty="0"/>
            </a:br>
            <a:r>
              <a:rPr lang="en-US" sz="6000" b="1" i="1" dirty="0"/>
              <a:t>This little light of mine, I’m </a:t>
            </a:r>
            <a:r>
              <a:rPr lang="en-US" sz="6000" b="1" i="1" dirty="0" err="1"/>
              <a:t>gonna</a:t>
            </a:r>
            <a:r>
              <a:rPr lang="en-US" sz="6000" b="1" i="1" dirty="0"/>
              <a:t> let it shine</a:t>
            </a:r>
            <a:br>
              <a:rPr lang="en-US" sz="6000" b="1" dirty="0"/>
            </a:br>
            <a:r>
              <a:rPr lang="en-US" sz="6000" b="1" i="1" dirty="0"/>
              <a:t>Let it shine, let it shine, let it shine.</a:t>
            </a:r>
            <a:br>
              <a:rPr lang="en-US" sz="6000" b="1" dirty="0"/>
            </a:br>
            <a:endParaRPr lang="en-US" b="1" dirty="0"/>
          </a:p>
        </p:txBody>
      </p:sp>
    </p:spTree>
    <p:extLst>
      <p:ext uri="{BB962C8B-B14F-4D97-AF65-F5344CB8AC3E}">
        <p14:creationId xmlns:p14="http://schemas.microsoft.com/office/powerpoint/2010/main" val="215574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Autofit/>
          </a:bodyPr>
          <a:lstStyle/>
          <a:p>
            <a:r>
              <a:rPr lang="en-US" sz="5400" b="1" i="1" dirty="0"/>
              <a:t>Won’t let Satan blow it out, I’m </a:t>
            </a:r>
            <a:r>
              <a:rPr lang="en-US" sz="5400" b="1" i="1" dirty="0" err="1"/>
              <a:t>gonna</a:t>
            </a:r>
            <a:r>
              <a:rPr lang="en-US" sz="5400" b="1" i="1" dirty="0"/>
              <a:t> let it shine</a:t>
            </a:r>
            <a:br>
              <a:rPr lang="en-US" sz="5400" b="1" dirty="0"/>
            </a:br>
            <a:r>
              <a:rPr lang="en-US" sz="5400" b="1" i="1" dirty="0"/>
              <a:t>Won’t let Satan blow it out, I’m </a:t>
            </a:r>
            <a:r>
              <a:rPr lang="en-US" sz="5400" b="1" i="1" dirty="0" err="1"/>
              <a:t>gonna</a:t>
            </a:r>
            <a:r>
              <a:rPr lang="en-US" sz="5400" b="1" i="1" dirty="0"/>
              <a:t> let it shine</a:t>
            </a:r>
            <a:br>
              <a:rPr lang="en-US" sz="5400" b="1" dirty="0"/>
            </a:br>
            <a:r>
              <a:rPr lang="en-US" sz="5400" b="1" i="1" dirty="0"/>
              <a:t>Won’t let Satan blow it out, I’m </a:t>
            </a:r>
            <a:r>
              <a:rPr lang="en-US" sz="5400" b="1" i="1" dirty="0" err="1"/>
              <a:t>gonna</a:t>
            </a:r>
            <a:r>
              <a:rPr lang="en-US" sz="5400" b="1" i="1" dirty="0"/>
              <a:t> let it shine</a:t>
            </a:r>
            <a:br>
              <a:rPr lang="en-US" sz="5400" b="1" dirty="0"/>
            </a:br>
            <a:r>
              <a:rPr lang="en-US" sz="5400" b="1" i="1" dirty="0"/>
              <a:t>	Let it shine, let it shine, let it shine!</a:t>
            </a:r>
            <a:endParaRPr lang="en-US" sz="5400" b="1" dirty="0"/>
          </a:p>
        </p:txBody>
      </p:sp>
    </p:spTree>
    <p:extLst>
      <p:ext uri="{BB962C8B-B14F-4D97-AF65-F5344CB8AC3E}">
        <p14:creationId xmlns:p14="http://schemas.microsoft.com/office/powerpoint/2010/main" val="3474103719"/>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6439</TotalTime>
  <Words>1555</Words>
  <Application>Microsoft Office PowerPoint</Application>
  <PresentationFormat>Widescreen</PresentationFormat>
  <Paragraphs>90</Paragraphs>
  <Slides>67</Slides>
  <Notes>3</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67</vt:i4>
      </vt:variant>
    </vt:vector>
  </HeadingPairs>
  <TitlesOfParts>
    <vt:vector size="91" baseType="lpstr">
      <vt:lpstr>MS PGothic</vt:lpstr>
      <vt:lpstr>Aharoni</vt:lpstr>
      <vt:lpstr>Algerian</vt:lpstr>
      <vt:lpstr>Amasis MT Pro Black</vt:lpstr>
      <vt:lpstr>Arial</vt:lpstr>
      <vt:lpstr>Arial Black</vt:lpstr>
      <vt:lpstr>Arial Rounded MT Bold</vt:lpstr>
      <vt:lpstr>Baguet Script</vt:lpstr>
      <vt:lpstr>Berlin Sans FB</vt:lpstr>
      <vt:lpstr>Bierstadt</vt:lpstr>
      <vt:lpstr>Broadway</vt:lpstr>
      <vt:lpstr>Calibri</vt:lpstr>
      <vt:lpstr>Calibri Light</vt:lpstr>
      <vt:lpstr>Times</vt:lpstr>
      <vt:lpstr>3_Office Theme</vt:lpstr>
      <vt:lpstr>4_Office Theme</vt:lpstr>
      <vt:lpstr>6_Office Theme</vt:lpstr>
      <vt:lpstr>7_Office Theme</vt:lpstr>
      <vt:lpstr>2_Office Theme</vt:lpstr>
      <vt:lpstr>5_Office Theme</vt:lpstr>
      <vt:lpstr>8_Office Theme</vt:lpstr>
      <vt:lpstr>Office Theme</vt:lpstr>
      <vt:lpstr>Default Design</vt:lpstr>
      <vt:lpstr>1_Office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“This Little Light Of Mine” </vt:lpstr>
      <vt:lpstr>This little light of mine, I’m gonna let it shine This little light of mine, I’m gonna let it shine This little light of mine, I’m gonna let it shine Let it shine, let it shine, let it shine. </vt:lpstr>
      <vt:lpstr>Hide it under a bushel, no!  I’m gonna let it shine Hide it under a bushel, no!  I’m gonna let it shine Hide it under a bushel, no!  I’m gonna let it shine Let it shine, let it shine, let it shine.</vt:lpstr>
      <vt:lpstr>This little light of mine, I’m gonna let it shine This little light of mine, I’m gonna let it shine This little light of mine, I’m gonna let it shine Let it shine, let it shine, let it shine. </vt:lpstr>
      <vt:lpstr>Won’t let Satan blow it out, I’m gonna let it shine Won’t let Satan blow it out, I’m gonna let it shine Won’t let Satan blow it out, I’m gonna let it shine  Let it shine, let it shine, let it shine!</vt:lpstr>
      <vt:lpstr>This little light of mine, I’m gonna let it shine This little light of mine, I’m gonna let it shine This little light of mine, I’m gonna let it shine Let it shine, let it shine, let it shine. </vt:lpstr>
      <vt:lpstr>PowerPoint Presentation</vt:lpstr>
      <vt:lpstr>WELCOME</vt:lpstr>
      <vt:lpstr>Great Is Thy Faithfulness  Hymn # 139</vt:lpstr>
      <vt:lpstr>Great is Thy faithfulness,  O God my Father, There is no shadow of turning with Thee; Thou changeth not, Thy compassions they fail not; As Thou hast been  Thou forever wilt be. </vt:lpstr>
      <vt:lpstr>Great is Thy faithfulness! Great is Thy faithfulness! Morning by morning  new mercies I see; All I have needed  Thy hand hath provided –  Great is Thy faithfulness,  Lord unto me! </vt:lpstr>
      <vt:lpstr>Summer and winter,  and springtime and harvest, Sun, moon and stars  in their courses above Join with all nature  in manifold witness To Thy great faithfulness,  mercy and love. </vt:lpstr>
      <vt:lpstr>Great is Thy faithfulness! Great is Thy faithfulness! Morning by morning  new mercies I see; All I have needed  Thy hand hath provided –  Great is Thy faithfulness,  Lord unto me! </vt:lpstr>
      <vt:lpstr>Pardon for sin  and a peace that endureth, Thy own dear presence  to cheer and to guide; Strength for today  and bright hope for tomorrow, Blessings all mine,  with ten thousand beside</vt:lpstr>
      <vt:lpstr>Great is Thy faithfulness! Great is Thy faithfulness! Morning by morning  new mercies I see; All I have needed  Thy hand hath provided –  Great is Thy faithfulness,  Lord unto me! </vt:lpstr>
      <vt:lpstr>PowerPoint Presentation</vt:lpstr>
      <vt:lpstr>   Call To Worship   Elder Roy Palk, Liturgist         </vt:lpstr>
      <vt:lpstr>Leader:  The earth is the Lord’s, for he made it: </vt:lpstr>
      <vt:lpstr>People:  Come, let us adore him.</vt:lpstr>
      <vt:lpstr>Leader:   Worship the Lord in the beauty of holiness: </vt:lpstr>
      <vt:lpstr>People:  Come, let us adore him.</vt:lpstr>
      <vt:lpstr>Leader:   The mercy of the Lord is everlasting:</vt:lpstr>
      <vt:lpstr>People:  Come, let us adore him.</vt:lpstr>
      <vt:lpstr>Leader:   Lord, open our lips.</vt:lpstr>
      <vt:lpstr>ALL:   And our mouths shall proclaim your praise.</vt:lpstr>
      <vt:lpstr>PowerPoint Presentation</vt:lpstr>
      <vt:lpstr>Prayer of confession   </vt:lpstr>
      <vt:lpstr>Lord, we are like sheep, and we get lost. We forget the needs of our neighbors and do not love you above all else. </vt:lpstr>
      <vt:lpstr>We need a Savior, so we long for Jesus.  Come, fill our lives, Jesus. Our actions do not match up with our words.    </vt:lpstr>
      <vt:lpstr>We say mean things to other people, we hurt their feelings, we think of ourselves first, and, worst of all, we ignore you.   </vt:lpstr>
      <vt:lpstr>Lord, forgive us and hear our prayer for Jesus’ sake. </vt:lpstr>
      <vt:lpstr>A Moment for Silent Confession</vt:lpstr>
      <vt:lpstr>Words of Assurance and Pardon of the Gospel  (Jeremiah 33:8, NRSV) Dee Frank, Liturgist     </vt:lpstr>
      <vt:lpstr>I will cleanse them from all the guilt of their sin against me, and I will forgive all the guilt of their sin and rebellion against me. </vt:lpstr>
      <vt:lpstr>PowerPoint Presentation</vt:lpstr>
      <vt:lpstr>Jesus Paid It All  Hymn # 305</vt:lpstr>
      <vt:lpstr>I hear the Savior say; “ Thy strength indeed is small, Child of weakness, watch and pray; Find in Me thine all in all.” </vt:lpstr>
      <vt:lpstr>Jesus paid it all; All to Him I owe. Sin had left a crimson stain; He washed it white as snow.</vt:lpstr>
      <vt:lpstr>Lord, now indeed I find  Thy pow’r, and Thine alone Can change the leper’s spots And melt the heart of stone. </vt:lpstr>
      <vt:lpstr>Jesus paid it all; All to Him I owe. Sin had left a crimson stain; He washed it white as snow.</vt:lpstr>
      <vt:lpstr>For nothing good have I Where-by Thy grace to claim; I’ll wash my garments white In the blood of Calv’ry’s Lamb</vt:lpstr>
      <vt:lpstr>Jesus paid it all; All to Him I owe. Sin had left a crimson stain; He washed it white as snow.</vt:lpstr>
      <vt:lpstr>And when before the throne  I stand in Him complete, “Jesus died my soul to save,” My lips shall still repeat</vt:lpstr>
      <vt:lpstr>Jesus paid it all; All to Him I owe. Sin had left a crimson stain; He washed it white as snow.</vt:lpstr>
      <vt:lpstr>PowerPoint Presentation</vt:lpstr>
      <vt:lpstr>Teaching Moment  “You are the Light of the World”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I Surrender All  Hymn # 596</vt:lpstr>
      <vt:lpstr>All to Jesus I surrender, All to Him I freely give; I will ever love and trust Him, In His presence daily live.</vt:lpstr>
      <vt:lpstr>I surrender all I surrender all All to Thee my blessed Savior I surrender all.</vt:lpstr>
      <vt:lpstr>All to Jesus I surrender, Humbly at His feet I bow; Worldly pleasures all forsaken, Take me Jesus, take me now</vt:lpstr>
      <vt:lpstr>I surrender all I surrender all All to Thee my blessed Savior I surrender all.</vt:lpstr>
      <vt:lpstr>All to Jesus I surrender Make me Savior, wholly Thine; May Thy Holy Spirit fill me, May I know Thy pow’r divine.</vt:lpstr>
      <vt:lpstr>I surrender all I surrender all All to Thee my blessed Savior I surrender all.</vt:lpstr>
      <vt:lpstr>All to Jesus I surrender, Lord I give myself to Thee Fill me with Thy love and power, Let Thy blessing fall on me.</vt:lpstr>
      <vt:lpstr>I surrender all I surrender all All to Thee my blessed Savior I surrender all.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294</cp:revision>
  <dcterms:created xsi:type="dcterms:W3CDTF">2021-03-31T13:56:44Z</dcterms:created>
  <dcterms:modified xsi:type="dcterms:W3CDTF">2024-06-09T12:30:17Z</dcterms:modified>
</cp:coreProperties>
</file>