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535" r:id="rId6"/>
    <p:sldMasterId id="2147484537" r:id="rId7"/>
    <p:sldMasterId id="2147484543" r:id="rId8"/>
    <p:sldMasterId id="2147484549" r:id="rId9"/>
    <p:sldMasterId id="2147484561" r:id="rId10"/>
    <p:sldMasterId id="2147484564" r:id="rId11"/>
  </p:sldMasterIdLst>
  <p:notesMasterIdLst>
    <p:notesMasterId r:id="rId80"/>
  </p:notesMasterIdLst>
  <p:sldIdLst>
    <p:sldId id="2920" r:id="rId12"/>
    <p:sldId id="610" r:id="rId13"/>
    <p:sldId id="469" r:id="rId14"/>
    <p:sldId id="470" r:id="rId15"/>
    <p:sldId id="259" r:id="rId16"/>
    <p:sldId id="260" r:id="rId17"/>
    <p:sldId id="261" r:id="rId18"/>
    <p:sldId id="269" r:id="rId19"/>
    <p:sldId id="265" r:id="rId20"/>
    <p:sldId id="270" r:id="rId21"/>
    <p:sldId id="266" r:id="rId22"/>
    <p:sldId id="271" r:id="rId23"/>
    <p:sldId id="267" r:id="rId24"/>
    <p:sldId id="268" r:id="rId25"/>
    <p:sldId id="1986" r:id="rId26"/>
    <p:sldId id="257" r:id="rId27"/>
    <p:sldId id="258" r:id="rId28"/>
    <p:sldId id="3159" r:id="rId29"/>
    <p:sldId id="262" r:id="rId30"/>
    <p:sldId id="3160" r:id="rId31"/>
    <p:sldId id="263" r:id="rId32"/>
    <p:sldId id="3161" r:id="rId33"/>
    <p:sldId id="264" r:id="rId34"/>
    <p:sldId id="427" r:id="rId35"/>
    <p:sldId id="639" r:id="rId36"/>
    <p:sldId id="2778" r:id="rId37"/>
    <p:sldId id="3100" r:id="rId38"/>
    <p:sldId id="3101" r:id="rId39"/>
    <p:sldId id="2693" r:id="rId40"/>
    <p:sldId id="2472" r:id="rId41"/>
    <p:sldId id="2474" r:id="rId42"/>
    <p:sldId id="3108" r:id="rId43"/>
    <p:sldId id="3162" r:id="rId44"/>
    <p:sldId id="2588" r:id="rId45"/>
    <p:sldId id="582" r:id="rId46"/>
    <p:sldId id="447" r:id="rId47"/>
    <p:sldId id="448" r:id="rId48"/>
    <p:sldId id="2546" r:id="rId49"/>
    <p:sldId id="3188" r:id="rId50"/>
    <p:sldId id="3189" r:id="rId51"/>
    <p:sldId id="3190" r:id="rId52"/>
    <p:sldId id="3191" r:id="rId53"/>
    <p:sldId id="3192" r:id="rId54"/>
    <p:sldId id="3193" r:id="rId55"/>
    <p:sldId id="3194" r:id="rId56"/>
    <p:sldId id="3195" r:id="rId57"/>
    <p:sldId id="3196" r:id="rId58"/>
    <p:sldId id="3197" r:id="rId59"/>
    <p:sldId id="454" r:id="rId60"/>
    <p:sldId id="455" r:id="rId61"/>
    <p:sldId id="1001" r:id="rId62"/>
    <p:sldId id="1943" r:id="rId63"/>
    <p:sldId id="3173" r:id="rId64"/>
    <p:sldId id="3174" r:id="rId65"/>
    <p:sldId id="3175" r:id="rId66"/>
    <p:sldId id="3176" r:id="rId67"/>
    <p:sldId id="3177" r:id="rId68"/>
    <p:sldId id="3178" r:id="rId69"/>
    <p:sldId id="3179" r:id="rId70"/>
    <p:sldId id="3180" r:id="rId71"/>
    <p:sldId id="3181" r:id="rId72"/>
    <p:sldId id="3182" r:id="rId73"/>
    <p:sldId id="3183" r:id="rId74"/>
    <p:sldId id="3184" r:id="rId75"/>
    <p:sldId id="3185" r:id="rId76"/>
    <p:sldId id="3186" r:id="rId77"/>
    <p:sldId id="3187" r:id="rId78"/>
    <p:sldId id="464" r:id="rId79"/>
  </p:sldIdLst>
  <p:sldSz cx="121920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464"/>
      </p:cViewPr>
      <p:guideLst>
        <p:guide orient="horz" pos="2736"/>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7/14/2024</a:t>
            </a:fld>
            <a:endParaRPr lang="en-US"/>
          </a:p>
        </p:txBody>
      </p:sp>
      <p:sp>
        <p:nvSpPr>
          <p:cNvPr id="4" name="Slide Image Placeholder 3"/>
          <p:cNvSpPr>
            <a:spLocks noGrp="1" noRot="1" noChangeAspect="1"/>
          </p:cNvSpPr>
          <p:nvPr>
            <p:ph type="sldImg" idx="2"/>
          </p:nvPr>
        </p:nvSpPr>
        <p:spPr>
          <a:xfrm>
            <a:off x="1022350" y="685800"/>
            <a:ext cx="4813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022350" y="685800"/>
            <a:ext cx="48133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22350" y="685800"/>
            <a:ext cx="48133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68</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7/14/2024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089DC5-5511-A590-AEC8-2B5BCCF58BB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0FA3EFA3-8D44-B601-57A3-68D8A5C1B83C}"/>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C3BADE6-C2DF-BA7D-4470-2E6D1ABDF7D3}"/>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F6A05954-BDE5-40D0-A8A0-660FB5874254}"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6815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8D41B9-EE15-AF37-1799-8AEC76FA8CDE}"/>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EBA5ABEA-CE02-629A-E46B-AC7D9340BE85}"/>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D46D9F7-E62D-A1BA-243C-2F902F03E644}"/>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41C9FA8D-4EE6-42B3-AFD0-4FAB36353BE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914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1660"/>
            <a:ext cx="103632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524000" y="4562581"/>
            <a:ext cx="91440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9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771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165670"/>
            <a:ext cx="1051560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831851" y="5813322"/>
            <a:ext cx="10515600" cy="1900237"/>
          </a:xfrm>
        </p:spPr>
        <p:txBody>
          <a:bodyPr/>
          <a:lstStyle>
            <a:lvl1pPr marL="0" indent="0">
              <a:buNone/>
              <a:defRPr sz="3040">
                <a:solidFill>
                  <a:schemeClr val="tx1"/>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50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312458"/>
            <a:ext cx="518160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12458"/>
            <a:ext cx="518160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82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62494"/>
            <a:ext cx="1051560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129473"/>
            <a:ext cx="515778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839789" y="3173095"/>
            <a:ext cx="515778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129473"/>
            <a:ext cx="5183188"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6172201" y="3173095"/>
            <a:ext cx="5183188"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45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7/14/2024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52299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2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9120"/>
            <a:ext cx="3932237"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5183188" y="1250740"/>
            <a:ext cx="617220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06040"/>
            <a:ext cx="3932237"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6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7/14/2024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9120"/>
            <a:ext cx="3932237"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250740"/>
            <a:ext cx="617220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839788" y="2606040"/>
            <a:ext cx="3932237"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88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930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62492"/>
            <a:ext cx="262890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62492"/>
            <a:ext cx="773430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8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0FF50B1F-0618-423A-9265-50995FC8D09A}" type="datetimeFigureOut">
              <a:rPr lang="en-US" smtClean="0">
                <a:solidFill>
                  <a:prstClr val="black">
                    <a:tint val="75000"/>
                  </a:prstClr>
                </a:solidFill>
              </a:rPr>
              <a:pPr defTabSz="1158270"/>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6170E189-A8CF-4C8F-97AB-C16CD5237548}"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629684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0FF50B1F-0618-423A-9265-50995FC8D09A}" type="datetimeFigureOut">
              <a:rPr lang="en-US" smtClean="0">
                <a:solidFill>
                  <a:prstClr val="black">
                    <a:tint val="75000"/>
                  </a:prstClr>
                </a:solidFill>
              </a:rPr>
              <a:pPr defTabSz="1158270"/>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6170E189-A8CF-4C8F-97AB-C16CD5237548}"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952893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304582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91495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7/14/2024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7/14/2024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7/14/2024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7/14/2024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FBFABACF-3857-4DA8-B749-B7C17831F9F2}" type="datetimeFigureOut">
              <a:rPr lang="en-US" smtClean="0">
                <a:solidFill>
                  <a:prstClr val="black">
                    <a:tint val="75000"/>
                  </a:prstClr>
                </a:solidFill>
              </a:rPr>
              <a:pPr defTabSz="914400"/>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310FACE0-1017-40A1-A4CE-70AB29FC94D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571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7/14/2024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1588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E9E24A7E-5545-4A36-B9EA-6F717C06C219}" type="datetimeFigureOut">
              <a:rPr lang="en-US" smtClean="0">
                <a:solidFill>
                  <a:prstClr val="black">
                    <a:tint val="75000"/>
                  </a:prstClr>
                </a:solidFill>
              </a:rPr>
              <a:pPr defTabSz="914400"/>
              <a:t>7/14/2024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5FFFC5F-14B4-4C93-AA54-1D984577FD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2873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www.flickr.com/photos/22779530@N02/3985490626/" TargetMode="Externa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s://pixabay.com/en/praying-hands-faith-hope-pray-2535750/" TargetMode="Externa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hyperlink" Target="http://commons.wikimedia.org/wiki/file:background-clouds.jpg" TargetMode="Externa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47875"/>
            <a:ext cx="109728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026922"/>
            <a:ext cx="1097280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7/14/2024</a:t>
            </a:fld>
            <a:endParaRPr lang="en-US" dirty="0"/>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2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1"/>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7"/>
            <a:ext cx="284480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0FF50B1F-0618-423A-9265-50995FC8D09A}" type="datetimeFigureOut">
              <a:rPr lang="en-US" smtClean="0"/>
              <a:pPr/>
              <a:t>7/14/2024</a:t>
            </a:fld>
            <a:endParaRPr lang="en-US"/>
          </a:p>
        </p:txBody>
      </p:sp>
      <p:sp>
        <p:nvSpPr>
          <p:cNvPr id="5" name="Footer Placeholder 4"/>
          <p:cNvSpPr>
            <a:spLocks noGrp="1"/>
          </p:cNvSpPr>
          <p:nvPr>
            <p:ph type="ftr" sz="quarter" idx="3"/>
          </p:nvPr>
        </p:nvSpPr>
        <p:spPr>
          <a:xfrm>
            <a:off x="4165600" y="8051377"/>
            <a:ext cx="386080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051377"/>
            <a:ext cx="284480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6170E189-A8CF-4C8F-97AB-C16CD5237548}" type="slidenum">
              <a:rPr lang="en-US" smtClean="0"/>
              <a:pPr/>
              <a:t>‹#›</a:t>
            </a:fld>
            <a:endParaRPr lang="en-US"/>
          </a:p>
        </p:txBody>
      </p:sp>
    </p:spTree>
    <p:extLst>
      <p:ext uri="{BB962C8B-B14F-4D97-AF65-F5344CB8AC3E}">
        <p14:creationId xmlns:p14="http://schemas.microsoft.com/office/powerpoint/2010/main" val="2137023928"/>
      </p:ext>
    </p:extLst>
  </p:cSld>
  <p:clrMap bg1="lt1" tx1="dk1" bg2="lt2" tx2="dk2" accent1="accent1" accent2="accent2" accent3="accent3" accent4="accent4" accent5="accent5" accent6="accent6" hlink="hlink" folHlink="folHlink"/>
  <p:sldLayoutIdLst>
    <p:sldLayoutId id="2147484562" r:id="rId1"/>
    <p:sldLayoutId id="214748456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0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1"/>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7"/>
            <a:ext cx="284480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5F7CC718-28C1-4360-BAFD-B82091944006}" type="datetimeFigureOut">
              <a:rPr lang="en-US" smtClean="0"/>
              <a:t>7/14/2024</a:t>
            </a:fld>
            <a:endParaRPr lang="en-US"/>
          </a:p>
        </p:txBody>
      </p:sp>
      <p:sp>
        <p:nvSpPr>
          <p:cNvPr id="5" name="Footer Placeholder 4"/>
          <p:cNvSpPr>
            <a:spLocks noGrp="1"/>
          </p:cNvSpPr>
          <p:nvPr>
            <p:ph type="ftr" sz="quarter" idx="3"/>
          </p:nvPr>
        </p:nvSpPr>
        <p:spPr>
          <a:xfrm>
            <a:off x="4165600" y="8051377"/>
            <a:ext cx="386080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051377"/>
            <a:ext cx="284480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1910431389"/>
      </p:ext>
    </p:extLst>
  </p:cSld>
  <p:clrMap bg1="lt1" tx1="dk1" bg2="lt2" tx2="dk2" accent1="accent1" accent2="accent2" accent3="accent3" accent4="accent4" accent5="accent5" accent6="accent6" hlink="hlink" folHlink="folHlink"/>
  <p:sldLayoutIdLst>
    <p:sldLayoutId id="2147484565" r:id="rId1"/>
    <p:sldLayoutId id="2147484566"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47875"/>
            <a:ext cx="109728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026922"/>
            <a:ext cx="1097280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7/14/2024</a:t>
            </a:fld>
            <a:endParaRPr lang="en-US"/>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2"/>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7/14/2024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47880"/>
            <a:ext cx="1097280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026931"/>
            <a:ext cx="1097280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408"/>
            <a:ext cx="2844800" cy="462489"/>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7/14/2024</a:t>
            </a:fld>
            <a:endParaRPr lang="en-US" dirty="0"/>
          </a:p>
        </p:txBody>
      </p:sp>
      <p:sp>
        <p:nvSpPr>
          <p:cNvPr id="5" name="Footer Placeholder 4"/>
          <p:cNvSpPr>
            <a:spLocks noGrp="1"/>
          </p:cNvSpPr>
          <p:nvPr>
            <p:ph type="ftr" sz="quarter" idx="3"/>
          </p:nvPr>
        </p:nvSpPr>
        <p:spPr>
          <a:xfrm>
            <a:off x="4165600" y="8051408"/>
            <a:ext cx="3860800" cy="462489"/>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8051408"/>
            <a:ext cx="2844800" cy="462489"/>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47880"/>
            <a:ext cx="1097280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026931"/>
            <a:ext cx="1097280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408"/>
            <a:ext cx="2844800" cy="462489"/>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7/14/2024</a:t>
            </a:fld>
            <a:endParaRPr lang="en-US" dirty="0"/>
          </a:p>
        </p:txBody>
      </p:sp>
      <p:sp>
        <p:nvSpPr>
          <p:cNvPr id="5" name="Footer Placeholder 4"/>
          <p:cNvSpPr>
            <a:spLocks noGrp="1"/>
          </p:cNvSpPr>
          <p:nvPr>
            <p:ph type="ftr" sz="quarter" idx="3"/>
          </p:nvPr>
        </p:nvSpPr>
        <p:spPr>
          <a:xfrm>
            <a:off x="4165600" y="8051408"/>
            <a:ext cx="3860800" cy="462489"/>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8051408"/>
            <a:ext cx="2844800" cy="462489"/>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1">
                <a:lumMod val="85000"/>
                <a:lumOff val="15000"/>
              </a:schemeClr>
            </a:gs>
            <a:gs pos="11000">
              <a:schemeClr val="accent1">
                <a:lumMod val="45000"/>
                <a:lumOff val="55000"/>
              </a:schemeClr>
            </a:gs>
            <a:gs pos="88000">
              <a:schemeClr val="accent1">
                <a:lumMod val="45000"/>
                <a:lumOff val="55000"/>
              </a:schemeClr>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2"/>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schemeClr val="tx1">
                    <a:tint val="75000"/>
                  </a:schemeClr>
                </a:solidFill>
              </a:defRPr>
            </a:lvl1pPr>
          </a:lstStyle>
          <a:p>
            <a:fld id="{FBFABACF-3857-4DA8-B749-B7C17831F9F2}" type="datetimeFigureOut">
              <a:rPr lang="en-US" smtClean="0"/>
              <a:pPr/>
              <a:t>7/14/2024</a:t>
            </a:fld>
            <a:endParaRPr lang="en-US"/>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schemeClr val="tx1">
                    <a:tint val="75000"/>
                  </a:schemeClr>
                </a:solidFill>
              </a:defRPr>
            </a:lvl1pPr>
          </a:lstStyle>
          <a:p>
            <a:fld id="{310FACE0-1017-40A1-A4CE-70AB29FC94DA}" type="slidenum">
              <a:rPr lang="en-US" smtClean="0"/>
              <a:pPr/>
              <a:t>‹#›</a:t>
            </a:fld>
            <a:endParaRPr lang="en-US"/>
          </a:p>
        </p:txBody>
      </p:sp>
    </p:spTree>
    <p:extLst>
      <p:ext uri="{BB962C8B-B14F-4D97-AF65-F5344CB8AC3E}">
        <p14:creationId xmlns:p14="http://schemas.microsoft.com/office/powerpoint/2010/main" val="3233494500"/>
      </p:ext>
    </p:extLst>
  </p:cSld>
  <p:clrMap bg1="lt1" tx1="dk1" bg2="lt2" tx2="dk2" accent1="accent1" accent2="accent2" accent3="accent3" accent4="accent4" accent5="accent5" accent6="accent6" hlink="hlink" folHlink="folHlink"/>
  <p:sldLayoutIdLst>
    <p:sldLayoutId id="21474845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80000"/>
            <a:lum/>
            <a:extLst>
              <a:ext uri="{837473B0-CC2E-450A-ABE3-18F120FF3D39}">
                <a1611:picAttrSrcUrl xmlns:a1611="http://schemas.microsoft.com/office/drawing/2016/11/main" r:id="rId5"/>
              </a:ext>
            </a:extLst>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2"/>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schemeClr val="tx1">
                    <a:tint val="75000"/>
                  </a:schemeClr>
                </a:solidFill>
              </a:defRPr>
            </a:lvl1pPr>
          </a:lstStyle>
          <a:p>
            <a:fld id="{E9E24A7E-5545-4A36-B9EA-6F717C06C219}" type="datetimeFigureOut">
              <a:rPr lang="en-US" smtClean="0"/>
              <a:t>7/14/2024</a:t>
            </a:fld>
            <a:endParaRPr lang="en-US"/>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schemeClr val="tx1">
                    <a:tint val="75000"/>
                  </a:schemeClr>
                </a:solidFill>
              </a:defRPr>
            </a:lvl1pPr>
          </a:lstStyle>
          <a:p>
            <a:fld id="{75FFFC5F-14B4-4C93-AA54-1D984577FD93}" type="slidenum">
              <a:rPr lang="en-US" smtClean="0"/>
              <a:t>‹#›</a:t>
            </a:fld>
            <a:endParaRPr lang="en-US"/>
          </a:p>
        </p:txBody>
      </p:sp>
    </p:spTree>
    <p:extLst>
      <p:ext uri="{BB962C8B-B14F-4D97-AF65-F5344CB8AC3E}">
        <p14:creationId xmlns:p14="http://schemas.microsoft.com/office/powerpoint/2010/main" val="1139111457"/>
      </p:ext>
    </p:extLst>
  </p:cSld>
  <p:clrMap bg1="lt1" tx1="dk1" bg2="lt2" tx2="dk2" accent1="accent1" accent2="accent2" accent3="accent3" accent4="accent4" accent5="accent5" accent6="accent6" hlink="hlink" folHlink="folHlink"/>
  <p:sldLayoutIdLst>
    <p:sldLayoutId id="2147484538" r:id="rId1"/>
    <p:sldLayoutId id="214748453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CF233B6-401C-4D4F-BF37-95F28E34C1BC}"/>
              </a:ext>
            </a:extLst>
          </p:cNvPr>
          <p:cNvSpPr>
            <a:spLocks noGrp="1" noChangeArrowheads="1"/>
          </p:cNvSpPr>
          <p:nvPr>
            <p:ph type="title"/>
          </p:nvPr>
        </p:nvSpPr>
        <p:spPr bwMode="auto">
          <a:xfrm>
            <a:off x="609600" y="347875"/>
            <a:ext cx="1097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B294AA-3DB2-A7E1-D488-44FF78F0D57F}"/>
              </a:ext>
            </a:extLst>
          </p:cNvPr>
          <p:cNvSpPr>
            <a:spLocks noGrp="1" noChangeArrowheads="1"/>
          </p:cNvSpPr>
          <p:nvPr>
            <p:ph type="body" idx="1"/>
          </p:nvPr>
        </p:nvSpPr>
        <p:spPr bwMode="auto">
          <a:xfrm>
            <a:off x="609600" y="2026922"/>
            <a:ext cx="1097280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58807D-B644-A1D7-543B-46F182FC1D3A}"/>
              </a:ext>
            </a:extLst>
          </p:cNvPr>
          <p:cNvSpPr>
            <a:spLocks noGrp="1" noChangeArrowheads="1"/>
          </p:cNvSpPr>
          <p:nvPr>
            <p:ph type="dt" sz="half" idx="2"/>
          </p:nvPr>
        </p:nvSpPr>
        <p:spPr bwMode="auto">
          <a:xfrm>
            <a:off x="609600" y="7910618"/>
            <a:ext cx="2844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9019FE9-208D-508F-48E0-D6BA631F0623}"/>
              </a:ext>
            </a:extLst>
          </p:cNvPr>
          <p:cNvSpPr>
            <a:spLocks noGrp="1" noChangeArrowheads="1"/>
          </p:cNvSpPr>
          <p:nvPr>
            <p:ph type="ftr" sz="quarter" idx="3"/>
          </p:nvPr>
        </p:nvSpPr>
        <p:spPr bwMode="auto">
          <a:xfrm>
            <a:off x="4165600" y="7910618"/>
            <a:ext cx="3860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D727204-3533-1B9E-A5D2-D10E9C0B18DB}"/>
              </a:ext>
            </a:extLst>
          </p:cNvPr>
          <p:cNvSpPr>
            <a:spLocks noGrp="1" noChangeArrowheads="1"/>
          </p:cNvSpPr>
          <p:nvPr>
            <p:ph type="sldNum" sz="quarter" idx="4"/>
          </p:nvPr>
        </p:nvSpPr>
        <p:spPr bwMode="auto">
          <a:xfrm>
            <a:off x="8737600" y="7910618"/>
            <a:ext cx="2844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71EA540-3914-4924-A98F-3A6448D1E008}" type="slidenum">
              <a:rPr lang="en-US" altLang="en-US"/>
              <a:pPr>
                <a:defRPr/>
              </a:pPr>
              <a:t>‹#›</a:t>
            </a:fld>
            <a:endParaRPr lang="en-US" altLang="en-US"/>
          </a:p>
        </p:txBody>
      </p:sp>
    </p:spTree>
    <p:extLst>
      <p:ext uri="{BB962C8B-B14F-4D97-AF65-F5344CB8AC3E}">
        <p14:creationId xmlns:p14="http://schemas.microsoft.com/office/powerpoint/2010/main" val="1967999699"/>
      </p:ext>
    </p:extLst>
  </p:cSld>
  <p:clrMap bg1="lt1" tx1="dk1" bg2="lt2" tx2="dk2" accent1="accent1" accent2="accent2" accent3="accent3" accent4="accent4" accent5="accent5" accent6="accent6" hlink="hlink" folHlink="folHlink"/>
  <p:sldLayoutIdLst>
    <p:sldLayoutId id="2147484544" r:id="rId1"/>
    <p:sldLayoutId id="214748454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2494"/>
            <a:ext cx="1051560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12458"/>
            <a:ext cx="1051560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051378"/>
            <a:ext cx="274320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7/14/2024</a:t>
            </a:fld>
            <a:endParaRPr lang="en-US" dirty="0"/>
          </a:p>
        </p:txBody>
      </p:sp>
      <p:sp>
        <p:nvSpPr>
          <p:cNvPr id="5" name="Footer Placeholder 4"/>
          <p:cNvSpPr>
            <a:spLocks noGrp="1"/>
          </p:cNvSpPr>
          <p:nvPr>
            <p:ph type="ftr" sz="quarter" idx="3"/>
          </p:nvPr>
        </p:nvSpPr>
        <p:spPr>
          <a:xfrm>
            <a:off x="4038600" y="8051378"/>
            <a:ext cx="411480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8051378"/>
            <a:ext cx="274320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268316841"/>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858838"/>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168544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9038"/>
            <a:ext cx="9144000" cy="5821362"/>
          </a:xfrm>
        </p:spPr>
        <p:txBody>
          <a:bodyPr>
            <a:noAutofit/>
          </a:bodyPr>
          <a:lstStyle/>
          <a:p>
            <a:r>
              <a:rPr lang="en-US" sz="4800" b="1" dirty="0"/>
              <a:t>And on that day when my strength is failing</a:t>
            </a:r>
            <a:br>
              <a:rPr lang="en-US" sz="4800" b="1" dirty="0"/>
            </a:br>
            <a:r>
              <a:rPr lang="en-US" sz="4800" b="1" dirty="0"/>
              <a:t>The end draws near and my time has come</a:t>
            </a:r>
            <a:br>
              <a:rPr lang="en-US" sz="4800" b="1" dirty="0"/>
            </a:br>
            <a:r>
              <a:rPr lang="en-US" sz="4800" b="1" dirty="0"/>
              <a:t>Still my soul will sing Your praise unending</a:t>
            </a:r>
            <a:br>
              <a:rPr lang="en-US" sz="4800" b="1" dirty="0"/>
            </a:br>
            <a:r>
              <a:rPr lang="en-US" sz="4800" b="1" dirty="0"/>
              <a:t>Ten thousand years and then forever more</a:t>
            </a:r>
          </a:p>
        </p:txBody>
      </p:sp>
    </p:spTree>
    <p:extLst>
      <p:ext uri="{BB962C8B-B14F-4D97-AF65-F5344CB8AC3E}">
        <p14:creationId xmlns:p14="http://schemas.microsoft.com/office/powerpoint/2010/main" val="236928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61592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049962"/>
          </a:xfrm>
        </p:spPr>
        <p:txBody>
          <a:bodyPr>
            <a:normAutofit/>
          </a:bodyPr>
          <a:lstStyle/>
          <a:p>
            <a:r>
              <a:rPr lang="en-US" sz="6000" b="1" dirty="0"/>
              <a:t>Worship Your holy name</a:t>
            </a:r>
            <a:br>
              <a:rPr lang="en-US" sz="6000" b="1" dirty="0"/>
            </a:br>
            <a:r>
              <a:rPr lang="en-US" sz="6000" b="1" dirty="0"/>
              <a:t>Lord I’ll worship Your holy name.</a:t>
            </a:r>
          </a:p>
        </p:txBody>
      </p:sp>
    </p:spTree>
    <p:extLst>
      <p:ext uri="{BB962C8B-B14F-4D97-AF65-F5344CB8AC3E}">
        <p14:creationId xmlns:p14="http://schemas.microsoft.com/office/powerpoint/2010/main" val="152438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6947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977576"/>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981200" y="1189038"/>
            <a:ext cx="8229600" cy="6278562"/>
          </a:xfrm>
        </p:spPr>
        <p:txBody>
          <a:bodyPr/>
          <a:lstStyle/>
          <a:p>
            <a:pPr eaLnBrk="1" hangingPunct="1"/>
            <a:r>
              <a:rPr lang="en-US" sz="8800" b="1" i="1" dirty="0">
                <a:solidFill>
                  <a:srgbClr val="000000"/>
                </a:solidFill>
                <a:latin typeface="Arial Rounded MT Bold" pitchFamily="34" charset="0"/>
              </a:rPr>
              <a:t>Great Is Thy Faithfulness</a:t>
            </a:r>
            <a:br>
              <a:rPr lang="en-US" sz="8800" b="1" i="1" dirty="0">
                <a:solidFill>
                  <a:srgbClr val="000000"/>
                </a:solidFill>
                <a:latin typeface="Arial Rounded MT Bold" pitchFamily="34" charset="0"/>
              </a:rPr>
            </a:br>
            <a:br>
              <a:rPr lang="en-US" sz="7200" b="1" i="1" dirty="0">
                <a:solidFill>
                  <a:srgbClr val="000000"/>
                </a:solidFill>
                <a:latin typeface="Arial Rounded MT Bold" pitchFamily="34" charset="0"/>
              </a:rPr>
            </a:br>
            <a:r>
              <a:rPr lang="en-US" sz="6600" b="1" i="1" dirty="0">
                <a:solidFill>
                  <a:srgbClr val="000000"/>
                </a:solidFill>
                <a:latin typeface="Arial Rounded MT Bold" pitchFamily="34" charset="0"/>
              </a:rPr>
              <a:t>Hymn # 139</a:t>
            </a:r>
            <a:endParaRPr lang="en-US" sz="7200" b="1" i="1" dirty="0">
              <a:solidFill>
                <a:srgbClr val="000000"/>
              </a:solidFill>
              <a:latin typeface="Arial Rounded MT Bold" pitchFamily="34" charset="0"/>
            </a:endParaRPr>
          </a:p>
        </p:txBody>
      </p:sp>
    </p:spTree>
    <p:extLst>
      <p:ext uri="{BB962C8B-B14F-4D97-AF65-F5344CB8AC3E}">
        <p14:creationId xmlns:p14="http://schemas.microsoft.com/office/powerpoint/2010/main" val="71384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1600"/>
            <a:ext cx="8229600" cy="6172200"/>
          </a:xfrm>
        </p:spPr>
        <p:txBody>
          <a:bodyPr>
            <a:normAutofit fontScale="90000"/>
          </a:bodyPr>
          <a:lstStyle/>
          <a:p>
            <a:pPr eaLnBrk="0" hangingPunct="0"/>
            <a:r>
              <a:rPr lang="en-US" sz="4900" b="1" dirty="0">
                <a:solidFill>
                  <a:srgbClr val="000000"/>
                </a:solidFill>
                <a:latin typeface="Arial Rounded MT Bold" pitchFamily="34" charset="0"/>
              </a:rPr>
              <a:t>Great is Thy faithfulness,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O God my Father,</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There is no shadow of turning with Thee;</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a:t>
            </a:r>
            <a:r>
              <a:rPr lang="en-US" sz="4900" b="1" dirty="0" err="1">
                <a:solidFill>
                  <a:srgbClr val="000000"/>
                </a:solidFill>
                <a:latin typeface="Arial Rounded MT Bold" pitchFamily="34" charset="0"/>
              </a:rPr>
              <a:t>changeth</a:t>
            </a:r>
            <a:r>
              <a:rPr lang="en-US" sz="4900" b="1" dirty="0">
                <a:solidFill>
                  <a:srgbClr val="000000"/>
                </a:solidFill>
                <a:latin typeface="Arial Rounded MT Bold" pitchFamily="34" charset="0"/>
              </a:rPr>
              <a:t>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Thy compassions they fail not;</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As Thou hast been </a:t>
            </a:r>
            <a:br>
              <a:rPr lang="en-US" sz="4900" b="1" dirty="0">
                <a:solidFill>
                  <a:srgbClr val="000000"/>
                </a:solidFill>
                <a:latin typeface="Arial Rounded MT Bold" pitchFamily="34" charset="0"/>
              </a:rPr>
            </a:br>
            <a:r>
              <a:rPr lang="en-US" sz="4900" b="1" dirty="0">
                <a:solidFill>
                  <a:srgbClr val="000000"/>
                </a:solidFill>
                <a:latin typeface="Arial Rounded MT Bold" pitchFamily="34" charset="0"/>
              </a:rPr>
              <a:t>Thou forever wilt be.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15036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30104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6400"/>
            <a:ext cx="8229600" cy="5867400"/>
          </a:xfrm>
        </p:spPr>
        <p:txBody>
          <a:bodyPr>
            <a:normAutofit fontScale="90000"/>
          </a:bodyPr>
          <a:lstStyle/>
          <a:p>
            <a:pPr eaLnBrk="0" hangingPunct="0"/>
            <a:r>
              <a:rPr lang="en-US" sz="5300" b="1" dirty="0">
                <a:solidFill>
                  <a:srgbClr val="000000"/>
                </a:solidFill>
                <a:latin typeface="Arial Rounded MT Bold" pitchFamily="34" charset="0"/>
              </a:rPr>
              <a:t>Summer and winter,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and springtime and harvest,</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Sun, moon and stars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their courses above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Join with all nature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in manifold witness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To Thy great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mercy and love.</a:t>
            </a:r>
            <a:br>
              <a:rPr lang="en-US" b="1" dirty="0">
                <a:solidFill>
                  <a:srgbClr val="000000"/>
                </a:solidFill>
                <a:latin typeface="Times" pitchFamily="-112" charset="0"/>
              </a:rPr>
            </a:br>
            <a:endParaRPr lang="en-US" dirty="0"/>
          </a:p>
        </p:txBody>
      </p:sp>
    </p:spTree>
    <p:extLst>
      <p:ext uri="{BB962C8B-B14F-4D97-AF65-F5344CB8AC3E}">
        <p14:creationId xmlns:p14="http://schemas.microsoft.com/office/powerpoint/2010/main" val="59831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11890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135669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354762"/>
          </a:xfrm>
        </p:spPr>
        <p:txBody>
          <a:bodyPr>
            <a:noAutofit/>
          </a:bodyPr>
          <a:lstStyle/>
          <a:p>
            <a:pPr eaLnBrk="0" hangingPunct="0"/>
            <a:r>
              <a:rPr lang="en-US" sz="4800" b="1" dirty="0">
                <a:solidFill>
                  <a:srgbClr val="000000"/>
                </a:solidFill>
                <a:latin typeface="Arial Rounded MT Bold" pitchFamily="34" charset="0"/>
              </a:rPr>
              <a:t>Pardon for sin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a peace that </a:t>
            </a:r>
            <a:r>
              <a:rPr lang="en-US" sz="4800" b="1" dirty="0" err="1">
                <a:solidFill>
                  <a:srgbClr val="000000"/>
                </a:solidFill>
                <a:latin typeface="Arial Rounded MT Bold" pitchFamily="34" charset="0"/>
              </a:rPr>
              <a:t>endureth</a:t>
            </a:r>
            <a:r>
              <a:rPr lang="en-US" sz="4800" b="1" dirty="0">
                <a:solidFill>
                  <a:srgbClr val="000000"/>
                </a:solidFill>
                <a:latin typeface="Arial Rounded MT Bold" pitchFamily="34" charset="0"/>
              </a:rPr>
              <a:t>,</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Thy own dear presence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to cheer and to guide;</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Strength for today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and bright hope for tomorrow,</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Blessings all mine, </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with ten thousand beside</a:t>
            </a:r>
            <a:endParaRPr lang="en-US" sz="4800" dirty="0"/>
          </a:p>
        </p:txBody>
      </p:sp>
    </p:spTree>
    <p:extLst>
      <p:ext uri="{BB962C8B-B14F-4D97-AF65-F5344CB8AC3E}">
        <p14:creationId xmlns:p14="http://schemas.microsoft.com/office/powerpoint/2010/main" val="194798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354762"/>
          </a:xfrm>
        </p:spPr>
        <p:txBody>
          <a:bodyPr>
            <a:normAutofit fontScale="90000"/>
          </a:bodyPr>
          <a:lstStyle/>
          <a:p>
            <a:pPr eaLnBrk="0" hangingPunct="0"/>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Morning by morning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new mercies I see;</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All I have needed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Thy hand hath provided –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Great is Thy faithfulness, </a:t>
            </a:r>
            <a:br>
              <a:rPr lang="en-US" sz="5300" b="1" dirty="0">
                <a:solidFill>
                  <a:srgbClr val="000000"/>
                </a:solidFill>
                <a:latin typeface="Arial Rounded MT Bold" pitchFamily="34" charset="0"/>
              </a:rPr>
            </a:br>
            <a:r>
              <a:rPr lang="en-US" sz="5300" b="1" dirty="0">
                <a:solidFill>
                  <a:srgbClr val="000000"/>
                </a:solidFill>
                <a:latin typeface="Arial Rounded MT Bold" pitchFamily="34" charset="0"/>
              </a:rPr>
              <a:t>Lord unto me!</a:t>
            </a:r>
            <a:br>
              <a:rPr lang="en-US" b="1" dirty="0">
                <a:solidFill>
                  <a:srgbClr val="000000"/>
                </a:solidFill>
                <a:latin typeface="Arial Rounded MT Bold" pitchFamily="34" charset="0"/>
              </a:rPr>
            </a:br>
            <a:endParaRPr lang="en-US" dirty="0"/>
          </a:p>
        </p:txBody>
      </p:sp>
    </p:spTree>
    <p:extLst>
      <p:ext uri="{BB962C8B-B14F-4D97-AF65-F5344CB8AC3E}">
        <p14:creationId xmlns:p14="http://schemas.microsoft.com/office/powerpoint/2010/main" val="234500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7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5394961"/>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latin typeface="Amasis MT Pro Black" panose="02040A04050005020304" pitchFamily="18" charset="0"/>
              </a:rPr>
            </a:br>
            <a:br>
              <a:rPr lang="en-US" sz="9600" b="1" dirty="0">
                <a:latin typeface="Amasis MT Pro Black" panose="02040A04050005020304" pitchFamily="18" charset="0"/>
              </a:rPr>
            </a:br>
            <a:r>
              <a:rPr lang="en-US" sz="7200" b="1" dirty="0">
                <a:latin typeface="Amasis MT Pro Black" panose="02040A04050005020304" pitchFamily="18" charset="0"/>
              </a:rPr>
              <a:t>(from Ephesians 1:3-4)</a:t>
            </a:r>
            <a:br>
              <a:rPr lang="en-US" sz="7200" b="1" dirty="0"/>
            </a:br>
            <a:r>
              <a:rPr lang="en-US" sz="6600" i="1" dirty="0"/>
              <a:t>Deacon David </a:t>
            </a:r>
            <a:r>
              <a:rPr lang="en-US" sz="6600" i="1" dirty="0" err="1"/>
              <a:t>Smukala</a:t>
            </a:r>
            <a:r>
              <a:rPr lang="en-US" sz="6600" i="1" dirty="0"/>
              <a:t>,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0"/>
            <a:ext cx="11558016" cy="6004560"/>
          </a:xfrm>
        </p:spPr>
        <p:txBody>
          <a:bodyPr/>
          <a:lstStyle/>
          <a:p>
            <a:r>
              <a:rPr lang="en-US" sz="7200" b="1" u="sng" dirty="0"/>
              <a:t>Reader</a:t>
            </a:r>
            <a:r>
              <a:rPr lang="en-US" sz="7200" b="1" dirty="0"/>
              <a:t>: </a:t>
            </a:r>
            <a:br>
              <a:rPr lang="en-US" sz="7200" b="1" dirty="0"/>
            </a:br>
            <a:r>
              <a:rPr lang="en-US" sz="6600" b="1" dirty="0"/>
              <a:t>Praise be to the God and Father of our Lord Jesus Christ,</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who has blessed us in Christ with every spiritual blessing.</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377440"/>
            <a:ext cx="11558016" cy="3616961"/>
          </a:xfrm>
        </p:spPr>
        <p:txBody>
          <a:bodyPr/>
          <a:lstStyle/>
          <a:p>
            <a:r>
              <a:rPr lang="en-US" sz="7200" b="1" u="sng" dirty="0"/>
              <a:t>Reader</a:t>
            </a:r>
            <a:r>
              <a:rPr lang="en-US" sz="7200" b="1" dirty="0"/>
              <a:t>: </a:t>
            </a:r>
            <a:br>
              <a:rPr lang="en-US" sz="7200" b="1" dirty="0"/>
            </a:br>
            <a:r>
              <a:rPr lang="en-US" sz="7200" b="1" dirty="0"/>
              <a:t>For he chose us in him before the creation of the world</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2"/>
            <a:ext cx="11558016" cy="6248398"/>
          </a:xfrm>
        </p:spPr>
        <p:txBody>
          <a:bodyPr/>
          <a:lstStyle/>
          <a:p>
            <a:r>
              <a:rPr lang="en-US" sz="6600" b="1" u="sng" dirty="0">
                <a:solidFill>
                  <a:srgbClr val="FF0000"/>
                </a:solidFill>
              </a:rPr>
              <a:t>People:</a:t>
            </a:r>
            <a:br>
              <a:rPr lang="en-US" sz="6600" b="1" u="sng" dirty="0">
                <a:solidFill>
                  <a:srgbClr val="FF0000"/>
                </a:solidFill>
              </a:rPr>
            </a:br>
            <a:r>
              <a:rPr lang="en-US" sz="6600" b="1" dirty="0">
                <a:solidFill>
                  <a:srgbClr val="FF0000"/>
                </a:solidFill>
              </a:rPr>
              <a:t>that we might be holy and blameless before God.</a:t>
            </a:r>
            <a:endParaRPr lang="en-US" sz="48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2005784"/>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5669280"/>
            <a:ext cx="12192000" cy="2103120"/>
          </a:xfrm>
        </p:spPr>
        <p:txBody>
          <a:bodyPr>
            <a:normAutofit fontScale="90000"/>
          </a:bodyPr>
          <a:lstStyle/>
          <a:p>
            <a:r>
              <a:rPr lang="en-US" sz="8900" b="1" dirty="0">
                <a:latin typeface="Algerian" panose="04020705040A02060702" pitchFamily="82" charset="0"/>
              </a:rPr>
              <a:t>Prayer of Confession</a:t>
            </a:r>
            <a:br>
              <a:rPr lang="en-US" sz="8900" b="1" dirty="0">
                <a:latin typeface="Algerian" panose="04020705040A02060702" pitchFamily="82" charset="0"/>
              </a:rPr>
            </a:br>
            <a:br>
              <a:rPr lang="en-US" sz="8900" b="1" dirty="0">
                <a:latin typeface="Algerian" panose="04020705040A02060702" pitchFamily="82" charset="0"/>
              </a:rPr>
            </a:br>
            <a:r>
              <a:rPr lang="en-US" sz="6700" b="1" dirty="0">
                <a:latin typeface="Algerian" panose="04020705040A02060702" pitchFamily="82" charset="0"/>
              </a:rPr>
              <a:t>(based on Romans 5:8; Hebrews 4:16)</a:t>
            </a:r>
            <a:br>
              <a:rPr lang="en-US" sz="53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914400"/>
            <a:ext cx="12192000" cy="6858000"/>
          </a:xfrm>
        </p:spPr>
        <p:txBody>
          <a:bodyPr>
            <a:normAutofit fontScale="90000"/>
          </a:bodyPr>
          <a:lstStyle/>
          <a:p>
            <a:br>
              <a:rPr lang="en-US" sz="6000" b="1" u="sng" dirty="0"/>
            </a:br>
            <a:r>
              <a:rPr lang="en-US" sz="8000" b="1" u="sng" dirty="0"/>
              <a:t>ALL:</a:t>
            </a:r>
            <a:br>
              <a:rPr lang="en-US" sz="8000" b="1" u="sng" dirty="0"/>
            </a:br>
            <a:r>
              <a:rPr lang="en-US" sz="8000" b="1" dirty="0"/>
              <a:t>The proof of God’s amazing love is this: </a:t>
            </a:r>
            <a:br>
              <a:rPr lang="en-US" sz="8000" b="1" dirty="0"/>
            </a:br>
            <a:r>
              <a:rPr lang="en-US" sz="8000" b="1" dirty="0"/>
              <a:t>While we were sinners, Christ died for us.</a:t>
            </a:r>
            <a:br>
              <a:rPr lang="en-US" sz="8000" b="1" dirty="0"/>
            </a:br>
            <a:br>
              <a:rPr lang="en-US" sz="6600" b="1" dirty="0"/>
            </a:b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590800"/>
            <a:ext cx="12192000" cy="3335867"/>
          </a:xfrm>
        </p:spPr>
        <p:txBody>
          <a:bodyPr>
            <a:noAutofit/>
          </a:bodyPr>
          <a:lstStyle/>
          <a:p>
            <a:r>
              <a:rPr lang="en-US" sz="6000" b="1" u="sng" dirty="0"/>
              <a:t>ALL:</a:t>
            </a:r>
            <a:br>
              <a:rPr lang="en-US" sz="6000" b="1" u="sng" dirty="0"/>
            </a:br>
            <a:r>
              <a:rPr lang="en-US" sz="6000" b="1" dirty="0"/>
              <a:t>Let us therefore approach the throne of grace with boldness,</a:t>
            </a:r>
            <a:br>
              <a:rPr lang="en-US" sz="6000" b="1" dirty="0"/>
            </a:br>
            <a:r>
              <a:rPr lang="en-US" sz="6000" b="1" dirty="0"/>
              <a:t>so that we may receive mercy and find grace to help in time of need.</a:t>
            </a:r>
            <a:br>
              <a:rPr lang="en-US" sz="6000" b="1" dirty="0"/>
            </a:br>
            <a:r>
              <a:rPr lang="en-US" sz="6000" b="1" dirty="0"/>
              <a:t>	</a:t>
            </a:r>
            <a:endParaRPr lang="en-US" sz="6600" b="1" dirty="0"/>
          </a:p>
        </p:txBody>
      </p:sp>
    </p:spTree>
    <p:extLst>
      <p:ext uri="{BB962C8B-B14F-4D97-AF65-F5344CB8AC3E}">
        <p14:creationId xmlns:p14="http://schemas.microsoft.com/office/powerpoint/2010/main" val="273777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590800"/>
            <a:ext cx="12192000" cy="3335867"/>
          </a:xfrm>
        </p:spPr>
        <p:txBody>
          <a:bodyPr>
            <a:noAutofit/>
          </a:bodyPr>
          <a:lstStyle/>
          <a:p>
            <a:r>
              <a:rPr lang="en-US" sz="6000" b="1" u="sng" dirty="0"/>
              <a:t>ALL:</a:t>
            </a:r>
            <a:br>
              <a:rPr lang="en-US" sz="6000" b="1" u="sng" dirty="0"/>
            </a:br>
            <a:br>
              <a:rPr lang="en-US" sz="6000" b="1" u="sng" dirty="0"/>
            </a:br>
            <a:r>
              <a:rPr lang="en-US" sz="6000" b="1" dirty="0"/>
              <a:t>Trusting in God’s faithfulness and compassion,</a:t>
            </a:r>
            <a:br>
              <a:rPr lang="en-US" sz="6000" b="1" dirty="0"/>
            </a:br>
            <a:r>
              <a:rPr lang="en-US" sz="6000" b="1" dirty="0"/>
              <a:t>let us confess our sin before God and one another.</a:t>
            </a:r>
            <a:br>
              <a:rPr lang="en-US" sz="6000" b="1" dirty="0"/>
            </a:br>
            <a:r>
              <a:rPr lang="en-US" sz="6000" b="1" dirty="0"/>
              <a:t>	</a:t>
            </a:r>
            <a:endParaRPr lang="en-US" sz="6600" b="1" dirty="0"/>
          </a:p>
        </p:txBody>
      </p:sp>
    </p:spTree>
    <p:extLst>
      <p:ext uri="{BB962C8B-B14F-4D97-AF65-F5344CB8AC3E}">
        <p14:creationId xmlns:p14="http://schemas.microsoft.com/office/powerpoint/2010/main" val="418826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95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20574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(Psalm 145:13-14)                                                                                                     Elder Roy Palk, Liturgist</a:t>
            </a:r>
            <a:br>
              <a:rPr lang="en-US" sz="6600" b="1" dirty="0"/>
            </a:br>
            <a:endParaRPr lang="en-US" sz="8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914400"/>
            <a:ext cx="12192000" cy="6858000"/>
          </a:xfrm>
        </p:spPr>
        <p:txBody>
          <a:bodyPr/>
          <a:lstStyle/>
          <a:p>
            <a:r>
              <a:rPr lang="en-US" sz="6600" b="1" u="sng" dirty="0"/>
              <a:t>Liturgist: </a:t>
            </a:r>
            <a:br>
              <a:rPr lang="en-US" sz="6600" b="1" u="sng" dirty="0"/>
            </a:br>
            <a:r>
              <a:rPr lang="en-US" sz="6000" b="1" dirty="0"/>
              <a:t>The LORD is faithful in all his words, and gracious in all his deeds.</a:t>
            </a:r>
            <a:br>
              <a:rPr lang="en-US" sz="6000" b="1" dirty="0"/>
            </a:br>
            <a:r>
              <a:rPr lang="en-US" sz="6000" b="1" dirty="0"/>
              <a:t>The LORD upholds all who are falling, and raises up all who are bowed down.</a:t>
            </a:r>
            <a:br>
              <a:rPr lang="en-US" sz="6000" b="1" dirty="0"/>
            </a:br>
            <a:endParaRPr lang="en-US" sz="6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663285"/>
          </a:xfrm>
        </p:spPr>
        <p:txBody>
          <a:bodyPr/>
          <a:lstStyle/>
          <a:p>
            <a:r>
              <a:rPr lang="en-US" sz="9120" b="1" dirty="0">
                <a:latin typeface="Arial Black" pitchFamily="34" charset="0"/>
              </a:rPr>
              <a:t>I Surrender All</a:t>
            </a:r>
            <a:br>
              <a:rPr lang="en-US" sz="912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221998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858838"/>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66328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All to Him I freely give;</a:t>
            </a:r>
            <a:br>
              <a:rPr lang="en-US" sz="6080" b="1" dirty="0">
                <a:latin typeface="Arial Black" pitchFamily="34" charset="0"/>
              </a:rPr>
            </a:br>
            <a:r>
              <a:rPr lang="en-US" sz="6080" b="1" dirty="0">
                <a:latin typeface="Arial Black" pitchFamily="34" charset="0"/>
              </a:rPr>
              <a:t>I will ever love and trust Him,</a:t>
            </a:r>
            <a:br>
              <a:rPr lang="en-US" sz="6080" b="1" dirty="0">
                <a:latin typeface="Arial Black" pitchFamily="34" charset="0"/>
              </a:rPr>
            </a:br>
            <a:r>
              <a:rPr lang="en-US" sz="6080" b="1" dirty="0">
                <a:latin typeface="Arial Black" pitchFamily="34" charset="0"/>
              </a:rPr>
              <a:t>In His presence daily live.</a:t>
            </a:r>
          </a:p>
        </p:txBody>
      </p:sp>
    </p:spTree>
    <p:extLst>
      <p:ext uri="{BB962C8B-B14F-4D97-AF65-F5344CB8AC3E}">
        <p14:creationId xmlns:p14="http://schemas.microsoft.com/office/powerpoint/2010/main" val="4286145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1059810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Humbly at His feet I bow;</a:t>
            </a:r>
            <a:br>
              <a:rPr lang="en-US" sz="6080" b="1" dirty="0">
                <a:latin typeface="Arial Black" pitchFamily="34" charset="0"/>
              </a:rPr>
            </a:br>
            <a:r>
              <a:rPr lang="en-US" sz="6080" b="1" dirty="0">
                <a:latin typeface="Arial Black" pitchFamily="34" charset="0"/>
              </a:rPr>
              <a:t>Worldly pleasures all forsaken,</a:t>
            </a:r>
            <a:br>
              <a:rPr lang="en-US" sz="6080" b="1" dirty="0">
                <a:latin typeface="Arial Black" pitchFamily="34" charset="0"/>
              </a:rPr>
            </a:br>
            <a:r>
              <a:rPr lang="en-US" sz="6080" b="1" dirty="0">
                <a:latin typeface="Arial Black" pitchFamily="34" charset="0"/>
              </a:rPr>
              <a:t>Take me Jesus, take me now</a:t>
            </a:r>
          </a:p>
        </p:txBody>
      </p:sp>
    </p:spTree>
    <p:extLst>
      <p:ext uri="{BB962C8B-B14F-4D97-AF65-F5344CB8AC3E}">
        <p14:creationId xmlns:p14="http://schemas.microsoft.com/office/powerpoint/2010/main" val="971125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2490698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Make me Savior, wholly </a:t>
            </a:r>
            <a:r>
              <a:rPr lang="en-US" sz="6080" b="1" dirty="0" err="1">
                <a:latin typeface="Arial Black" pitchFamily="34" charset="0"/>
              </a:rPr>
              <a:t>Thine</a:t>
            </a:r>
            <a:r>
              <a:rPr lang="en-US" sz="6080" b="1" dirty="0">
                <a:latin typeface="Arial Black" pitchFamily="34" charset="0"/>
              </a:rPr>
              <a:t>;</a:t>
            </a:r>
            <a:br>
              <a:rPr lang="en-US" sz="6080" b="1" dirty="0">
                <a:latin typeface="Arial Black" pitchFamily="34" charset="0"/>
              </a:rPr>
            </a:br>
            <a:r>
              <a:rPr lang="en-US" sz="6080" b="1" dirty="0">
                <a:latin typeface="Arial Black" pitchFamily="34" charset="0"/>
              </a:rPr>
              <a:t>May Thy Holy Spirit fill me,</a:t>
            </a:r>
            <a:br>
              <a:rPr lang="en-US" sz="6080" b="1" dirty="0">
                <a:latin typeface="Arial Black" pitchFamily="34" charset="0"/>
              </a:rPr>
            </a:br>
            <a:r>
              <a:rPr lang="en-US" sz="6080" b="1" dirty="0">
                <a:latin typeface="Arial Black" pitchFamily="34" charset="0"/>
              </a:rPr>
              <a:t>May I know Thy </a:t>
            </a:r>
            <a:r>
              <a:rPr lang="en-US" sz="6080" b="1" dirty="0" err="1">
                <a:latin typeface="Arial Black" pitchFamily="34" charset="0"/>
              </a:rPr>
              <a:t>pow’r</a:t>
            </a:r>
            <a:r>
              <a:rPr lang="en-US" sz="6080" b="1" dirty="0">
                <a:latin typeface="Arial Black" pitchFamily="34" charset="0"/>
              </a:rPr>
              <a:t> divine.</a:t>
            </a:r>
          </a:p>
        </p:txBody>
      </p:sp>
    </p:spTree>
    <p:extLst>
      <p:ext uri="{BB962C8B-B14F-4D97-AF65-F5344CB8AC3E}">
        <p14:creationId xmlns:p14="http://schemas.microsoft.com/office/powerpoint/2010/main" val="4010408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2155287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Lord I give myself to Thee</a:t>
            </a:r>
            <a:br>
              <a:rPr lang="en-US" sz="6080" b="1" dirty="0">
                <a:latin typeface="Arial Black" pitchFamily="34" charset="0"/>
              </a:rPr>
            </a:br>
            <a:r>
              <a:rPr lang="en-US" sz="6080" b="1" dirty="0">
                <a:latin typeface="Arial Black" pitchFamily="34" charset="0"/>
              </a:rPr>
              <a:t>Fill me with Thy love and power,</a:t>
            </a:r>
            <a:br>
              <a:rPr lang="en-US" sz="6080" b="1" dirty="0">
                <a:latin typeface="Arial Black" pitchFamily="34" charset="0"/>
              </a:rPr>
            </a:br>
            <a:r>
              <a:rPr lang="en-US" sz="6080" b="1" dirty="0">
                <a:latin typeface="Arial Black" pitchFamily="34" charset="0"/>
              </a:rPr>
              <a:t>Let Thy blessing fall on me.</a:t>
            </a:r>
          </a:p>
        </p:txBody>
      </p:sp>
    </p:spTree>
    <p:extLst>
      <p:ext uri="{BB962C8B-B14F-4D97-AF65-F5344CB8AC3E}">
        <p14:creationId xmlns:p14="http://schemas.microsoft.com/office/powerpoint/2010/main" val="1131785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2288716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987041"/>
            <a:ext cx="12192000" cy="4814857"/>
          </a:xfrm>
        </p:spPr>
        <p:txBody>
          <a:bodyPr/>
          <a:lstStyle/>
          <a:p>
            <a:r>
              <a:rPr lang="en-US" sz="8000" u="sng" dirty="0"/>
              <a:t>Teaching Moment</a:t>
            </a:r>
            <a:br>
              <a:rPr lang="en-US" sz="8000" u="sng" dirty="0"/>
            </a:br>
            <a:br>
              <a:rPr lang="en-US" sz="6000" u="sng" dirty="0"/>
            </a:b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5897562"/>
          </a:xfrm>
        </p:spPr>
        <p:txBody>
          <a:bodyPr>
            <a:normAutofit/>
          </a:bodyPr>
          <a:lstStyle/>
          <a:p>
            <a:r>
              <a:rPr lang="en-US" sz="8800" b="1" dirty="0"/>
              <a:t>10,000 Reasons</a:t>
            </a:r>
            <a:br>
              <a:rPr lang="en-US" sz="8800" b="1" dirty="0"/>
            </a:br>
            <a:r>
              <a:rPr lang="en-US" sz="8800" b="1" dirty="0"/>
              <a:t>( Bless the Lord )</a:t>
            </a:r>
          </a:p>
        </p:txBody>
      </p:sp>
    </p:spTree>
    <p:extLst>
      <p:ext uri="{BB962C8B-B14F-4D97-AF65-F5344CB8AC3E}">
        <p14:creationId xmlns:p14="http://schemas.microsoft.com/office/powerpoint/2010/main" val="1856334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565151"/>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1459416"/>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14601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752B0A-2502-EA7C-45F6-F3DB0D3E8183}"/>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9814066"/>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36C613C7-1E87-11FF-A66A-10354CC1994A}"/>
              </a:ext>
            </a:extLst>
          </p:cNvPr>
          <p:cNvSpPr txBox="1">
            <a:spLocks noChangeArrowheads="1"/>
          </p:cNvSpPr>
          <p:nvPr/>
        </p:nvSpPr>
        <p:spPr bwMode="auto">
          <a:xfrm>
            <a:off x="1524000" y="15240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73027049"/>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090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875"/>
            <a:ext cx="11292840" cy="8049365"/>
          </a:xfrm>
        </p:spPr>
        <p:txBody>
          <a:bodyPr>
            <a:normAutofit/>
          </a:bodyPr>
          <a:lstStyle/>
          <a:p>
            <a:r>
              <a:rPr lang="en-US" sz="12160" b="1" dirty="0"/>
              <a:t>Lord I Need You</a:t>
            </a:r>
            <a:br>
              <a:rPr lang="en-US" sz="12160" b="1" dirty="0"/>
            </a:br>
            <a:br>
              <a:rPr lang="en-US" sz="12160" b="1" dirty="0"/>
            </a:br>
            <a:r>
              <a:rPr lang="en-US" sz="4560" b="1" dirty="0"/>
              <a:t>Jesse Reeves, </a:t>
            </a:r>
            <a:r>
              <a:rPr lang="en-US" sz="4560" b="1" dirty="0" err="1"/>
              <a:t>Kristian</a:t>
            </a:r>
            <a:r>
              <a:rPr lang="en-US" sz="4560" b="1" dirty="0"/>
              <a:t> </a:t>
            </a:r>
            <a:r>
              <a:rPr lang="en-US" sz="4560" b="1" dirty="0" err="1"/>
              <a:t>Stanfill</a:t>
            </a:r>
            <a:r>
              <a:rPr lang="en-US" sz="4560" b="1" dirty="0"/>
              <a:t>, Matt Maher, </a:t>
            </a:r>
            <a:br>
              <a:rPr lang="en-US" sz="4560" b="1" dirty="0"/>
            </a:br>
            <a:r>
              <a:rPr lang="en-US" sz="4560" b="1" dirty="0"/>
              <a:t>Christy </a:t>
            </a:r>
            <a:r>
              <a:rPr lang="en-US" sz="4560" b="1" dirty="0" err="1"/>
              <a:t>Nockels</a:t>
            </a:r>
            <a:r>
              <a:rPr lang="en-US" sz="4560" b="1" dirty="0"/>
              <a:t>, and Daniel Carson</a:t>
            </a:r>
            <a:endParaRPr lang="en-US" sz="12160" b="1" dirty="0"/>
          </a:p>
        </p:txBody>
      </p:sp>
    </p:spTree>
    <p:extLst>
      <p:ext uri="{BB962C8B-B14F-4D97-AF65-F5344CB8AC3E}">
        <p14:creationId xmlns:p14="http://schemas.microsoft.com/office/powerpoint/2010/main" val="972264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875"/>
            <a:ext cx="11582400" cy="8049365"/>
          </a:xfrm>
        </p:spPr>
        <p:txBody>
          <a:bodyPr>
            <a:normAutofit/>
          </a:bodyPr>
          <a:lstStyle/>
          <a:p>
            <a:r>
              <a:rPr lang="en-US" sz="7600" b="1" dirty="0"/>
              <a:t>Lord I come, I confess</a:t>
            </a:r>
            <a:br>
              <a:rPr lang="en-US" sz="7600" b="1" dirty="0"/>
            </a:br>
            <a:r>
              <a:rPr lang="en-US" sz="7600" b="1" dirty="0"/>
              <a:t>Bowing here, I find my rest</a:t>
            </a:r>
            <a:br>
              <a:rPr lang="en-US" sz="7600" b="1" dirty="0"/>
            </a:br>
            <a:r>
              <a:rPr lang="en-US" sz="7600" b="1" dirty="0"/>
              <a:t>Without You I fall apart</a:t>
            </a:r>
            <a:br>
              <a:rPr lang="en-US" sz="7600" b="1" dirty="0"/>
            </a:br>
            <a:r>
              <a:rPr lang="en-US" sz="7600" b="1" dirty="0"/>
              <a:t>You’re the one that guides my heart.</a:t>
            </a:r>
          </a:p>
        </p:txBody>
      </p:sp>
    </p:spTree>
    <p:extLst>
      <p:ext uri="{BB962C8B-B14F-4D97-AF65-F5344CB8AC3E}">
        <p14:creationId xmlns:p14="http://schemas.microsoft.com/office/powerpoint/2010/main" val="2568181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7875"/>
            <a:ext cx="10713720" cy="8049365"/>
          </a:xfrm>
        </p:spPr>
        <p:txBody>
          <a:bodyPr>
            <a:normAutofit/>
          </a:bodyPr>
          <a:lstStyle/>
          <a:p>
            <a:r>
              <a:rPr lang="en-US" sz="7600" b="1" dirty="0"/>
              <a:t>Lord, I need You, </a:t>
            </a:r>
            <a:br>
              <a:rPr lang="en-US" sz="7600" b="1" dirty="0"/>
            </a:br>
            <a:r>
              <a:rPr lang="en-US" sz="7600" b="1" dirty="0"/>
              <a:t>oh, I need You</a:t>
            </a:r>
            <a:br>
              <a:rPr lang="en-US" sz="7600" b="1" dirty="0"/>
            </a:br>
            <a:r>
              <a:rPr lang="en-US" sz="7600" b="1" dirty="0" err="1"/>
              <a:t>Ev’ry</a:t>
            </a:r>
            <a:r>
              <a:rPr lang="en-US" sz="7600" b="1" dirty="0"/>
              <a:t> hour I need You!</a:t>
            </a:r>
            <a:br>
              <a:rPr lang="en-US" sz="7600" b="1" dirty="0"/>
            </a:br>
            <a:r>
              <a:rPr lang="en-US" sz="7600" b="1" dirty="0"/>
              <a:t>My one defense, </a:t>
            </a:r>
            <a:br>
              <a:rPr lang="en-US" sz="7600" b="1" dirty="0"/>
            </a:br>
            <a:r>
              <a:rPr lang="en-US" sz="7600" b="1" dirty="0"/>
              <a:t>my righteous-</a:t>
            </a:r>
            <a:r>
              <a:rPr lang="en-US" sz="7600" b="1" dirty="0" err="1"/>
              <a:t>ness</a:t>
            </a:r>
            <a:br>
              <a:rPr lang="en-US" sz="7600" b="1" dirty="0"/>
            </a:br>
            <a:r>
              <a:rPr lang="en-US" sz="7600" b="1" dirty="0"/>
              <a:t>Oh God how I need You!</a:t>
            </a:r>
          </a:p>
        </p:txBody>
      </p:sp>
    </p:spTree>
    <p:extLst>
      <p:ext uri="{BB962C8B-B14F-4D97-AF65-F5344CB8AC3E}">
        <p14:creationId xmlns:p14="http://schemas.microsoft.com/office/powerpoint/2010/main" val="255152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7875"/>
            <a:ext cx="11003280" cy="8049365"/>
          </a:xfrm>
        </p:spPr>
        <p:txBody>
          <a:bodyPr>
            <a:noAutofit/>
          </a:bodyPr>
          <a:lstStyle/>
          <a:p>
            <a:r>
              <a:rPr lang="en-US" sz="6840" b="1" dirty="0"/>
              <a:t>Where sin runs deep,</a:t>
            </a:r>
            <a:br>
              <a:rPr lang="en-US" sz="6840" b="1" dirty="0"/>
            </a:br>
            <a:r>
              <a:rPr lang="en-US" sz="6840" b="1" dirty="0"/>
              <a:t> Your grace is more</a:t>
            </a:r>
            <a:br>
              <a:rPr lang="en-US" sz="6840" b="1" dirty="0"/>
            </a:br>
            <a:r>
              <a:rPr lang="en-US" sz="6840" b="1" dirty="0"/>
              <a:t>Where grace is found,</a:t>
            </a:r>
            <a:br>
              <a:rPr lang="en-US" sz="6840" b="1" dirty="0"/>
            </a:br>
            <a:r>
              <a:rPr lang="en-US" sz="6840" b="1" dirty="0"/>
              <a:t> is where You are</a:t>
            </a:r>
            <a:br>
              <a:rPr lang="en-US" sz="6840" b="1" dirty="0"/>
            </a:br>
            <a:r>
              <a:rPr lang="en-US" sz="6840" b="1" dirty="0"/>
              <a:t>And where You are,</a:t>
            </a:r>
            <a:br>
              <a:rPr lang="en-US" sz="6840" b="1" dirty="0"/>
            </a:br>
            <a:r>
              <a:rPr lang="en-US" sz="6840" b="1" dirty="0"/>
              <a:t> Lord, I am free</a:t>
            </a:r>
            <a:br>
              <a:rPr lang="en-US" sz="6840" b="1" dirty="0"/>
            </a:br>
            <a:r>
              <a:rPr lang="en-US" sz="6840" b="1" dirty="0"/>
              <a:t>Holiness is Christ in me.</a:t>
            </a:r>
            <a:br>
              <a:rPr lang="en-US" sz="6080" b="1" dirty="0"/>
            </a:br>
            <a:endParaRPr lang="en-US" sz="6080" b="1" dirty="0"/>
          </a:p>
        </p:txBody>
      </p:sp>
    </p:spTree>
    <p:extLst>
      <p:ext uri="{BB962C8B-B14F-4D97-AF65-F5344CB8AC3E}">
        <p14:creationId xmlns:p14="http://schemas.microsoft.com/office/powerpoint/2010/main" val="419583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882341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759805"/>
          </a:xfrm>
        </p:spPr>
        <p:txBody>
          <a:bodyPr/>
          <a:lstStyle/>
          <a:p>
            <a:r>
              <a:rPr lang="en-US" sz="8360" b="1" dirty="0"/>
              <a:t>And where You are,</a:t>
            </a:r>
            <a:br>
              <a:rPr lang="en-US" sz="8360" b="1" dirty="0"/>
            </a:br>
            <a:r>
              <a:rPr lang="en-US" sz="8360" b="1" dirty="0"/>
              <a:t> Lord, I am free</a:t>
            </a:r>
            <a:br>
              <a:rPr lang="en-US" sz="8360" b="1" dirty="0"/>
            </a:br>
            <a:r>
              <a:rPr lang="en-US" sz="8360" b="1" dirty="0"/>
              <a:t>Holiness is Christ in me.</a:t>
            </a:r>
            <a:br>
              <a:rPr lang="en-US" sz="5067" b="1" dirty="0"/>
            </a:br>
            <a:endParaRPr lang="en-US" dirty="0"/>
          </a:p>
        </p:txBody>
      </p:sp>
    </p:spTree>
    <p:extLst>
      <p:ext uri="{BB962C8B-B14F-4D97-AF65-F5344CB8AC3E}">
        <p14:creationId xmlns:p14="http://schemas.microsoft.com/office/powerpoint/2010/main" val="27815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7875"/>
            <a:ext cx="10713720" cy="8049365"/>
          </a:xfrm>
        </p:spPr>
        <p:txBody>
          <a:bodyPr>
            <a:normAutofit/>
          </a:bodyPr>
          <a:lstStyle/>
          <a:p>
            <a:r>
              <a:rPr lang="en-US" sz="7600" b="1" dirty="0"/>
              <a:t>Lord, I need You,</a:t>
            </a:r>
            <a:br>
              <a:rPr lang="en-US" sz="7600" b="1" dirty="0"/>
            </a:br>
            <a:r>
              <a:rPr lang="en-US" sz="7600" b="1" dirty="0"/>
              <a:t> oh I need You</a:t>
            </a:r>
            <a:br>
              <a:rPr lang="en-US" sz="7600" b="1" dirty="0"/>
            </a:br>
            <a:r>
              <a:rPr lang="en-US" sz="7600" b="1" dirty="0" err="1"/>
              <a:t>Ev’ry</a:t>
            </a:r>
            <a:r>
              <a:rPr lang="en-US" sz="7600" b="1" dirty="0"/>
              <a:t> hour I need You!</a:t>
            </a:r>
            <a:br>
              <a:rPr lang="en-US" sz="7600" b="1" dirty="0"/>
            </a:br>
            <a:r>
              <a:rPr lang="en-US" sz="7600" b="1" dirty="0"/>
              <a:t>My one defense,</a:t>
            </a:r>
            <a:br>
              <a:rPr lang="en-US" sz="7600" b="1" dirty="0"/>
            </a:br>
            <a:r>
              <a:rPr lang="en-US" sz="7600" b="1" dirty="0"/>
              <a:t> my righteous-</a:t>
            </a:r>
            <a:r>
              <a:rPr lang="en-US" sz="7600" b="1" dirty="0" err="1"/>
              <a:t>ness</a:t>
            </a:r>
            <a:br>
              <a:rPr lang="en-US" sz="7600" b="1" dirty="0"/>
            </a:br>
            <a:r>
              <a:rPr lang="en-US" sz="7600" b="1" dirty="0"/>
              <a:t>Oh God how I need You!</a:t>
            </a:r>
          </a:p>
        </p:txBody>
      </p:sp>
    </p:spTree>
    <p:extLst>
      <p:ext uri="{BB962C8B-B14F-4D97-AF65-F5344CB8AC3E}">
        <p14:creationId xmlns:p14="http://schemas.microsoft.com/office/powerpoint/2010/main" val="923416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875"/>
            <a:ext cx="11582400" cy="8049365"/>
          </a:xfrm>
        </p:spPr>
        <p:txBody>
          <a:bodyPr>
            <a:normAutofit/>
          </a:bodyPr>
          <a:lstStyle/>
          <a:p>
            <a:r>
              <a:rPr lang="en-US" sz="6840" b="1" dirty="0"/>
              <a:t>So teach my song to rise to You</a:t>
            </a:r>
            <a:br>
              <a:rPr lang="en-US" sz="6840" b="1" dirty="0"/>
            </a:br>
            <a:r>
              <a:rPr lang="en-US" sz="6840" b="1" dirty="0"/>
              <a:t>When temptation comes my way.</a:t>
            </a:r>
            <a:br>
              <a:rPr lang="en-US" sz="6840" b="1" dirty="0"/>
            </a:br>
            <a:r>
              <a:rPr lang="en-US" sz="6840" b="1" dirty="0"/>
              <a:t> When I cannot stand</a:t>
            </a:r>
            <a:br>
              <a:rPr lang="en-US" sz="6840" b="1" dirty="0"/>
            </a:br>
            <a:r>
              <a:rPr lang="en-US" sz="6840" b="1" dirty="0"/>
              <a:t> I’ll fall on You.</a:t>
            </a:r>
            <a:br>
              <a:rPr lang="en-US" sz="6840" b="1" dirty="0"/>
            </a:br>
            <a:r>
              <a:rPr lang="en-US" sz="6840" b="1" dirty="0"/>
              <a:t>Jesus You’re my hope and stay.</a:t>
            </a:r>
            <a:br>
              <a:rPr lang="en-US" sz="6080" b="1" dirty="0"/>
            </a:br>
            <a:endParaRPr lang="en-US" sz="6080" b="1" dirty="0"/>
          </a:p>
        </p:txBody>
      </p:sp>
    </p:spTree>
    <p:extLst>
      <p:ext uri="{BB962C8B-B14F-4D97-AF65-F5344CB8AC3E}">
        <p14:creationId xmlns:p14="http://schemas.microsoft.com/office/powerpoint/2010/main" val="3695099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759805"/>
          </a:xfrm>
        </p:spPr>
        <p:txBody>
          <a:bodyPr>
            <a:normAutofit/>
          </a:bodyPr>
          <a:lstStyle/>
          <a:p>
            <a:r>
              <a:rPr lang="en-US" sz="7600" b="1" dirty="0"/>
              <a:t>When I cannot stand</a:t>
            </a:r>
            <a:br>
              <a:rPr lang="en-US" sz="7600" b="1" dirty="0"/>
            </a:br>
            <a:r>
              <a:rPr lang="en-US" sz="7600" b="1" dirty="0"/>
              <a:t> I’ll fall on You.</a:t>
            </a:r>
            <a:br>
              <a:rPr lang="en-US" sz="7600" b="1" dirty="0"/>
            </a:br>
            <a:r>
              <a:rPr lang="en-US" sz="7600" b="1" dirty="0"/>
              <a:t>Jesus You’re my hope and stay.</a:t>
            </a:r>
            <a:endParaRPr lang="en-US" sz="7600" dirty="0"/>
          </a:p>
        </p:txBody>
      </p:sp>
    </p:spTree>
    <p:extLst>
      <p:ext uri="{BB962C8B-B14F-4D97-AF65-F5344CB8AC3E}">
        <p14:creationId xmlns:p14="http://schemas.microsoft.com/office/powerpoint/2010/main" val="239651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7875"/>
            <a:ext cx="10713720" cy="8049365"/>
          </a:xfrm>
        </p:spPr>
        <p:txBody>
          <a:bodyPr>
            <a:normAutofit/>
          </a:bodyPr>
          <a:lstStyle/>
          <a:p>
            <a:r>
              <a:rPr lang="en-US" sz="7600" b="1" dirty="0"/>
              <a:t>Lord, I need You,</a:t>
            </a:r>
            <a:br>
              <a:rPr lang="en-US" sz="7600" b="1" dirty="0"/>
            </a:br>
            <a:r>
              <a:rPr lang="en-US" sz="7600" b="1" dirty="0"/>
              <a:t> oh, I need You!</a:t>
            </a:r>
            <a:br>
              <a:rPr lang="en-US" sz="7600" b="1" dirty="0"/>
            </a:br>
            <a:r>
              <a:rPr lang="en-US" sz="7600" b="1" dirty="0" err="1"/>
              <a:t>Ev’ry</a:t>
            </a:r>
            <a:r>
              <a:rPr lang="en-US" sz="7600" b="1" dirty="0"/>
              <a:t> hour I need You!</a:t>
            </a:r>
            <a:br>
              <a:rPr lang="en-US" sz="7600" b="1" dirty="0"/>
            </a:br>
            <a:r>
              <a:rPr lang="en-US" sz="7600" b="1" dirty="0"/>
              <a:t>My one defense, </a:t>
            </a:r>
            <a:br>
              <a:rPr lang="en-US" sz="7600" b="1" dirty="0"/>
            </a:br>
            <a:r>
              <a:rPr lang="en-US" sz="7600" b="1" dirty="0"/>
              <a:t>my righteous-</a:t>
            </a:r>
            <a:r>
              <a:rPr lang="en-US" sz="7600" b="1" dirty="0" err="1"/>
              <a:t>ness</a:t>
            </a:r>
            <a:r>
              <a:rPr lang="en-US" sz="7600" b="1" dirty="0"/>
              <a:t>!</a:t>
            </a:r>
            <a:br>
              <a:rPr lang="en-US" sz="7600" b="1" dirty="0"/>
            </a:br>
            <a:r>
              <a:rPr lang="en-US" sz="7600" b="1" dirty="0"/>
              <a:t>Oh God, how I need You!</a:t>
            </a:r>
          </a:p>
        </p:txBody>
      </p:sp>
    </p:spTree>
    <p:extLst>
      <p:ext uri="{BB962C8B-B14F-4D97-AF65-F5344CB8AC3E}">
        <p14:creationId xmlns:p14="http://schemas.microsoft.com/office/powerpoint/2010/main" val="4111788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7875"/>
            <a:ext cx="11582400" cy="7759805"/>
          </a:xfrm>
        </p:spPr>
        <p:txBody>
          <a:bodyPr>
            <a:normAutofit/>
          </a:bodyPr>
          <a:lstStyle/>
          <a:p>
            <a:r>
              <a:rPr lang="en-US" sz="8360" b="1" dirty="0"/>
              <a:t>You’re My one defense,</a:t>
            </a:r>
            <a:br>
              <a:rPr lang="en-US" sz="8360" b="1" dirty="0"/>
            </a:br>
            <a:r>
              <a:rPr lang="en-US" sz="8360" b="1" dirty="0"/>
              <a:t> my righteous-</a:t>
            </a:r>
            <a:r>
              <a:rPr lang="en-US" sz="8360" b="1" dirty="0" err="1"/>
              <a:t>ness</a:t>
            </a:r>
            <a:r>
              <a:rPr lang="en-US" sz="8360" b="1" dirty="0"/>
              <a:t>!</a:t>
            </a:r>
            <a:br>
              <a:rPr lang="en-US" sz="8360" b="1" dirty="0"/>
            </a:br>
            <a:r>
              <a:rPr lang="en-US" sz="8360" b="1" dirty="0"/>
              <a:t>Oh God how I need You!</a:t>
            </a:r>
            <a:endParaRPr lang="en-US" sz="8360" dirty="0"/>
          </a:p>
        </p:txBody>
      </p:sp>
    </p:spTree>
    <p:extLst>
      <p:ext uri="{BB962C8B-B14F-4D97-AF65-F5344CB8AC3E}">
        <p14:creationId xmlns:p14="http://schemas.microsoft.com/office/powerpoint/2010/main" val="2069258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7875"/>
            <a:ext cx="10424160" cy="7952845"/>
          </a:xfrm>
        </p:spPr>
        <p:txBody>
          <a:bodyPr>
            <a:normAutofit/>
          </a:bodyPr>
          <a:lstStyle/>
          <a:p>
            <a:r>
              <a:rPr lang="en-US" sz="8360" b="1" dirty="0"/>
              <a:t>My one defense,</a:t>
            </a:r>
            <a:br>
              <a:rPr lang="en-US" sz="8360" b="1" dirty="0"/>
            </a:br>
            <a:r>
              <a:rPr lang="en-US" sz="8360" b="1" dirty="0"/>
              <a:t> my righteous-</a:t>
            </a:r>
            <a:r>
              <a:rPr lang="en-US" sz="8360" b="1" dirty="0" err="1"/>
              <a:t>ness</a:t>
            </a:r>
            <a:br>
              <a:rPr lang="en-US" sz="8360" b="1" dirty="0"/>
            </a:br>
            <a:r>
              <a:rPr lang="en-US" sz="8360" b="1" dirty="0"/>
              <a:t>Oh God, how I need You</a:t>
            </a:r>
            <a:endParaRPr lang="en-US" sz="8360" dirty="0"/>
          </a:p>
        </p:txBody>
      </p:sp>
    </p:spTree>
    <p:extLst>
      <p:ext uri="{BB962C8B-B14F-4D97-AF65-F5344CB8AC3E}">
        <p14:creationId xmlns:p14="http://schemas.microsoft.com/office/powerpoint/2010/main" val="1721036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912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881062"/>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46482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8800"/>
            <a:ext cx="8229600" cy="5105400"/>
          </a:xfrm>
        </p:spPr>
        <p:txBody>
          <a:bodyPr>
            <a:noAutofit/>
          </a:bodyPr>
          <a:lstStyle/>
          <a:p>
            <a:r>
              <a:rPr lang="en-US" sz="5400" b="1" dirty="0"/>
              <a:t>The sun comes up it’s a new day dawning</a:t>
            </a:r>
            <a:br>
              <a:rPr lang="en-US" sz="5400" b="1" dirty="0"/>
            </a:br>
            <a:r>
              <a:rPr lang="en-US" sz="5400" b="1" dirty="0"/>
              <a:t>It’s time to sing your song again</a:t>
            </a:r>
            <a:br>
              <a:rPr lang="en-US" sz="5400" b="1" dirty="0"/>
            </a:br>
            <a:r>
              <a:rPr lang="en-US" sz="5400" b="1" dirty="0"/>
              <a:t>Whatever may pass and whatever lies before me</a:t>
            </a:r>
            <a:br>
              <a:rPr lang="en-US" sz="5400" b="1" dirty="0"/>
            </a:br>
            <a:r>
              <a:rPr lang="en-US" sz="5400" b="1" dirty="0"/>
              <a:t>Let me be singing when the evening comes</a:t>
            </a:r>
          </a:p>
        </p:txBody>
      </p:sp>
    </p:spTree>
    <p:extLst>
      <p:ext uri="{BB962C8B-B14F-4D97-AF65-F5344CB8AC3E}">
        <p14:creationId xmlns:p14="http://schemas.microsoft.com/office/powerpoint/2010/main" val="313753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221462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9038"/>
            <a:ext cx="9144000" cy="5973762"/>
          </a:xfrm>
        </p:spPr>
        <p:txBody>
          <a:bodyPr>
            <a:normAutofit/>
          </a:bodyPr>
          <a:lstStyle/>
          <a:p>
            <a:r>
              <a:rPr lang="en-US" sz="4800" b="1" dirty="0"/>
              <a:t>You’re rich in love and  You’re slow to anger</a:t>
            </a:r>
            <a:br>
              <a:rPr lang="en-US" sz="4800" b="1" dirty="0"/>
            </a:br>
            <a:r>
              <a:rPr lang="en-US" sz="4800" b="1" dirty="0"/>
              <a:t>Your name is great and Your heart is kind</a:t>
            </a:r>
            <a:br>
              <a:rPr lang="en-US" sz="4800" b="1" dirty="0"/>
            </a:br>
            <a:r>
              <a:rPr lang="en-US" sz="4800" b="1" dirty="0"/>
              <a:t>For all Your goodness I will keep on singing</a:t>
            </a:r>
            <a:br>
              <a:rPr lang="en-US" sz="4800" b="1" dirty="0"/>
            </a:br>
            <a:r>
              <a:rPr lang="en-US" sz="4800" b="1" dirty="0"/>
              <a:t>Ten thousand reasons for my heart to find</a:t>
            </a:r>
          </a:p>
        </p:txBody>
      </p:sp>
    </p:spTree>
    <p:extLst>
      <p:ext uri="{BB962C8B-B14F-4D97-AF65-F5344CB8AC3E}">
        <p14:creationId xmlns:p14="http://schemas.microsoft.com/office/powerpoint/2010/main" val="366270115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5177</TotalTime>
  <Words>1568</Words>
  <Application>Microsoft Office PowerPoint</Application>
  <PresentationFormat>Custom</PresentationFormat>
  <Paragraphs>89</Paragraphs>
  <Slides>68</Slides>
  <Notes>2</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68</vt:i4>
      </vt:variant>
    </vt:vector>
  </HeadingPairs>
  <TitlesOfParts>
    <vt:vector size="90"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8_Office Theme</vt:lpstr>
      <vt:lpstr>6_Office Theme</vt:lpstr>
      <vt:lpstr>7_Office Theme</vt:lpstr>
      <vt:lpstr>5_Office Theme</vt:lpstr>
      <vt:lpstr>9_Office Theme</vt:lpstr>
      <vt:lpstr>Default Design</vt:lpstr>
      <vt:lpstr>Office 2013 - 2022 Theme</vt:lpstr>
      <vt:lpstr>1_Office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10,000 Reasons ( Bless the Lord )</vt:lpstr>
      <vt:lpstr>Bless the Lord O my soul O my soul Worship His holy name Sing like never before  O my soul I’ll worship Your holy name.</vt:lpstr>
      <vt:lpstr>The sun comes up it’s a new day dawning It’s time to sing your song again Whatever may pass and whatever lies before me Let me be singing when the evening comes</vt:lpstr>
      <vt:lpstr>Bless the Lord O my soul O my soul Worship His holy name Sing like never before  O my soul I’ll worship Your holy name.</vt:lpstr>
      <vt:lpstr>You’re rich in love and  You’re slow to anger Your name is great and Your heart is kind For all Your goodness I will keep on singing Ten thousand reasons for my heart to find</vt:lpstr>
      <vt:lpstr>Bless the Lord O my soul O my soul Worship His holy name Sing like never before  O my soul I’ll worship Your holy name.</vt:lpstr>
      <vt:lpstr>And on that day when my strength is failing The end draws near and my time has come Still my soul will sing Your praise unending Ten thousand years and then forever more</vt:lpstr>
      <vt:lpstr>Bless the Lord O my soul O my soul Worship His holy name Sing like never before  O my soul I’ll worship Your holy name.</vt:lpstr>
      <vt:lpstr>Worship Your holy name Lord I’ll worship Your holy name.</vt:lpstr>
      <vt:lpstr>PowerPoint Presentation</vt:lpstr>
      <vt:lpstr>WELCOME</vt:lpstr>
      <vt:lpstr>Great Is Thy Faithfulness  Hymn # 139</vt:lpstr>
      <vt:lpstr>Great is Thy faithfulness,  O God my Father, There is no shadow of turning with Thee; Thou changeth not, Thy compassions they fail not; As Thou hast been  Thou forever wilt be. </vt:lpstr>
      <vt:lpstr>Great is Thy faithfulness! Great is Thy faithfulness! Morning by morning  new mercies I see; All I have needed  Thy hand hath provided –  Great is Thy faithfulness,  Lord unto me! </vt:lpstr>
      <vt:lpstr>Summer and winter,  and springtime and harvest, Sun, moon and stars  in their courses above Join with all nature  in manifold witness To Thy great faithfulness,  mercy and love. </vt:lpstr>
      <vt:lpstr>Great is Thy faithfulness! Great is Thy faithfulness! Morning by morning  new mercies I see; All I have needed  Thy hand hath provided –  Great is Thy faithfulness,  Lord unto me! </vt:lpstr>
      <vt:lpstr>Pardon for sin  and a peace that endureth, Thy own dear presence  to cheer and to guide; Strength for today  and bright hope for tomorrow, Blessings all mine,  with ten thousand beside</vt:lpstr>
      <vt:lpstr>Great is Thy faithfulness! Great is Thy faithfulness! Morning by morning  new mercies I see; All I have needed  Thy hand hath provided –  Great is Thy faithfulness,  Lord unto me! </vt:lpstr>
      <vt:lpstr>PowerPoint Presentation</vt:lpstr>
      <vt:lpstr>Call To  Worship   (from Ephesians 1:3-4) Deacon David Smukala, Liturgist    </vt:lpstr>
      <vt:lpstr>Reader:  Praise be to the God and Father of our Lord Jesus Christ,</vt:lpstr>
      <vt:lpstr>People:  who has blessed us in Christ with every spiritual blessing.</vt:lpstr>
      <vt:lpstr>Reader:  For he chose us in him before the creation of the world</vt:lpstr>
      <vt:lpstr>People: that we might be holy and blameless before God.</vt:lpstr>
      <vt:lpstr>PowerPoint Presentation</vt:lpstr>
      <vt:lpstr>Prayer of Confession  (based on Romans 5:8; Hebrews 4:16)   </vt:lpstr>
      <vt:lpstr> ALL: The proof of God’s amazing love is this:  While we were sinners, Christ died for us.  </vt:lpstr>
      <vt:lpstr>ALL: Let us therefore approach the throne of grace with boldness, so that we may receive mercy and find grace to help in time of need.  </vt:lpstr>
      <vt:lpstr>ALL:  Trusting in God’s faithfulness and compassion, let us confess our sin before God and one another.  </vt:lpstr>
      <vt:lpstr>PowerPoint Presentation</vt:lpstr>
      <vt:lpstr>A moment for meditation and silent confession</vt:lpstr>
      <vt:lpstr>Words of Assurance and Pardon of the Gospel   (Psalm 145:13-14)                                                                                                     Elder Roy Palk, Liturgist </vt:lpstr>
      <vt:lpstr>Liturgist:  The LORD is faithful in all his words, and gracious in all his deeds. The LORD upholds all who are falling, and raises up all who are bowed down. </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Lord I Need You  Jesse Reeves, Kristian Stanfill, Matt Maher,  Christy Nockels, and Daniel Carson</vt:lpstr>
      <vt:lpstr>Lord I come, I confess Bowing here, I find my rest Without You I fall apart You’re the one that guides my heart.</vt:lpstr>
      <vt:lpstr>Lord, I need You,  oh, I need You Ev’ry hour I need You! My one defense,  my righteous-ness Oh God how I need You!</vt:lpstr>
      <vt:lpstr>Where sin runs deep,  Your grace is more Where grace is found,  is where You are And where You are,  Lord, I am free Holiness is Christ in me. </vt:lpstr>
      <vt:lpstr>And where You are,  Lord, I am free Holiness is Christ in me. </vt:lpstr>
      <vt:lpstr>Lord, I need You,  oh I need You Ev’ry hour I need You! My one defense,  my righteous-ness Oh God how I need You!</vt:lpstr>
      <vt:lpstr>So teach my song to rise to You When temptation comes my way.  When I cannot stand  I’ll fall on You. Jesus You’re my hope and stay. </vt:lpstr>
      <vt:lpstr>When I cannot stand  I’ll fall on You. Jesus You’re my hope and stay.</vt:lpstr>
      <vt:lpstr>Lord, I need You,  oh, I need You! Ev’ry hour I need You! My one defense,  my righteous-ness! Oh God, how I need You!</vt:lpstr>
      <vt:lpstr>You’re My one defense,  my righteous-ness! Oh God how I need You!</vt:lpstr>
      <vt:lpstr>My one defense,  my righteous-ness Oh God, how I need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263</cp:revision>
  <dcterms:created xsi:type="dcterms:W3CDTF">2021-03-31T13:56:44Z</dcterms:created>
  <dcterms:modified xsi:type="dcterms:W3CDTF">2024-07-14T12:47:51Z</dcterms:modified>
</cp:coreProperties>
</file>