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543" r:id="rId6"/>
    <p:sldMasterId id="2147484549" r:id="rId7"/>
    <p:sldMasterId id="2147484568" r:id="rId8"/>
    <p:sldMasterId id="2147484571" r:id="rId9"/>
    <p:sldMasterId id="2147484574" r:id="rId10"/>
  </p:sldMasterIdLst>
  <p:notesMasterIdLst>
    <p:notesMasterId r:id="rId62"/>
  </p:notesMasterIdLst>
  <p:sldIdLst>
    <p:sldId id="2920" r:id="rId11"/>
    <p:sldId id="610" r:id="rId12"/>
    <p:sldId id="469" r:id="rId13"/>
    <p:sldId id="470" r:id="rId14"/>
    <p:sldId id="1986" r:id="rId15"/>
    <p:sldId id="3198" r:id="rId16"/>
    <p:sldId id="3199" r:id="rId17"/>
    <p:sldId id="3200" r:id="rId18"/>
    <p:sldId id="3202" r:id="rId19"/>
    <p:sldId id="3203" r:id="rId20"/>
    <p:sldId id="427" r:id="rId21"/>
    <p:sldId id="639" r:id="rId22"/>
    <p:sldId id="2778" r:id="rId23"/>
    <p:sldId id="3100" r:id="rId24"/>
    <p:sldId id="3101" r:id="rId25"/>
    <p:sldId id="3225" r:id="rId26"/>
    <p:sldId id="3206" r:id="rId27"/>
    <p:sldId id="2693" r:id="rId28"/>
    <p:sldId id="3212" r:id="rId29"/>
    <p:sldId id="3215" r:id="rId30"/>
    <p:sldId id="3213" r:id="rId31"/>
    <p:sldId id="2472" r:id="rId32"/>
    <p:sldId id="3207" r:id="rId33"/>
    <p:sldId id="3211" r:id="rId34"/>
    <p:sldId id="3210" r:id="rId35"/>
    <p:sldId id="2588" r:id="rId36"/>
    <p:sldId id="582" r:id="rId37"/>
    <p:sldId id="447" r:id="rId38"/>
    <p:sldId id="448" r:id="rId39"/>
    <p:sldId id="3216" r:id="rId40"/>
    <p:sldId id="2546" r:id="rId41"/>
    <p:sldId id="256" r:id="rId42"/>
    <p:sldId id="257" r:id="rId43"/>
    <p:sldId id="262" r:id="rId44"/>
    <p:sldId id="259" r:id="rId45"/>
    <p:sldId id="263" r:id="rId46"/>
    <p:sldId id="454" r:id="rId47"/>
    <p:sldId id="455" r:id="rId48"/>
    <p:sldId id="3218" r:id="rId49"/>
    <p:sldId id="1001" r:id="rId50"/>
    <p:sldId id="1943" r:id="rId51"/>
    <p:sldId id="3173" r:id="rId52"/>
    <p:sldId id="3174" r:id="rId53"/>
    <p:sldId id="3175" r:id="rId54"/>
    <p:sldId id="3226" r:id="rId55"/>
    <p:sldId id="3227" r:id="rId56"/>
    <p:sldId id="3228" r:id="rId57"/>
    <p:sldId id="260" r:id="rId58"/>
    <p:sldId id="264" r:id="rId59"/>
    <p:sldId id="261" r:id="rId60"/>
    <p:sldId id="464" r:id="rId61"/>
  </p:sldIdLst>
  <p:sldSz cx="121920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464"/>
      </p:cViewPr>
      <p:guideLst>
        <p:guide orient="horz" pos="2736"/>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7/28/2024</a:t>
            </a:fld>
            <a:endParaRPr lang="en-US"/>
          </a:p>
        </p:txBody>
      </p:sp>
      <p:sp>
        <p:nvSpPr>
          <p:cNvPr id="4" name="Slide Image Placeholder 3"/>
          <p:cNvSpPr>
            <a:spLocks noGrp="1" noRot="1" noChangeAspect="1"/>
          </p:cNvSpPr>
          <p:nvPr>
            <p:ph type="sldImg" idx="2"/>
          </p:nvPr>
        </p:nvSpPr>
        <p:spPr>
          <a:xfrm>
            <a:off x="1022350" y="685800"/>
            <a:ext cx="48133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022350" y="685800"/>
            <a:ext cx="48133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22350" y="685800"/>
            <a:ext cx="48133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51</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7/28/2024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77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165670"/>
            <a:ext cx="1051560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831851" y="5813322"/>
            <a:ext cx="10515600" cy="1900237"/>
          </a:xfrm>
        </p:spPr>
        <p:txBody>
          <a:bodyPr/>
          <a:lstStyle>
            <a:lvl1pPr marL="0" indent="0">
              <a:buNone/>
              <a:defRPr sz="3040">
                <a:solidFill>
                  <a:schemeClr val="tx1"/>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502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312458"/>
            <a:ext cx="518160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12458"/>
            <a:ext cx="518160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82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62494"/>
            <a:ext cx="1051560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129473"/>
            <a:ext cx="515778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839789" y="3173095"/>
            <a:ext cx="515778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129473"/>
            <a:ext cx="5183188"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6172201" y="3173095"/>
            <a:ext cx="5183188"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45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7/28/2024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522994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2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9120"/>
            <a:ext cx="3932237"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5183188" y="1250740"/>
            <a:ext cx="617220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606040"/>
            <a:ext cx="3932237"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62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79120"/>
            <a:ext cx="3932237"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250740"/>
            <a:ext cx="617220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839788" y="2606040"/>
            <a:ext cx="3932237"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8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930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62492"/>
            <a:ext cx="262890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62492"/>
            <a:ext cx="773430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3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7/28/2024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88A2D745-CCEB-4986-9C85-7EAB1BE0A491}" type="datetimeFigureOut">
              <a:rPr lang="en-US" smtClean="0">
                <a:solidFill>
                  <a:prstClr val="black">
                    <a:tint val="75000"/>
                  </a:prstClr>
                </a:solidFill>
              </a:rPr>
              <a:pPr defTabSz="914400"/>
              <a:t>7/28/2024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E8D6A621-42D1-47C3-B198-8B4B55A117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4458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8A2D745-CCEB-4986-9C85-7EAB1BE0A491}" type="datetimeFigureOut">
              <a:rPr lang="en-US" smtClean="0">
                <a:solidFill>
                  <a:prstClr val="black">
                    <a:tint val="75000"/>
                  </a:prstClr>
                </a:solidFill>
              </a:rPr>
              <a:pPr defTabSz="914400"/>
              <a:t>7/28/2024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E8D6A621-42D1-47C3-B198-8B4B55A117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31165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1" y="1239318"/>
            <a:ext cx="10506991" cy="3206636"/>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1" y="4562581"/>
            <a:ext cx="10506991" cy="288490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pPr defTabSz="914400"/>
            <a:fld id="{81B8F32D-D8B6-4B9E-9CBF-DCAC30B7B93D}" type="datetimeFigureOut">
              <a:rPr lang="en-US" smtClean="0">
                <a:solidFill>
                  <a:srgbClr val="000000"/>
                </a:solidFill>
              </a:rPr>
              <a:pPr defTabSz="914400"/>
              <a:t>7/28/2024</a:t>
            </a:fld>
            <a:endParaRPr lang="en-US">
              <a:solidFill>
                <a:srgbClr val="000000"/>
              </a:solidFill>
            </a:endParaRPr>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pPr defTabSz="914400"/>
            <a:endParaRPr lang="en-US">
              <a:solidFill>
                <a:srgbClr val="000000"/>
              </a:solidFill>
            </a:endParaRPr>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pPr defTabSz="914400"/>
            <a:fld id="{60553ECD-7F6D-420D-93CA-D8D15EB427AC}" type="slidenum">
              <a:rPr lang="en-US" smtClean="0">
                <a:solidFill>
                  <a:srgbClr val="000000"/>
                </a:solidFill>
              </a:rPr>
              <a:pPr defTabSz="914400"/>
              <a:t>‹#›</a:t>
            </a:fld>
            <a:endParaRPr lang="en-US">
              <a:solidFill>
                <a:srgbClr val="000000"/>
              </a:solidFill>
            </a:endParaRPr>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1" y="620483"/>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355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1239317"/>
            <a:ext cx="10634472" cy="2733446"/>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pPr defTabSz="914400"/>
            <a:fld id="{81B8F32D-D8B6-4B9E-9CBF-DCAC30B7B93D}" type="datetimeFigureOut">
              <a:rPr lang="en-US" smtClean="0">
                <a:solidFill>
                  <a:srgbClr val="000000"/>
                </a:solidFill>
              </a:rPr>
              <a:pPr defTabSz="914400"/>
              <a:t>7/28/2024</a:t>
            </a:fld>
            <a:endParaRPr lang="en-US">
              <a:solidFill>
                <a:srgbClr val="000000"/>
              </a:solidFill>
            </a:endParaRPr>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pPr defTabSz="914400"/>
            <a:endParaRPr lang="en-US">
              <a:solidFill>
                <a:srgbClr val="000000"/>
              </a:solidFill>
            </a:endParaRPr>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pPr defTabSz="914400"/>
            <a:fld id="{60553ECD-7F6D-420D-93CA-D8D15EB427AC}"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124624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0090-399E-3786-58F1-521D64D7F971}"/>
              </a:ext>
            </a:extLst>
          </p:cNvPr>
          <p:cNvSpPr>
            <a:spLocks noGrp="1"/>
          </p:cNvSpPr>
          <p:nvPr>
            <p:ph type="ctrTitle"/>
          </p:nvPr>
        </p:nvSpPr>
        <p:spPr>
          <a:xfrm>
            <a:off x="1524000" y="1421660"/>
            <a:ext cx="9144000" cy="3024293"/>
          </a:xfrm>
        </p:spPr>
        <p:txBody>
          <a:bodyPr anchor="b"/>
          <a:lstStyle>
            <a:lvl1pPr algn="ctr">
              <a:defRPr sz="7600"/>
            </a:lvl1pPr>
          </a:lstStyle>
          <a:p>
            <a:r>
              <a:rPr lang="en-US"/>
              <a:t>Click to edit Master title style</a:t>
            </a:r>
          </a:p>
        </p:txBody>
      </p:sp>
      <p:sp>
        <p:nvSpPr>
          <p:cNvPr id="3" name="Subtitle 2">
            <a:extLst>
              <a:ext uri="{FF2B5EF4-FFF2-40B4-BE49-F238E27FC236}">
                <a16:creationId xmlns:a16="http://schemas.microsoft.com/office/drawing/2014/main" id="{4696A523-39AB-1C0B-1CD2-AB635C22C31C}"/>
              </a:ext>
            </a:extLst>
          </p:cNvPr>
          <p:cNvSpPr>
            <a:spLocks noGrp="1"/>
          </p:cNvSpPr>
          <p:nvPr>
            <p:ph type="subTitle" idx="1"/>
          </p:nvPr>
        </p:nvSpPr>
        <p:spPr>
          <a:xfrm>
            <a:off x="1524000" y="4562581"/>
            <a:ext cx="91440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p>
        </p:txBody>
      </p:sp>
      <p:sp>
        <p:nvSpPr>
          <p:cNvPr id="4" name="Date Placeholder 3">
            <a:extLst>
              <a:ext uri="{FF2B5EF4-FFF2-40B4-BE49-F238E27FC236}">
                <a16:creationId xmlns:a16="http://schemas.microsoft.com/office/drawing/2014/main" id="{AACB7955-CE40-0018-97BA-C8A02591B4DF}"/>
              </a:ext>
            </a:extLst>
          </p:cNvPr>
          <p:cNvSpPr>
            <a:spLocks noGrp="1"/>
          </p:cNvSpPr>
          <p:nvPr>
            <p:ph type="dt" sz="half" idx="10"/>
          </p:nvPr>
        </p:nvSpPr>
        <p:spPr/>
        <p:txBody>
          <a:bodyPr/>
          <a:lstStyle>
            <a:lvl1pPr>
              <a:defRPr/>
            </a:lvl1pPr>
          </a:lstStyle>
          <a:p>
            <a:pPr defTabSz="1158270" fontAlgn="base">
              <a:spcBef>
                <a:spcPct val="0"/>
              </a:spcBef>
              <a:spcAft>
                <a:spcPct val="0"/>
              </a:spcAft>
            </a:pPr>
            <a:endParaRPr lang="en-US" altLang="en-US">
              <a:solidFill>
                <a:srgbClr val="000000"/>
              </a:solidFill>
            </a:endParaRPr>
          </a:p>
        </p:txBody>
      </p:sp>
      <p:sp>
        <p:nvSpPr>
          <p:cNvPr id="5" name="Footer Placeholder 4">
            <a:extLst>
              <a:ext uri="{FF2B5EF4-FFF2-40B4-BE49-F238E27FC236}">
                <a16:creationId xmlns:a16="http://schemas.microsoft.com/office/drawing/2014/main" id="{6012AB80-8E13-12FA-BF9B-A6D5E129F64B}"/>
              </a:ext>
            </a:extLst>
          </p:cNvPr>
          <p:cNvSpPr>
            <a:spLocks noGrp="1"/>
          </p:cNvSpPr>
          <p:nvPr>
            <p:ph type="ftr" sz="quarter" idx="11"/>
          </p:nvPr>
        </p:nvSpPr>
        <p:spPr/>
        <p:txBody>
          <a:bodyPr/>
          <a:lstStyle>
            <a:lvl1pPr>
              <a:defRPr/>
            </a:lvl1pPr>
          </a:lstStyle>
          <a:p>
            <a:pPr defTabSz="1158270" fontAlgn="base">
              <a:spcBef>
                <a:spcPct val="0"/>
              </a:spcBef>
              <a:spcAft>
                <a:spcPct val="0"/>
              </a:spcAft>
            </a:pPr>
            <a:endParaRPr lang="en-US" altLang="en-US">
              <a:solidFill>
                <a:srgbClr val="000000"/>
              </a:solidFill>
            </a:endParaRPr>
          </a:p>
        </p:txBody>
      </p:sp>
      <p:sp>
        <p:nvSpPr>
          <p:cNvPr id="6" name="Slide Number Placeholder 5">
            <a:extLst>
              <a:ext uri="{FF2B5EF4-FFF2-40B4-BE49-F238E27FC236}">
                <a16:creationId xmlns:a16="http://schemas.microsoft.com/office/drawing/2014/main" id="{CC8F8DC8-2AB5-2F22-871E-D4CFA17CE676}"/>
              </a:ext>
            </a:extLst>
          </p:cNvPr>
          <p:cNvSpPr>
            <a:spLocks noGrp="1"/>
          </p:cNvSpPr>
          <p:nvPr>
            <p:ph type="sldNum" sz="quarter" idx="12"/>
          </p:nvPr>
        </p:nvSpPr>
        <p:spPr/>
        <p:txBody>
          <a:bodyPr/>
          <a:lstStyle>
            <a:lvl1pPr>
              <a:defRPr/>
            </a:lvl1pPr>
          </a:lstStyle>
          <a:p>
            <a:pPr defTabSz="1158270" fontAlgn="base">
              <a:spcBef>
                <a:spcPct val="0"/>
              </a:spcBef>
              <a:spcAft>
                <a:spcPct val="0"/>
              </a:spcAft>
            </a:pPr>
            <a:fld id="{67F5589D-A2A6-486D-A23D-C73505C608F2}" type="slidenum">
              <a:rPr lang="en-US" altLang="en-US" smtClean="0">
                <a:solidFill>
                  <a:srgbClr val="000000"/>
                </a:solidFill>
              </a:rPr>
              <a:pPr defTabSz="11582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488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0484F-4A30-7746-33EE-B46E86C7A349}"/>
              </a:ext>
            </a:extLst>
          </p:cNvPr>
          <p:cNvSpPr>
            <a:spLocks noGrp="1"/>
          </p:cNvSpPr>
          <p:nvPr>
            <p:ph type="dt" sz="half" idx="10"/>
          </p:nvPr>
        </p:nvSpPr>
        <p:spPr/>
        <p:txBody>
          <a:bodyPr/>
          <a:lstStyle>
            <a:lvl1pPr>
              <a:defRPr/>
            </a:lvl1pPr>
          </a:lstStyle>
          <a:p>
            <a:pPr defTabSz="1158270" fontAlgn="base">
              <a:spcBef>
                <a:spcPct val="0"/>
              </a:spcBef>
              <a:spcAft>
                <a:spcPct val="0"/>
              </a:spcAft>
            </a:pPr>
            <a:endParaRPr lang="en-US" altLang="en-US">
              <a:solidFill>
                <a:srgbClr val="000000"/>
              </a:solidFill>
            </a:endParaRPr>
          </a:p>
        </p:txBody>
      </p:sp>
      <p:sp>
        <p:nvSpPr>
          <p:cNvPr id="3" name="Footer Placeholder 2">
            <a:extLst>
              <a:ext uri="{FF2B5EF4-FFF2-40B4-BE49-F238E27FC236}">
                <a16:creationId xmlns:a16="http://schemas.microsoft.com/office/drawing/2014/main" id="{5DFF2515-4202-0F3E-1A95-D010C7F0DCFE}"/>
              </a:ext>
            </a:extLst>
          </p:cNvPr>
          <p:cNvSpPr>
            <a:spLocks noGrp="1"/>
          </p:cNvSpPr>
          <p:nvPr>
            <p:ph type="ftr" sz="quarter" idx="11"/>
          </p:nvPr>
        </p:nvSpPr>
        <p:spPr/>
        <p:txBody>
          <a:bodyPr/>
          <a:lstStyle>
            <a:lvl1pPr>
              <a:defRPr/>
            </a:lvl1pPr>
          </a:lstStyle>
          <a:p>
            <a:pPr defTabSz="1158270" fontAlgn="base">
              <a:spcBef>
                <a:spcPct val="0"/>
              </a:spcBef>
              <a:spcAft>
                <a:spcPct val="0"/>
              </a:spcAft>
            </a:pPr>
            <a:endParaRPr lang="en-US" altLang="en-US">
              <a:solidFill>
                <a:srgbClr val="000000"/>
              </a:solidFill>
            </a:endParaRPr>
          </a:p>
        </p:txBody>
      </p:sp>
      <p:sp>
        <p:nvSpPr>
          <p:cNvPr id="4" name="Slide Number Placeholder 3">
            <a:extLst>
              <a:ext uri="{FF2B5EF4-FFF2-40B4-BE49-F238E27FC236}">
                <a16:creationId xmlns:a16="http://schemas.microsoft.com/office/drawing/2014/main" id="{E53F5BD7-1440-B0C9-88B1-13358AACEFE6}"/>
              </a:ext>
            </a:extLst>
          </p:cNvPr>
          <p:cNvSpPr>
            <a:spLocks noGrp="1"/>
          </p:cNvSpPr>
          <p:nvPr>
            <p:ph type="sldNum" sz="quarter" idx="12"/>
          </p:nvPr>
        </p:nvSpPr>
        <p:spPr/>
        <p:txBody>
          <a:bodyPr/>
          <a:lstStyle>
            <a:lvl1pPr>
              <a:defRPr/>
            </a:lvl1pPr>
          </a:lstStyle>
          <a:p>
            <a:pPr defTabSz="1158270" fontAlgn="base">
              <a:spcBef>
                <a:spcPct val="0"/>
              </a:spcBef>
              <a:spcAft>
                <a:spcPct val="0"/>
              </a:spcAft>
            </a:pPr>
            <a:fld id="{FD5B4178-6271-4141-9C9C-5DACFF42B992}" type="slidenum">
              <a:rPr lang="en-US" altLang="en-US" smtClean="0">
                <a:solidFill>
                  <a:srgbClr val="000000"/>
                </a:solidFill>
              </a:rPr>
              <a:pPr defTabSz="11582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3573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7/28/2024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7/28/2024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7/28/2024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7/28/2024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089DC5-5511-A590-AEC8-2B5BCCF58BBC}"/>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0FA3EFA3-8D44-B601-57A3-68D8A5C1B83C}"/>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C3BADE6-C2DF-BA7D-4470-2E6D1ABDF7D3}"/>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F6A05954-BDE5-40D0-A8A0-660FB5874254}"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6815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8D41B9-EE15-AF37-1799-8AEC76FA8CDE}"/>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EBA5ABEA-CE02-629A-E46B-AC7D9340BE85}"/>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D46D9F7-E62D-A1BA-243C-2F902F03E644}"/>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41C9FA8D-4EE6-42B3-AFD0-4FAB36353BE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914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1660"/>
            <a:ext cx="103632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524000" y="4562581"/>
            <a:ext cx="91440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7/28/2024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99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hyperlink" Target="https://www.publicdomainpictures.net/en/view-image.php?image=160279&amp;picture=classic-cubes-background-8" TargetMode="Externa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47875"/>
            <a:ext cx="109728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026922"/>
            <a:ext cx="1097280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7/28/2024</a:t>
            </a:fld>
            <a:endParaRPr lang="en-US" dirty="0"/>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A091B1-8C73-D701-7455-ACC336BC708F}"/>
              </a:ext>
            </a:extLst>
          </p:cNvPr>
          <p:cNvSpPr>
            <a:spLocks noGrp="1" noChangeArrowheads="1"/>
          </p:cNvSpPr>
          <p:nvPr>
            <p:ph type="title"/>
          </p:nvPr>
        </p:nvSpPr>
        <p:spPr bwMode="auto">
          <a:xfrm>
            <a:off x="609600" y="347875"/>
            <a:ext cx="10972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B745437-037D-D8B9-E08B-FE4CAB57D411}"/>
              </a:ext>
            </a:extLst>
          </p:cNvPr>
          <p:cNvSpPr>
            <a:spLocks noGrp="1" noChangeArrowheads="1"/>
          </p:cNvSpPr>
          <p:nvPr>
            <p:ph type="body" idx="1"/>
          </p:nvPr>
        </p:nvSpPr>
        <p:spPr bwMode="auto">
          <a:xfrm>
            <a:off x="609600" y="2026921"/>
            <a:ext cx="10972800" cy="573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8F821BF-4244-F0B8-D1CE-0480BFF2498A}"/>
              </a:ext>
            </a:extLst>
          </p:cNvPr>
          <p:cNvSpPr>
            <a:spLocks noGrp="1" noChangeArrowheads="1"/>
          </p:cNvSpPr>
          <p:nvPr>
            <p:ph type="dt" sz="half" idx="2"/>
          </p:nvPr>
        </p:nvSpPr>
        <p:spPr bwMode="auto">
          <a:xfrm>
            <a:off x="609600" y="7910618"/>
            <a:ext cx="2844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773">
                <a:latin typeface="+mn-lt"/>
              </a:defRPr>
            </a:lvl1pPr>
          </a:lstStyle>
          <a:p>
            <a:endParaRPr lang="en-US" altLang="en-US"/>
          </a:p>
        </p:txBody>
      </p:sp>
      <p:sp>
        <p:nvSpPr>
          <p:cNvPr id="1029" name="Rectangle 5">
            <a:extLst>
              <a:ext uri="{FF2B5EF4-FFF2-40B4-BE49-F238E27FC236}">
                <a16:creationId xmlns:a16="http://schemas.microsoft.com/office/drawing/2014/main" id="{2EE0E498-00DD-AF70-B3AD-D92EA61425DE}"/>
              </a:ext>
            </a:extLst>
          </p:cNvPr>
          <p:cNvSpPr>
            <a:spLocks noGrp="1" noChangeArrowheads="1"/>
          </p:cNvSpPr>
          <p:nvPr>
            <p:ph type="ftr" sz="quarter" idx="3"/>
          </p:nvPr>
        </p:nvSpPr>
        <p:spPr bwMode="auto">
          <a:xfrm>
            <a:off x="4165600" y="7910618"/>
            <a:ext cx="3860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773">
                <a:latin typeface="+mn-lt"/>
              </a:defRPr>
            </a:lvl1pPr>
          </a:lstStyle>
          <a:p>
            <a:endParaRPr lang="en-US" altLang="en-US"/>
          </a:p>
        </p:txBody>
      </p:sp>
      <p:sp>
        <p:nvSpPr>
          <p:cNvPr id="1030" name="Rectangle 6">
            <a:extLst>
              <a:ext uri="{FF2B5EF4-FFF2-40B4-BE49-F238E27FC236}">
                <a16:creationId xmlns:a16="http://schemas.microsoft.com/office/drawing/2014/main" id="{962AEBBF-337C-1A64-E348-90486228AC91}"/>
              </a:ext>
            </a:extLst>
          </p:cNvPr>
          <p:cNvSpPr>
            <a:spLocks noGrp="1" noChangeArrowheads="1"/>
          </p:cNvSpPr>
          <p:nvPr>
            <p:ph type="sldNum" sz="quarter" idx="4"/>
          </p:nvPr>
        </p:nvSpPr>
        <p:spPr bwMode="auto">
          <a:xfrm>
            <a:off x="8737600" y="7910618"/>
            <a:ext cx="28448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73">
                <a:latin typeface="+mn-lt"/>
              </a:defRPr>
            </a:lvl1pPr>
          </a:lstStyle>
          <a:p>
            <a:fld id="{71C23F0E-1F4B-47B8-914B-361A78AA5DF8}" type="slidenum">
              <a:rPr lang="en-US" altLang="en-US"/>
              <a:pPr/>
              <a:t>‹#›</a:t>
            </a:fld>
            <a:endParaRPr lang="en-US" altLang="en-US"/>
          </a:p>
        </p:txBody>
      </p:sp>
    </p:spTree>
    <p:extLst>
      <p:ext uri="{BB962C8B-B14F-4D97-AF65-F5344CB8AC3E}">
        <p14:creationId xmlns:p14="http://schemas.microsoft.com/office/powerpoint/2010/main" val="2552656185"/>
      </p:ext>
    </p:extLst>
  </p:cSld>
  <p:clrMap bg1="lt1" tx1="dk1" bg2="lt2" tx2="dk2" accent1="accent1" accent2="accent2" accent3="accent3" accent4="accent4" accent5="accent5" accent6="accent6" hlink="hlink" folHlink="folHlink"/>
  <p:sldLayoutIdLst>
    <p:sldLayoutId id="2147484575" r:id="rId1"/>
    <p:sldLayoutId id="2147484576" r:id="rId2"/>
  </p:sldLayoutIdLst>
  <p:txStyles>
    <p:titleStyle>
      <a:lvl1pPr algn="ctr" rtl="0" fontAlgn="base">
        <a:spcBef>
          <a:spcPct val="0"/>
        </a:spcBef>
        <a:spcAft>
          <a:spcPct val="0"/>
        </a:spcAft>
        <a:defRPr sz="5573" kern="1200">
          <a:solidFill>
            <a:schemeClr val="tx2"/>
          </a:solidFill>
          <a:latin typeface="+mj-lt"/>
          <a:ea typeface="+mj-ea"/>
          <a:cs typeface="+mj-cs"/>
        </a:defRPr>
      </a:lvl1pPr>
      <a:lvl2pPr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5pPr>
      <a:lvl6pPr marL="579135"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6pPr>
      <a:lvl7pPr marL="1158270"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7pPr>
      <a:lvl8pPr marL="1737406"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8pPr>
      <a:lvl9pPr marL="2316541" algn="ctr" rtl="0" fontAlgn="base">
        <a:spcBef>
          <a:spcPct val="0"/>
        </a:spcBef>
        <a:spcAft>
          <a:spcPct val="0"/>
        </a:spcAft>
        <a:defRPr sz="5573">
          <a:solidFill>
            <a:schemeClr val="tx2"/>
          </a:solidFill>
          <a:latin typeface="Arial" panose="020B0604020202020204" pitchFamily="34" charset="0"/>
          <a:cs typeface="Arial" panose="020B0604020202020204" pitchFamily="34" charset="0"/>
        </a:defRPr>
      </a:lvl9pPr>
    </p:titleStyle>
    <p:bodyStyle>
      <a:lvl1pPr marL="434351" indent="-434351" algn="l" rtl="0" fontAlgn="base">
        <a:spcBef>
          <a:spcPct val="20000"/>
        </a:spcBef>
        <a:spcAft>
          <a:spcPct val="0"/>
        </a:spcAft>
        <a:buChar char="•"/>
        <a:defRPr sz="4053" kern="1200">
          <a:solidFill>
            <a:schemeClr val="tx1"/>
          </a:solidFill>
          <a:latin typeface="+mn-lt"/>
          <a:ea typeface="+mn-ea"/>
          <a:cs typeface="+mn-cs"/>
        </a:defRPr>
      </a:lvl1pPr>
      <a:lvl2pPr marL="941095" indent="-361960" algn="l" rtl="0" fontAlgn="base">
        <a:spcBef>
          <a:spcPct val="20000"/>
        </a:spcBef>
        <a:spcAft>
          <a:spcPct val="0"/>
        </a:spcAft>
        <a:buChar char="–"/>
        <a:defRPr sz="3547" kern="1200">
          <a:solidFill>
            <a:schemeClr val="tx1"/>
          </a:solidFill>
          <a:latin typeface="+mn-lt"/>
          <a:ea typeface="+mn-ea"/>
          <a:cs typeface="+mn-cs"/>
        </a:defRPr>
      </a:lvl2pPr>
      <a:lvl3pPr marL="1447838" indent="-289568" algn="l" rtl="0" fontAlgn="base">
        <a:spcBef>
          <a:spcPct val="20000"/>
        </a:spcBef>
        <a:spcAft>
          <a:spcPct val="0"/>
        </a:spcAft>
        <a:buChar char="•"/>
        <a:defRPr sz="3040" kern="1200">
          <a:solidFill>
            <a:schemeClr val="tx1"/>
          </a:solidFill>
          <a:latin typeface="+mn-lt"/>
          <a:ea typeface="+mn-ea"/>
          <a:cs typeface="+mn-cs"/>
        </a:defRPr>
      </a:lvl3pPr>
      <a:lvl4pPr marL="2026973" indent="-289568" algn="l" rtl="0" fontAlgn="base">
        <a:spcBef>
          <a:spcPct val="20000"/>
        </a:spcBef>
        <a:spcAft>
          <a:spcPct val="0"/>
        </a:spcAft>
        <a:buChar char="–"/>
        <a:defRPr sz="2533" kern="1200">
          <a:solidFill>
            <a:schemeClr val="tx1"/>
          </a:solidFill>
          <a:latin typeface="+mn-lt"/>
          <a:ea typeface="+mn-ea"/>
          <a:cs typeface="+mn-cs"/>
        </a:defRPr>
      </a:lvl4pPr>
      <a:lvl5pPr marL="2606109" indent="-289568" algn="l" rtl="0" fontAlgn="base">
        <a:spcBef>
          <a:spcPct val="20000"/>
        </a:spcBef>
        <a:spcAft>
          <a:spcPct val="0"/>
        </a:spcAft>
        <a:buChar char="»"/>
        <a:defRPr sz="2533"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47875"/>
            <a:ext cx="109728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026922"/>
            <a:ext cx="1097280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7/28/2024</a:t>
            </a:fld>
            <a:endParaRPr lang="en-US"/>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2"/>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7/28/2024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47880"/>
            <a:ext cx="1097280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2026931"/>
            <a:ext cx="1097280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408"/>
            <a:ext cx="2844800" cy="462489"/>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7/28/2024</a:t>
            </a:fld>
            <a:endParaRPr lang="en-US" dirty="0"/>
          </a:p>
        </p:txBody>
      </p:sp>
      <p:sp>
        <p:nvSpPr>
          <p:cNvPr id="5" name="Footer Placeholder 4"/>
          <p:cNvSpPr>
            <a:spLocks noGrp="1"/>
          </p:cNvSpPr>
          <p:nvPr>
            <p:ph type="ftr" sz="quarter" idx="3"/>
          </p:nvPr>
        </p:nvSpPr>
        <p:spPr>
          <a:xfrm>
            <a:off x="4165600" y="8051408"/>
            <a:ext cx="3860800" cy="462489"/>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8051408"/>
            <a:ext cx="2844800" cy="462489"/>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347880"/>
            <a:ext cx="1097280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2026931"/>
            <a:ext cx="1097280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408"/>
            <a:ext cx="2844800" cy="462489"/>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7/28/2024</a:t>
            </a:fld>
            <a:endParaRPr lang="en-US" dirty="0"/>
          </a:p>
        </p:txBody>
      </p:sp>
      <p:sp>
        <p:nvSpPr>
          <p:cNvPr id="5" name="Footer Placeholder 4"/>
          <p:cNvSpPr>
            <a:spLocks noGrp="1"/>
          </p:cNvSpPr>
          <p:nvPr>
            <p:ph type="ftr" sz="quarter" idx="3"/>
          </p:nvPr>
        </p:nvSpPr>
        <p:spPr>
          <a:xfrm>
            <a:off x="4165600" y="8051408"/>
            <a:ext cx="3860800" cy="462489"/>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8051408"/>
            <a:ext cx="2844800" cy="462489"/>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CF233B6-401C-4D4F-BF37-95F28E34C1BC}"/>
              </a:ext>
            </a:extLst>
          </p:cNvPr>
          <p:cNvSpPr>
            <a:spLocks noGrp="1" noChangeArrowheads="1"/>
          </p:cNvSpPr>
          <p:nvPr>
            <p:ph type="title"/>
          </p:nvPr>
        </p:nvSpPr>
        <p:spPr bwMode="auto">
          <a:xfrm>
            <a:off x="609600" y="347875"/>
            <a:ext cx="1097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B294AA-3DB2-A7E1-D488-44FF78F0D57F}"/>
              </a:ext>
            </a:extLst>
          </p:cNvPr>
          <p:cNvSpPr>
            <a:spLocks noGrp="1" noChangeArrowheads="1"/>
          </p:cNvSpPr>
          <p:nvPr>
            <p:ph type="body" idx="1"/>
          </p:nvPr>
        </p:nvSpPr>
        <p:spPr bwMode="auto">
          <a:xfrm>
            <a:off x="609600" y="2026922"/>
            <a:ext cx="1097280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58807D-B644-A1D7-543B-46F182FC1D3A}"/>
              </a:ext>
            </a:extLst>
          </p:cNvPr>
          <p:cNvSpPr>
            <a:spLocks noGrp="1" noChangeArrowheads="1"/>
          </p:cNvSpPr>
          <p:nvPr>
            <p:ph type="dt" sz="half" idx="2"/>
          </p:nvPr>
        </p:nvSpPr>
        <p:spPr bwMode="auto">
          <a:xfrm>
            <a:off x="609600" y="7910618"/>
            <a:ext cx="2844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F9019FE9-208D-508F-48E0-D6BA631F0623}"/>
              </a:ext>
            </a:extLst>
          </p:cNvPr>
          <p:cNvSpPr>
            <a:spLocks noGrp="1" noChangeArrowheads="1"/>
          </p:cNvSpPr>
          <p:nvPr>
            <p:ph type="ftr" sz="quarter" idx="3"/>
          </p:nvPr>
        </p:nvSpPr>
        <p:spPr bwMode="auto">
          <a:xfrm>
            <a:off x="4165600" y="7910618"/>
            <a:ext cx="3860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D727204-3533-1B9E-A5D2-D10E9C0B18DB}"/>
              </a:ext>
            </a:extLst>
          </p:cNvPr>
          <p:cNvSpPr>
            <a:spLocks noGrp="1" noChangeArrowheads="1"/>
          </p:cNvSpPr>
          <p:nvPr>
            <p:ph type="sldNum" sz="quarter" idx="4"/>
          </p:nvPr>
        </p:nvSpPr>
        <p:spPr bwMode="auto">
          <a:xfrm>
            <a:off x="8737600" y="7910618"/>
            <a:ext cx="284480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71EA540-3914-4924-A98F-3A6448D1E008}" type="slidenum">
              <a:rPr lang="en-US" altLang="en-US"/>
              <a:pPr>
                <a:defRPr/>
              </a:pPr>
              <a:t>‹#›</a:t>
            </a:fld>
            <a:endParaRPr lang="en-US" altLang="en-US"/>
          </a:p>
        </p:txBody>
      </p:sp>
    </p:spTree>
    <p:extLst>
      <p:ext uri="{BB962C8B-B14F-4D97-AF65-F5344CB8AC3E}">
        <p14:creationId xmlns:p14="http://schemas.microsoft.com/office/powerpoint/2010/main" val="1967999699"/>
      </p:ext>
    </p:extLst>
  </p:cSld>
  <p:clrMap bg1="lt1" tx1="dk1" bg2="lt2" tx2="dk2" accent1="accent1" accent2="accent2" accent3="accent3" accent4="accent4" accent5="accent5" accent6="accent6" hlink="hlink" folHlink="folHlink"/>
  <p:sldLayoutIdLst>
    <p:sldLayoutId id="2147484544" r:id="rId1"/>
    <p:sldLayoutId id="214748454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2494"/>
            <a:ext cx="1051560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312458"/>
            <a:ext cx="1051560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051378"/>
            <a:ext cx="274320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7/28/2024</a:t>
            </a:fld>
            <a:endParaRPr lang="en-US" dirty="0"/>
          </a:p>
        </p:txBody>
      </p:sp>
      <p:sp>
        <p:nvSpPr>
          <p:cNvPr id="5" name="Footer Placeholder 4"/>
          <p:cNvSpPr>
            <a:spLocks noGrp="1"/>
          </p:cNvSpPr>
          <p:nvPr>
            <p:ph type="ftr" sz="quarter" idx="3"/>
          </p:nvPr>
        </p:nvSpPr>
        <p:spPr>
          <a:xfrm>
            <a:off x="4038600" y="8051378"/>
            <a:ext cx="411480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8051378"/>
            <a:ext cx="274320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268316841"/>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7875"/>
            <a:ext cx="1097280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026922"/>
            <a:ext cx="1097280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051378"/>
            <a:ext cx="2844800" cy="462492"/>
          </a:xfrm>
          <a:prstGeom prst="rect">
            <a:avLst/>
          </a:prstGeom>
        </p:spPr>
        <p:txBody>
          <a:bodyPr vert="horz" lIns="91440" tIns="45720" rIns="91440" bIns="45720" rtlCol="0" anchor="ctr"/>
          <a:lstStyle>
            <a:lvl1pPr algn="l">
              <a:defRPr sz="1200">
                <a:solidFill>
                  <a:schemeClr val="tx1">
                    <a:tint val="75000"/>
                  </a:schemeClr>
                </a:solidFill>
              </a:defRPr>
            </a:lvl1pPr>
          </a:lstStyle>
          <a:p>
            <a:fld id="{88A2D745-CCEB-4986-9C85-7EAB1BE0A491}" type="datetimeFigureOut">
              <a:rPr lang="en-US" smtClean="0"/>
              <a:t>7/28/2024</a:t>
            </a:fld>
            <a:endParaRPr lang="en-US"/>
          </a:p>
        </p:txBody>
      </p:sp>
      <p:sp>
        <p:nvSpPr>
          <p:cNvPr id="5" name="Footer Placeholder 4"/>
          <p:cNvSpPr>
            <a:spLocks noGrp="1"/>
          </p:cNvSpPr>
          <p:nvPr>
            <p:ph type="ftr" sz="quarter" idx="3"/>
          </p:nvPr>
        </p:nvSpPr>
        <p:spPr>
          <a:xfrm>
            <a:off x="4165600" y="8051378"/>
            <a:ext cx="3860800"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051378"/>
            <a:ext cx="2844800" cy="462492"/>
          </a:xfrm>
          <a:prstGeom prst="rect">
            <a:avLst/>
          </a:prstGeom>
        </p:spPr>
        <p:txBody>
          <a:bodyPr vert="horz" lIns="91440" tIns="45720" rIns="91440" bIns="45720" rtlCol="0" anchor="ctr"/>
          <a:lstStyle>
            <a:lvl1pPr algn="r">
              <a:defRPr sz="1200">
                <a:solidFill>
                  <a:schemeClr val="tx1">
                    <a:tint val="75000"/>
                  </a:schemeClr>
                </a:solidFill>
              </a:defRPr>
            </a:lvl1pPr>
          </a:lstStyle>
          <a:p>
            <a:fld id="{E8D6A621-42D1-47C3-B198-8B4B55A117AC}" type="slidenum">
              <a:rPr lang="en-US" smtClean="0"/>
              <a:t>‹#›</a:t>
            </a:fld>
            <a:endParaRPr lang="en-US"/>
          </a:p>
        </p:txBody>
      </p:sp>
    </p:spTree>
    <p:extLst>
      <p:ext uri="{BB962C8B-B14F-4D97-AF65-F5344CB8AC3E}">
        <p14:creationId xmlns:p14="http://schemas.microsoft.com/office/powerpoint/2010/main" val="3214974009"/>
      </p:ext>
    </p:extLst>
  </p:cSld>
  <p:clrMap bg1="lt1" tx1="dk1" bg2="lt2" tx2="dk2" accent1="accent1" accent2="accent2" accent3="accent3" accent4="accent4" accent5="accent5" accent6="accent6" hlink="hlink" folHlink="folHlink"/>
  <p:sldLayoutIdLst>
    <p:sldLayoutId id="2147484569" r:id="rId1"/>
    <p:sldLayoutId id="21474845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1" y="1239317"/>
            <a:ext cx="10506991" cy="27272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1" y="4188703"/>
            <a:ext cx="10506991" cy="32587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27407"/>
            <a:ext cx="2743200" cy="462492"/>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7/28/2024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8130845"/>
            <a:ext cx="4114800" cy="462492"/>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27407"/>
            <a:ext cx="640080" cy="462492"/>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1" y="620483"/>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1" y="806630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3928910"/>
      </p:ext>
    </p:extLst>
  </p:cSld>
  <p:clrMap bg1="lt1" tx1="dk1" bg2="lt2" tx2="dk2" accent1="accent1" accent2="accent2" accent3="accent3" accent4="accent4" accent5="accent5" accent6="accent6" hlink="hlink" folHlink="folHlink"/>
  <p:sldLayoutIdLst>
    <p:sldLayoutId id="2147484572" r:id="rId1"/>
    <p:sldLayoutId id="2147484573" r:id="rId2"/>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858838"/>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13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5394961"/>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latin typeface="Amasis MT Pro Black" panose="02040A04050005020304" pitchFamily="18" charset="0"/>
              </a:rPr>
            </a:br>
            <a:br>
              <a:rPr lang="en-US" sz="9600" b="1" dirty="0">
                <a:latin typeface="Amasis MT Pro Black" panose="02040A04050005020304" pitchFamily="18" charset="0"/>
              </a:rPr>
            </a:br>
            <a:r>
              <a:rPr lang="en-US" sz="7200" b="1" dirty="0">
                <a:latin typeface="Amasis MT Pro Black" panose="02040A04050005020304" pitchFamily="18" charset="0"/>
              </a:rPr>
              <a:t>Romans 11: 33–36</a:t>
            </a:r>
            <a:br>
              <a:rPr lang="en-US" sz="7200" b="1" dirty="0">
                <a:latin typeface="Amasis MT Pro Black" panose="02040A04050005020304" pitchFamily="18" charset="0"/>
              </a:rPr>
            </a:br>
            <a:r>
              <a:rPr lang="en-US" sz="6600" i="1" dirty="0"/>
              <a:t>Liturgist: Marilyn List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0"/>
            <a:ext cx="11558016" cy="6004560"/>
          </a:xfrm>
        </p:spPr>
        <p:txBody>
          <a:bodyPr/>
          <a:lstStyle/>
          <a:p>
            <a:r>
              <a:rPr lang="en-US" sz="7200" b="1" u="sng" dirty="0"/>
              <a:t>Reader</a:t>
            </a:r>
            <a:r>
              <a:rPr lang="en-US" sz="7200" b="1" dirty="0"/>
              <a:t>: </a:t>
            </a:r>
            <a:br>
              <a:rPr lang="en-US" sz="7200" b="1" dirty="0"/>
            </a:br>
            <a:r>
              <a:rPr lang="en-US" sz="6600" b="1" dirty="0"/>
              <a:t>Oh, the depth of the riches and wisdom and knowledge of God! </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How unsearchable are his judgments and how unfathomable are his ways!</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377440"/>
            <a:ext cx="11558016" cy="3616961"/>
          </a:xfrm>
        </p:spPr>
        <p:txBody>
          <a:bodyPr/>
          <a:lstStyle/>
          <a:p>
            <a:r>
              <a:rPr lang="en-US" sz="7200" b="1" u="sng" dirty="0"/>
              <a:t>Reader</a:t>
            </a:r>
            <a:r>
              <a:rPr lang="en-US" sz="7200" b="1" dirty="0"/>
              <a:t>: </a:t>
            </a:r>
            <a:br>
              <a:rPr lang="en-US" sz="7200" b="1" dirty="0"/>
            </a:br>
            <a:r>
              <a:rPr lang="en-US" sz="7200" b="1" dirty="0"/>
              <a:t>For who has known the mind of the Lord, or who has been his counselor?</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2"/>
            <a:ext cx="11558016" cy="6248398"/>
          </a:xfrm>
        </p:spPr>
        <p:txBody>
          <a:bodyPr/>
          <a:lstStyle/>
          <a:p>
            <a:r>
              <a:rPr lang="en-US" sz="7200" b="1" u="sng" dirty="0">
                <a:solidFill>
                  <a:srgbClr val="FF0000"/>
                </a:solidFill>
              </a:rPr>
              <a:t>People:</a:t>
            </a:r>
            <a:br>
              <a:rPr lang="en-US" sz="7200" b="1" u="sng" dirty="0">
                <a:solidFill>
                  <a:srgbClr val="FF0000"/>
                </a:solidFill>
              </a:rPr>
            </a:br>
            <a:r>
              <a:rPr lang="en-US" sz="7200" b="1" dirty="0">
                <a:solidFill>
                  <a:srgbClr val="FF0000"/>
                </a:solidFill>
              </a:rPr>
              <a:t>Or who has given a gift to him that he might be repaid?</a:t>
            </a:r>
            <a:endParaRPr lang="en-US" sz="54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377440"/>
            <a:ext cx="11558016" cy="3616961"/>
          </a:xfrm>
        </p:spPr>
        <p:txBody>
          <a:bodyPr/>
          <a:lstStyle/>
          <a:p>
            <a:r>
              <a:rPr lang="en-US" sz="7200" b="1" u="sng" dirty="0"/>
              <a:t>Reader</a:t>
            </a:r>
            <a:r>
              <a:rPr lang="en-US" sz="7200" b="1" dirty="0"/>
              <a:t>: </a:t>
            </a:r>
            <a:br>
              <a:rPr lang="en-US" sz="7200" b="1" dirty="0"/>
            </a:br>
            <a:r>
              <a:rPr lang="en-US" sz="7200" b="1" dirty="0"/>
              <a:t>For from him and through him and to him are all things. </a:t>
            </a:r>
            <a:endParaRPr lang="en-US" sz="5400" b="1" dirty="0"/>
          </a:p>
        </p:txBody>
      </p:sp>
    </p:spTree>
    <p:extLst>
      <p:ext uri="{BB962C8B-B14F-4D97-AF65-F5344CB8AC3E}">
        <p14:creationId xmlns:p14="http://schemas.microsoft.com/office/powerpoint/2010/main" val="33492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2"/>
            <a:ext cx="11558016" cy="6248398"/>
          </a:xfrm>
        </p:spPr>
        <p:txBody>
          <a:bodyPr/>
          <a:lstStyle/>
          <a:p>
            <a:r>
              <a:rPr lang="en-US" sz="8000" b="1" u="sng" dirty="0"/>
              <a:t>ALL:</a:t>
            </a:r>
            <a:r>
              <a:rPr lang="en-US" sz="8000" b="1" u="sng" dirty="0">
                <a:solidFill>
                  <a:srgbClr val="FF0000"/>
                </a:solidFill>
              </a:rPr>
              <a:t> </a:t>
            </a:r>
            <a:br>
              <a:rPr lang="en-US" sz="8000" b="1" u="sng" dirty="0">
                <a:solidFill>
                  <a:srgbClr val="FF0000"/>
                </a:solidFill>
              </a:rPr>
            </a:br>
            <a:br>
              <a:rPr lang="en-US" sz="8000" b="1" u="sng" dirty="0">
                <a:solidFill>
                  <a:srgbClr val="FF0000"/>
                </a:solidFill>
              </a:rPr>
            </a:br>
            <a:r>
              <a:rPr lang="en-US" sz="8000" b="1" dirty="0">
                <a:solidFill>
                  <a:srgbClr val="FF0000"/>
                </a:solidFill>
              </a:rPr>
              <a:t>To him be glory forever. Amen!! </a:t>
            </a:r>
            <a:endParaRPr lang="en-US" sz="6000" b="1" dirty="0">
              <a:solidFill>
                <a:srgbClr val="FF0000"/>
              </a:solidFill>
            </a:endParaRPr>
          </a:p>
        </p:txBody>
      </p:sp>
    </p:spTree>
    <p:extLst>
      <p:ext uri="{BB962C8B-B14F-4D97-AF65-F5344CB8AC3E}">
        <p14:creationId xmlns:p14="http://schemas.microsoft.com/office/powerpoint/2010/main" val="22555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91440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4440-2D24-DE04-ADFA-5E610DE7877D}"/>
              </a:ext>
            </a:extLst>
          </p:cNvPr>
          <p:cNvSpPr>
            <a:spLocks noGrp="1"/>
          </p:cNvSpPr>
          <p:nvPr>
            <p:ph type="title"/>
          </p:nvPr>
        </p:nvSpPr>
        <p:spPr>
          <a:xfrm>
            <a:off x="609600" y="347875"/>
            <a:ext cx="10972800" cy="7949458"/>
          </a:xfrm>
        </p:spPr>
        <p:txBody>
          <a:bodyPr/>
          <a:lstStyle/>
          <a:p>
            <a:r>
              <a:rPr lang="en-US" sz="6000" b="1" dirty="0"/>
              <a:t>Profession of Faith:  </a:t>
            </a:r>
            <a:br>
              <a:rPr lang="en-US" sz="6000" b="1" dirty="0"/>
            </a:br>
            <a:br>
              <a:rPr lang="en-US" sz="6000" b="1" dirty="0"/>
            </a:br>
            <a:r>
              <a:rPr lang="en-US" sz="6000" b="1" dirty="0"/>
              <a:t>ALL: </a:t>
            </a:r>
            <a:br>
              <a:rPr lang="en-US" sz="6000" b="1" dirty="0"/>
            </a:br>
            <a:r>
              <a:rPr lang="en-US" sz="6000" b="1" dirty="0"/>
              <a:t>O Lord, source of all light and life,</a:t>
            </a:r>
            <a:br>
              <a:rPr lang="en-US" sz="6000" b="1" dirty="0"/>
            </a:br>
            <a:r>
              <a:rPr lang="en-US" sz="6000" b="1" dirty="0"/>
              <a:t>illumine us with your wisdom,</a:t>
            </a:r>
            <a:br>
              <a:rPr lang="en-US" sz="6000" b="1" dirty="0"/>
            </a:br>
            <a:r>
              <a:rPr lang="en-US" sz="6000" b="1" dirty="0"/>
              <a:t>that what we do at this time may be pleasing in your sight;</a:t>
            </a:r>
          </a:p>
        </p:txBody>
      </p:sp>
    </p:spTree>
    <p:extLst>
      <p:ext uri="{BB962C8B-B14F-4D97-AF65-F5344CB8AC3E}">
        <p14:creationId xmlns:p14="http://schemas.microsoft.com/office/powerpoint/2010/main" val="386953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11890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4440-2D24-DE04-ADFA-5E610DE7877D}"/>
              </a:ext>
            </a:extLst>
          </p:cNvPr>
          <p:cNvSpPr>
            <a:spLocks noGrp="1"/>
          </p:cNvSpPr>
          <p:nvPr>
            <p:ph type="title"/>
          </p:nvPr>
        </p:nvSpPr>
        <p:spPr>
          <a:xfrm>
            <a:off x="609600" y="347875"/>
            <a:ext cx="10972800" cy="7949458"/>
          </a:xfrm>
        </p:spPr>
        <p:txBody>
          <a:bodyPr/>
          <a:lstStyle/>
          <a:p>
            <a:r>
              <a:rPr lang="en-US" sz="6600" b="1" dirty="0"/>
              <a:t>that your church may be strengthened and increased; and</a:t>
            </a:r>
            <a:br>
              <a:rPr lang="en-US" sz="6600" b="1" dirty="0"/>
            </a:br>
            <a:r>
              <a:rPr lang="en-US" sz="6600" b="1" dirty="0"/>
              <a:t>that your name be glorified among your people</a:t>
            </a:r>
            <a:br>
              <a:rPr lang="en-US" sz="6600" b="1" dirty="0"/>
            </a:br>
            <a:r>
              <a:rPr lang="en-US" sz="6600" b="1" dirty="0"/>
              <a:t>in both the church and the world.</a:t>
            </a:r>
          </a:p>
        </p:txBody>
      </p:sp>
    </p:spTree>
    <p:extLst>
      <p:ext uri="{BB962C8B-B14F-4D97-AF65-F5344CB8AC3E}">
        <p14:creationId xmlns:p14="http://schemas.microsoft.com/office/powerpoint/2010/main" val="222641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4440-2D24-DE04-ADFA-5E610DE7877D}"/>
              </a:ext>
            </a:extLst>
          </p:cNvPr>
          <p:cNvSpPr>
            <a:spLocks noGrp="1"/>
          </p:cNvSpPr>
          <p:nvPr>
            <p:ph type="title"/>
          </p:nvPr>
        </p:nvSpPr>
        <p:spPr>
          <a:xfrm>
            <a:off x="609600" y="347875"/>
            <a:ext cx="10972800" cy="7949458"/>
          </a:xfrm>
        </p:spPr>
        <p:txBody>
          <a:bodyPr/>
          <a:lstStyle/>
          <a:p>
            <a:r>
              <a:rPr lang="en-US" sz="8800" b="1" dirty="0"/>
              <a:t>Through Jesus Christ our Lord. </a:t>
            </a:r>
            <a:br>
              <a:rPr lang="en-US" sz="8800" b="1" dirty="0"/>
            </a:br>
            <a:r>
              <a:rPr lang="en-US" sz="8800" b="1" dirty="0"/>
              <a:t>Amen.</a:t>
            </a:r>
          </a:p>
        </p:txBody>
      </p:sp>
    </p:spTree>
    <p:extLst>
      <p:ext uri="{BB962C8B-B14F-4D97-AF65-F5344CB8AC3E}">
        <p14:creationId xmlns:p14="http://schemas.microsoft.com/office/powerpoint/2010/main" val="113159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5669280"/>
            <a:ext cx="12192000" cy="2103120"/>
          </a:xfrm>
        </p:spPr>
        <p:txBody>
          <a:bodyPr>
            <a:normAutofit fontScale="90000"/>
          </a:bodyPr>
          <a:lstStyle/>
          <a:p>
            <a:r>
              <a:rPr lang="en-US" sz="8900" b="1" dirty="0">
                <a:latin typeface="Algerian" panose="04020705040A02060702" pitchFamily="82" charset="0"/>
              </a:rPr>
              <a:t>Prayer of Confession</a:t>
            </a:r>
            <a:br>
              <a:rPr lang="en-US" sz="8900" b="1" dirty="0">
                <a:latin typeface="Algerian" panose="04020705040A02060702" pitchFamily="82" charset="0"/>
              </a:rPr>
            </a:br>
            <a:br>
              <a:rPr lang="en-US" sz="8900" b="1" dirty="0">
                <a:latin typeface="Algerian" panose="04020705040A02060702" pitchFamily="82" charset="0"/>
              </a:rPr>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609600" y="347875"/>
            <a:ext cx="10972800" cy="7001192"/>
          </a:xfrm>
        </p:spPr>
        <p:txBody>
          <a:bodyPr/>
          <a:lstStyle/>
          <a:p>
            <a:br>
              <a:rPr lang="en-US" sz="6000" b="1" dirty="0"/>
            </a:br>
            <a:br>
              <a:rPr lang="en-US" sz="6000" b="1" dirty="0"/>
            </a:br>
            <a:r>
              <a:rPr lang="en-US" sz="7200" b="1" dirty="0"/>
              <a:t>Gracious God, You have made us for Yourself. Therefore, our hearts are restless until we rest in You.</a:t>
            </a:r>
            <a:endParaRPr lang="en-US" sz="6000" b="1" dirty="0"/>
          </a:p>
        </p:txBody>
      </p:sp>
    </p:spTree>
    <p:extLst>
      <p:ext uri="{BB962C8B-B14F-4D97-AF65-F5344CB8AC3E}">
        <p14:creationId xmlns:p14="http://schemas.microsoft.com/office/powerpoint/2010/main" val="101840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609600" y="347875"/>
            <a:ext cx="10972800" cy="7001192"/>
          </a:xfrm>
        </p:spPr>
        <p:txBody>
          <a:bodyPr/>
          <a:lstStyle/>
          <a:p>
            <a:r>
              <a:rPr lang="en-US" sz="6000" b="1" dirty="0"/>
              <a:t>We hear this. We know this, and through faith in you we believe this. And yet, we often demand instant conveniences and prioritize personal agendas over relationship with You. </a:t>
            </a:r>
          </a:p>
        </p:txBody>
      </p:sp>
    </p:spTree>
    <p:extLst>
      <p:ext uri="{BB962C8B-B14F-4D97-AF65-F5344CB8AC3E}">
        <p14:creationId xmlns:p14="http://schemas.microsoft.com/office/powerpoint/2010/main" val="427535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0" y="1388533"/>
            <a:ext cx="12192000" cy="5960534"/>
          </a:xfrm>
        </p:spPr>
        <p:txBody>
          <a:bodyPr/>
          <a:lstStyle/>
          <a:p>
            <a:r>
              <a:rPr lang="en-US" sz="6600" b="1" dirty="0"/>
              <a:t>Forgive us and let us hear again the invitation to come to You, especially when the burdens are heavy, for in You is our rest, our redemption, our renewal, and our resurrection, through Christ our Lord, Amen.</a:t>
            </a:r>
          </a:p>
        </p:txBody>
      </p:sp>
    </p:spTree>
    <p:extLst>
      <p:ext uri="{BB962C8B-B14F-4D97-AF65-F5344CB8AC3E}">
        <p14:creationId xmlns:p14="http://schemas.microsoft.com/office/powerpoint/2010/main" val="18497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2795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20574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Isaiah 44: 21-22</a:t>
            </a:r>
            <a:br>
              <a:rPr lang="en-US" sz="6600" b="1" dirty="0"/>
            </a:br>
            <a:r>
              <a:rPr lang="en-US" sz="6600" b="1" dirty="0"/>
              <a:t> Liturgist: Eileen Herring</a:t>
            </a:r>
            <a:br>
              <a:rPr lang="en-US" sz="6600" b="1" dirty="0"/>
            </a:br>
            <a:endParaRPr lang="en-US" sz="8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914400"/>
            <a:ext cx="12192000" cy="6858000"/>
          </a:xfrm>
        </p:spPr>
        <p:txBody>
          <a:bodyPr/>
          <a:lstStyle/>
          <a:p>
            <a:r>
              <a:rPr lang="en-US" sz="6600" b="1" u="sng" dirty="0"/>
              <a:t>Liturgist: </a:t>
            </a:r>
            <a:br>
              <a:rPr lang="en-US" sz="6600" b="1" u="sng" dirty="0"/>
            </a:br>
            <a:r>
              <a:rPr lang="en-US" sz="6000" b="1" dirty="0"/>
              <a:t>21 “Remember these things, Jacob,</a:t>
            </a:r>
            <a:br>
              <a:rPr lang="en-US" sz="6000" b="1" dirty="0"/>
            </a:br>
            <a:r>
              <a:rPr lang="en-US" sz="6000" b="1" dirty="0"/>
              <a:t>    for you, Israel, are my servant.</a:t>
            </a:r>
            <a:br>
              <a:rPr lang="en-US" sz="6000" b="1" dirty="0"/>
            </a:br>
            <a:r>
              <a:rPr lang="en-US" sz="6000" b="1" dirty="0"/>
              <a:t>I have made you, you are my servant;</a:t>
            </a:r>
            <a:br>
              <a:rPr lang="en-US" sz="6000" b="1" dirty="0"/>
            </a:br>
            <a:r>
              <a:rPr lang="en-US" sz="6000" b="1" dirty="0"/>
              <a:t>    Israel, I will not forget you.</a:t>
            </a:r>
            <a:br>
              <a:rPr lang="en-US" sz="6000" b="1" dirty="0"/>
            </a:br>
            <a:br>
              <a:rPr lang="en-US" sz="6000" b="1" dirty="0"/>
            </a:br>
            <a:endParaRPr lang="en-US" sz="6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2005784"/>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2607732"/>
            <a:ext cx="12192000" cy="5164667"/>
          </a:xfrm>
        </p:spPr>
        <p:txBody>
          <a:bodyPr/>
          <a:lstStyle/>
          <a:p>
            <a:r>
              <a:rPr lang="en-US" sz="7200" b="1" u="sng" dirty="0"/>
              <a:t>Liturgist: </a:t>
            </a:r>
            <a:br>
              <a:rPr lang="en-US" sz="7200" b="1" u="sng" dirty="0"/>
            </a:br>
            <a:r>
              <a:rPr lang="en-US" sz="6600" b="1" dirty="0"/>
              <a:t>22.  I have swept away your offenses like a cloud,</a:t>
            </a:r>
            <a:br>
              <a:rPr lang="en-US" sz="6600" b="1" dirty="0"/>
            </a:br>
            <a:r>
              <a:rPr lang="en-US" sz="6600" b="1" dirty="0"/>
              <a:t>    your sins like the morning mist. Return to me,</a:t>
            </a:r>
            <a:br>
              <a:rPr lang="en-US" sz="6600" b="1" dirty="0"/>
            </a:br>
            <a:r>
              <a:rPr lang="en-US" sz="6600" b="1" dirty="0"/>
              <a:t>    for I have redeemed you.”</a:t>
            </a:r>
            <a:br>
              <a:rPr lang="en-US" sz="6600" b="1" dirty="0"/>
            </a:br>
            <a:br>
              <a:rPr lang="en-US" sz="6000" b="1" dirty="0"/>
            </a:br>
            <a:endParaRPr lang="en-US" sz="6600" b="1" dirty="0"/>
          </a:p>
        </p:txBody>
      </p:sp>
    </p:spTree>
    <p:extLst>
      <p:ext uri="{BB962C8B-B14F-4D97-AF65-F5344CB8AC3E}">
        <p14:creationId xmlns:p14="http://schemas.microsoft.com/office/powerpoint/2010/main" val="972619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1440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Seaford"/>
            </a:endParaRPr>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1440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Seaford"/>
            </a:endParaRPr>
          </a:p>
        </p:txBody>
      </p:sp>
      <p:pic>
        <p:nvPicPr>
          <p:cNvPr id="4" name="Picture 3">
            <a:extLst>
              <a:ext uri="{FF2B5EF4-FFF2-40B4-BE49-F238E27FC236}">
                <a16:creationId xmlns:a16="http://schemas.microsoft.com/office/drawing/2014/main" id="{6413EF42-999B-D269-D1A5-0C94F123AADC}"/>
              </a:ext>
            </a:extLst>
          </p:cNvPr>
          <p:cNvPicPr>
            <a:picLocks noChangeAspect="1"/>
          </p:cNvPicPr>
          <p:nvPr/>
        </p:nvPicPr>
        <p:blipFill rotWithShape="1">
          <a:blip r:embed="rId2">
            <a:alphaModFix amt="40000"/>
          </a:blip>
          <a:srcRect l="1684" r="9449"/>
          <a:stretch/>
        </p:blipFill>
        <p:spPr>
          <a:xfrm>
            <a:off x="20" y="914410"/>
            <a:ext cx="12188932" cy="6857990"/>
          </a:xfrm>
          <a:prstGeom prst="rect">
            <a:avLst/>
          </a:prstGeom>
        </p:spPr>
      </p:pic>
      <p:sp>
        <p:nvSpPr>
          <p:cNvPr id="2" name="Title 1">
            <a:extLst>
              <a:ext uri="{FF2B5EF4-FFF2-40B4-BE49-F238E27FC236}">
                <a16:creationId xmlns:a16="http://schemas.microsoft.com/office/drawing/2014/main" id="{E24F9EC0-6F73-77C1-7D77-16789F22FA32}"/>
              </a:ext>
            </a:extLst>
          </p:cNvPr>
          <p:cNvSpPr>
            <a:spLocks noGrp="1"/>
          </p:cNvSpPr>
          <p:nvPr>
            <p:ph type="ctrTitle"/>
          </p:nvPr>
        </p:nvSpPr>
        <p:spPr>
          <a:xfrm>
            <a:off x="482601" y="1646432"/>
            <a:ext cx="6900839" cy="2736390"/>
          </a:xfrm>
        </p:spPr>
        <p:txBody>
          <a:bodyPr anchor="t">
            <a:normAutofit/>
          </a:bodyPr>
          <a:lstStyle/>
          <a:p>
            <a:r>
              <a:rPr lang="en-US" sz="8000">
                <a:solidFill>
                  <a:srgbClr val="FFFFFF"/>
                </a:solidFill>
                <a:latin typeface="Amasis MT Pro Black" panose="02040A04050005020304" pitchFamily="18" charset="0"/>
              </a:rPr>
              <a:t>Be Still and Know</a:t>
            </a:r>
          </a:p>
        </p:txBody>
      </p:sp>
      <p:sp>
        <p:nvSpPr>
          <p:cNvPr id="3" name="Subtitle 2">
            <a:extLst>
              <a:ext uri="{FF2B5EF4-FFF2-40B4-BE49-F238E27FC236}">
                <a16:creationId xmlns:a16="http://schemas.microsoft.com/office/drawing/2014/main" id="{835CDCBE-2165-0560-FA12-FCA35A09E6D8}"/>
              </a:ext>
            </a:extLst>
          </p:cNvPr>
          <p:cNvSpPr>
            <a:spLocks noGrp="1"/>
          </p:cNvSpPr>
          <p:nvPr>
            <p:ph type="subTitle" idx="1"/>
          </p:nvPr>
        </p:nvSpPr>
        <p:spPr>
          <a:xfrm>
            <a:off x="6596565" y="5116122"/>
            <a:ext cx="4986084" cy="1949813"/>
          </a:xfrm>
        </p:spPr>
        <p:txBody>
          <a:bodyPr anchor="b">
            <a:normAutofit/>
          </a:bodyPr>
          <a:lstStyle/>
          <a:p>
            <a:pPr algn="r"/>
            <a:r>
              <a:rPr lang="en-US">
                <a:solidFill>
                  <a:srgbClr val="FFFFFF"/>
                </a:solidFill>
              </a:rPr>
              <a:t>Hymn # 585</a:t>
            </a: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1" y="14042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1" y="72825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310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36CE-4285-C295-1216-AF7E9E1BF1FB}"/>
              </a:ext>
            </a:extLst>
          </p:cNvPr>
          <p:cNvSpPr>
            <a:spLocks noGrp="1"/>
          </p:cNvSpPr>
          <p:nvPr>
            <p:ph type="ctrTitle"/>
          </p:nvPr>
        </p:nvSpPr>
        <p:spPr>
          <a:xfrm>
            <a:off x="0" y="914400"/>
            <a:ext cx="12192000" cy="6858000"/>
          </a:xfrm>
        </p:spPr>
        <p:txBody>
          <a:bodyPr/>
          <a:lstStyle/>
          <a:p>
            <a:pPr algn="ctr"/>
            <a:br>
              <a:rPr lang="en-US" dirty="0"/>
            </a:br>
            <a:br>
              <a:rPr lang="en-US" dirty="0"/>
            </a:br>
            <a:r>
              <a:rPr lang="en-US" dirty="0"/>
              <a:t>Be still and know that I am God.</a:t>
            </a:r>
            <a:br>
              <a:rPr lang="en-US" dirty="0"/>
            </a:br>
            <a:r>
              <a:rPr lang="en-US" dirty="0"/>
              <a:t>Be still and know that I am God.</a:t>
            </a:r>
            <a:br>
              <a:rPr lang="en-US" dirty="0"/>
            </a:br>
            <a:r>
              <a:rPr lang="en-US" dirty="0"/>
              <a:t>Be still and know that I am God.</a:t>
            </a:r>
            <a:br>
              <a:rPr lang="en-US" dirty="0"/>
            </a:br>
            <a:br>
              <a:rPr lang="en-US" dirty="0"/>
            </a:br>
            <a:endParaRPr lang="en-US" dirty="0"/>
          </a:p>
        </p:txBody>
      </p:sp>
    </p:spTree>
    <p:extLst>
      <p:ext uri="{BB962C8B-B14F-4D97-AF65-F5344CB8AC3E}">
        <p14:creationId xmlns:p14="http://schemas.microsoft.com/office/powerpoint/2010/main" val="2526436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36CE-4285-C295-1216-AF7E9E1BF1FB}"/>
              </a:ext>
            </a:extLst>
          </p:cNvPr>
          <p:cNvSpPr>
            <a:spLocks noGrp="1"/>
          </p:cNvSpPr>
          <p:nvPr>
            <p:ph type="ctrTitle"/>
          </p:nvPr>
        </p:nvSpPr>
        <p:spPr>
          <a:xfrm>
            <a:off x="0" y="914400"/>
            <a:ext cx="12192000" cy="6858000"/>
          </a:xfrm>
        </p:spPr>
        <p:txBody>
          <a:bodyPr/>
          <a:lstStyle/>
          <a:p>
            <a:pPr algn="ctr"/>
            <a:br>
              <a:rPr lang="en-US" dirty="0"/>
            </a:br>
            <a:br>
              <a:rPr lang="en-US" dirty="0"/>
            </a:br>
            <a:r>
              <a:rPr lang="en-US" dirty="0"/>
              <a:t>I am the Lord that health thee.</a:t>
            </a:r>
            <a:br>
              <a:rPr lang="en-US" dirty="0"/>
            </a:br>
            <a:r>
              <a:rPr lang="en-US" dirty="0"/>
              <a:t>I am the Lord that health thee.</a:t>
            </a:r>
            <a:br>
              <a:rPr lang="en-US" dirty="0"/>
            </a:br>
            <a:r>
              <a:rPr lang="en-US" dirty="0"/>
              <a:t>I am the Lord that health thee.</a:t>
            </a:r>
            <a:br>
              <a:rPr lang="en-US" dirty="0"/>
            </a:br>
            <a:br>
              <a:rPr lang="en-US" dirty="0"/>
            </a:br>
            <a:endParaRPr lang="en-US" dirty="0"/>
          </a:p>
        </p:txBody>
      </p:sp>
    </p:spTree>
    <p:extLst>
      <p:ext uri="{BB962C8B-B14F-4D97-AF65-F5344CB8AC3E}">
        <p14:creationId xmlns:p14="http://schemas.microsoft.com/office/powerpoint/2010/main" val="65569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36CE-4285-C295-1216-AF7E9E1BF1FB}"/>
              </a:ext>
            </a:extLst>
          </p:cNvPr>
          <p:cNvSpPr>
            <a:spLocks noGrp="1"/>
          </p:cNvSpPr>
          <p:nvPr>
            <p:ph type="ctrTitle"/>
          </p:nvPr>
        </p:nvSpPr>
        <p:spPr>
          <a:xfrm>
            <a:off x="0" y="914400"/>
            <a:ext cx="12192000" cy="6858000"/>
          </a:xfrm>
        </p:spPr>
        <p:txBody>
          <a:bodyPr/>
          <a:lstStyle/>
          <a:p>
            <a:pPr algn="ctr"/>
            <a:br>
              <a:rPr lang="en-US" dirty="0"/>
            </a:br>
            <a:br>
              <a:rPr lang="en-US" dirty="0"/>
            </a:br>
            <a:r>
              <a:rPr lang="en-US" dirty="0"/>
              <a:t>In Thee O Lord, I put my trust.</a:t>
            </a:r>
            <a:br>
              <a:rPr lang="en-US" dirty="0"/>
            </a:br>
            <a:r>
              <a:rPr lang="en-US" dirty="0"/>
              <a:t>In Thee O Lord, I put my trust.</a:t>
            </a:r>
            <a:br>
              <a:rPr lang="en-US" dirty="0"/>
            </a:br>
            <a:r>
              <a:rPr lang="en-US" dirty="0"/>
              <a:t>In Thee O Lord, I put my trust.</a:t>
            </a:r>
            <a:br>
              <a:rPr lang="en-US" dirty="0"/>
            </a:br>
            <a:br>
              <a:rPr lang="en-US" dirty="0"/>
            </a:br>
            <a:endParaRPr lang="en-US" dirty="0"/>
          </a:p>
        </p:txBody>
      </p:sp>
    </p:spTree>
    <p:extLst>
      <p:ext uri="{BB962C8B-B14F-4D97-AF65-F5344CB8AC3E}">
        <p14:creationId xmlns:p14="http://schemas.microsoft.com/office/powerpoint/2010/main" val="3314946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BEB9-947C-0C6A-D52E-24C0EC2296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59672E-6ADE-8E91-80FB-968A6AE151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509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987041"/>
            <a:ext cx="12192000" cy="4814857"/>
          </a:xfrm>
        </p:spPr>
        <p:txBody>
          <a:bodyPr/>
          <a:lstStyle/>
          <a:p>
            <a:r>
              <a:rPr lang="en-US" sz="8000" u="sng" dirty="0"/>
              <a:t>Teaching Moment</a:t>
            </a:r>
            <a:br>
              <a:rPr lang="en-US" sz="8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Elder Palk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Faith – Its Benefits to Mental Health</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565151"/>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FE07-0832-6C01-1F95-B2A5DBDD6104}"/>
              </a:ext>
            </a:extLst>
          </p:cNvPr>
          <p:cNvSpPr>
            <a:spLocks noGrp="1"/>
          </p:cNvSpPr>
          <p:nvPr>
            <p:ph type="title"/>
          </p:nvPr>
        </p:nvSpPr>
        <p:spPr>
          <a:xfrm>
            <a:off x="609600" y="347875"/>
            <a:ext cx="10972800" cy="7847858"/>
          </a:xfrm>
        </p:spPr>
        <p:txBody>
          <a:bodyPr/>
          <a:lstStyle/>
          <a:p>
            <a:endParaRPr lang="en-US" dirty="0"/>
          </a:p>
        </p:txBody>
      </p:sp>
    </p:spTree>
    <p:extLst>
      <p:ext uri="{BB962C8B-B14F-4D97-AF65-F5344CB8AC3E}">
        <p14:creationId xmlns:p14="http://schemas.microsoft.com/office/powerpoint/2010/main" val="67725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858838"/>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1459416"/>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14601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752B0A-2502-EA7C-45F6-F3DB0D3E8183}"/>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9814066"/>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36C613C7-1E87-11FF-A66A-10354CC1994A}"/>
              </a:ext>
            </a:extLst>
          </p:cNvPr>
          <p:cNvSpPr txBox="1">
            <a:spLocks noChangeArrowheads="1"/>
          </p:cNvSpPr>
          <p:nvPr/>
        </p:nvSpPr>
        <p:spPr bwMode="auto">
          <a:xfrm>
            <a:off x="1524000" y="15240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73027049"/>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090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0352A47-612A-FDCB-2B3B-135491D7B8BE}"/>
              </a:ext>
            </a:extLst>
          </p:cNvPr>
          <p:cNvSpPr>
            <a:spLocks noGrp="1" noChangeArrowheads="1"/>
          </p:cNvSpPr>
          <p:nvPr>
            <p:ph type="ctrTitle"/>
          </p:nvPr>
        </p:nvSpPr>
        <p:spPr>
          <a:xfrm>
            <a:off x="594360" y="2895600"/>
            <a:ext cx="10424160" cy="1862032"/>
          </a:xfrm>
        </p:spPr>
        <p:txBody>
          <a:bodyPr anchor="ctr"/>
          <a:lstStyle/>
          <a:p>
            <a:r>
              <a:rPr lang="en-US" altLang="en-US"/>
              <a:t>Living for Jesus a Life That Is True</a:t>
            </a:r>
          </a:p>
        </p:txBody>
      </p:sp>
      <p:sp>
        <p:nvSpPr>
          <p:cNvPr id="2051" name="Rectangle 3">
            <a:extLst>
              <a:ext uri="{FF2B5EF4-FFF2-40B4-BE49-F238E27FC236}">
                <a16:creationId xmlns:a16="http://schemas.microsoft.com/office/drawing/2014/main" id="{84F21F7D-BE2C-8725-E639-F697F7A62585}"/>
              </a:ext>
            </a:extLst>
          </p:cNvPr>
          <p:cNvSpPr>
            <a:spLocks noGrp="1" noChangeArrowheads="1"/>
          </p:cNvSpPr>
          <p:nvPr>
            <p:ph type="subTitle" idx="1"/>
          </p:nvPr>
        </p:nvSpPr>
        <p:spPr>
          <a:xfrm>
            <a:off x="2042160" y="4922520"/>
            <a:ext cx="8107680" cy="2219960"/>
          </a:xfrm>
        </p:spPr>
        <p:txBody>
          <a:bodyPr/>
          <a:lstStyle/>
          <a:p>
            <a:r>
              <a:rPr lang="en-US" altLang="en-US" sz="4053"/>
              <a:t>Hymn 380</a:t>
            </a:r>
          </a:p>
        </p:txBody>
      </p:sp>
    </p:spTree>
    <p:extLst>
      <p:ext uri="{BB962C8B-B14F-4D97-AF65-F5344CB8AC3E}">
        <p14:creationId xmlns:p14="http://schemas.microsoft.com/office/powerpoint/2010/main" val="1085672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43363741-F884-C999-B8F5-51BE6F0C7A92}"/>
              </a:ext>
            </a:extLst>
          </p:cNvPr>
          <p:cNvSpPr txBox="1">
            <a:spLocks noChangeArrowheads="1"/>
          </p:cNvSpPr>
          <p:nvPr/>
        </p:nvSpPr>
        <p:spPr bwMode="auto">
          <a:xfrm>
            <a:off x="594360" y="1930400"/>
            <a:ext cx="11292840" cy="51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158270" fontAlgn="base">
              <a:spcBef>
                <a:spcPct val="50000"/>
              </a:spcBef>
              <a:spcAft>
                <a:spcPct val="0"/>
              </a:spcAft>
            </a:pPr>
            <a:r>
              <a:rPr lang="en-US" altLang="en-US" sz="5067">
                <a:solidFill>
                  <a:srgbClr val="000000"/>
                </a:solidFill>
                <a:latin typeface="Arial Black" panose="020B0A04020102020204" pitchFamily="34" charset="0"/>
                <a:cs typeface="Arial" panose="020B0604020202020204" pitchFamily="34" charset="0"/>
              </a:rPr>
              <a:t>Living for Jesus a life that is true, Striving to praise Him in All that I do;</a:t>
            </a:r>
          </a:p>
          <a:p>
            <a:pPr defTabSz="1158270" fontAlgn="base">
              <a:spcBef>
                <a:spcPct val="50000"/>
              </a:spcBef>
              <a:spcAft>
                <a:spcPct val="0"/>
              </a:spcAft>
            </a:pPr>
            <a:r>
              <a:rPr lang="en-US" altLang="en-US" sz="5067">
                <a:solidFill>
                  <a:srgbClr val="000000"/>
                </a:solidFill>
                <a:latin typeface="Arial Black" panose="020B0A04020102020204" pitchFamily="34" charset="0"/>
                <a:cs typeface="Arial" panose="020B0604020202020204" pitchFamily="34" charset="0"/>
              </a:rPr>
              <a:t>Yielding allegiance, glad hearted and free, this is the pathway of blessing for me;</a:t>
            </a:r>
          </a:p>
        </p:txBody>
      </p:sp>
    </p:spTree>
    <p:extLst>
      <p:ext uri="{BB962C8B-B14F-4D97-AF65-F5344CB8AC3E}">
        <p14:creationId xmlns:p14="http://schemas.microsoft.com/office/powerpoint/2010/main" val="2026789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E9247541-3AE8-6C5C-3AD8-173E8FA5A367}"/>
              </a:ext>
            </a:extLst>
          </p:cNvPr>
          <p:cNvSpPr txBox="1">
            <a:spLocks noChangeArrowheads="1"/>
          </p:cNvSpPr>
          <p:nvPr/>
        </p:nvSpPr>
        <p:spPr bwMode="auto">
          <a:xfrm>
            <a:off x="594360" y="-381000"/>
            <a:ext cx="11003280" cy="81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158270" fontAlgn="base">
              <a:spcBef>
                <a:spcPct val="50000"/>
              </a:spcBef>
              <a:spcAft>
                <a:spcPct val="0"/>
              </a:spcAft>
            </a:pPr>
            <a:endParaRPr lang="en-US" altLang="en-US" sz="4053" dirty="0">
              <a:solidFill>
                <a:srgbClr val="000000"/>
              </a:solidFill>
              <a:latin typeface="Arial Black" panose="020B0A04020102020204" pitchFamily="34" charset="0"/>
              <a:cs typeface="Arial" panose="020B0604020202020204" pitchFamily="34" charset="0"/>
            </a:endParaRPr>
          </a:p>
          <a:p>
            <a:pPr defTabSz="1158270" fontAlgn="base">
              <a:spcBef>
                <a:spcPct val="50000"/>
              </a:spcBef>
              <a:spcAft>
                <a:spcPct val="0"/>
              </a:spcAft>
            </a:pPr>
            <a:endParaRPr lang="en-US" altLang="en-US" sz="4400" dirty="0">
              <a:solidFill>
                <a:srgbClr val="000000"/>
              </a:solidFill>
              <a:latin typeface="Arial Black" panose="020B0A04020102020204" pitchFamily="34" charset="0"/>
              <a:cs typeface="Arial" panose="020B0604020202020204" pitchFamily="34" charset="0"/>
            </a:endParaRP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O Jesus, Lord and Savior, I give myself to Thee, For Thou, in Thy atonement, Didst give Thyself for me;    </a:t>
            </a: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I own no other Master, my heart shall be Thy throne;</a:t>
            </a: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My life I give, hence forth to live, o Christ, for Thee alone</a:t>
            </a:r>
          </a:p>
        </p:txBody>
      </p:sp>
    </p:spTree>
    <p:extLst>
      <p:ext uri="{BB962C8B-B14F-4D97-AF65-F5344CB8AC3E}">
        <p14:creationId xmlns:p14="http://schemas.microsoft.com/office/powerpoint/2010/main" val="955043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5A407BA3-8C04-3E63-50E9-0A69FAEA4690}"/>
              </a:ext>
            </a:extLst>
          </p:cNvPr>
          <p:cNvSpPr txBox="1">
            <a:spLocks noChangeArrowheads="1"/>
          </p:cNvSpPr>
          <p:nvPr/>
        </p:nvSpPr>
        <p:spPr bwMode="auto">
          <a:xfrm>
            <a:off x="690880" y="1833880"/>
            <a:ext cx="11196320" cy="594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158270" fontAlgn="base">
              <a:spcBef>
                <a:spcPct val="50000"/>
              </a:spcBef>
              <a:spcAft>
                <a:spcPct val="0"/>
              </a:spcAft>
            </a:pPr>
            <a:r>
              <a:rPr lang="en-US" altLang="en-US" sz="5067">
                <a:solidFill>
                  <a:srgbClr val="000000"/>
                </a:solidFill>
                <a:latin typeface="Arial Black" panose="020B0A04020102020204" pitchFamily="34" charset="0"/>
                <a:cs typeface="Arial" panose="020B0604020202020204" pitchFamily="34" charset="0"/>
              </a:rPr>
              <a:t>Living for Jesus through earth’s little while, My dearest treasure, the light of His smile;</a:t>
            </a:r>
          </a:p>
          <a:p>
            <a:pPr defTabSz="1158270" fontAlgn="base">
              <a:spcBef>
                <a:spcPct val="50000"/>
              </a:spcBef>
              <a:spcAft>
                <a:spcPct val="0"/>
              </a:spcAft>
            </a:pPr>
            <a:r>
              <a:rPr lang="en-US" altLang="en-US" sz="5067">
                <a:solidFill>
                  <a:srgbClr val="000000"/>
                </a:solidFill>
                <a:latin typeface="Arial Black" panose="020B0A04020102020204" pitchFamily="34" charset="0"/>
                <a:cs typeface="Arial" panose="020B0604020202020204" pitchFamily="34" charset="0"/>
              </a:rPr>
              <a:t>Seeking the lost ones He died to redeem, Bringing the weary to find rest in Him.</a:t>
            </a:r>
          </a:p>
          <a:p>
            <a:pPr defTabSz="1158270" fontAlgn="base">
              <a:spcBef>
                <a:spcPct val="0"/>
              </a:spcBef>
              <a:spcAft>
                <a:spcPct val="0"/>
              </a:spcAft>
            </a:pPr>
            <a:endParaRPr lang="en-US" altLang="en-US" sz="5067">
              <a:solidFill>
                <a:srgbClr val="00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55313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5DE9E6DA-B1E8-D7D6-04E6-778AC369B0CC}"/>
              </a:ext>
            </a:extLst>
          </p:cNvPr>
          <p:cNvSpPr txBox="1">
            <a:spLocks noChangeArrowheads="1"/>
          </p:cNvSpPr>
          <p:nvPr/>
        </p:nvSpPr>
        <p:spPr bwMode="auto">
          <a:xfrm>
            <a:off x="711200" y="-482600"/>
            <a:ext cx="10982960" cy="825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158270" fontAlgn="base">
              <a:spcBef>
                <a:spcPct val="50000"/>
              </a:spcBef>
              <a:spcAft>
                <a:spcPct val="0"/>
              </a:spcAft>
            </a:pPr>
            <a:endParaRPr lang="en-US" altLang="en-US" sz="4053" dirty="0">
              <a:solidFill>
                <a:srgbClr val="000000"/>
              </a:solidFill>
              <a:latin typeface="Arial Black" panose="020B0A04020102020204" pitchFamily="34" charset="0"/>
              <a:cs typeface="Arial" panose="020B0604020202020204" pitchFamily="34" charset="0"/>
            </a:endParaRPr>
          </a:p>
          <a:p>
            <a:pPr defTabSz="1158270" fontAlgn="base">
              <a:spcBef>
                <a:spcPct val="50000"/>
              </a:spcBef>
              <a:spcAft>
                <a:spcPct val="0"/>
              </a:spcAft>
            </a:pPr>
            <a:endParaRPr lang="en-US" altLang="en-US" sz="4800" dirty="0">
              <a:solidFill>
                <a:srgbClr val="000000"/>
              </a:solidFill>
              <a:latin typeface="Arial Black" panose="020B0A04020102020204" pitchFamily="34" charset="0"/>
              <a:cs typeface="Arial" panose="020B0604020202020204" pitchFamily="34" charset="0"/>
            </a:endParaRP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O Jesus, Lord and Savior, I give myself to Thee, For Thou, in Thy atonement, Didst give Thyself for me;    </a:t>
            </a:r>
            <a:endParaRPr lang="en-US" altLang="en-US" sz="2800" dirty="0">
              <a:solidFill>
                <a:srgbClr val="000000"/>
              </a:solidFill>
              <a:latin typeface="Arial Black" panose="020B0A04020102020204" pitchFamily="34" charset="0"/>
              <a:cs typeface="Arial" panose="020B0604020202020204" pitchFamily="34" charset="0"/>
            </a:endParaRP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I own no other Master, my heart shall be Thy throne;</a:t>
            </a:r>
          </a:p>
          <a:p>
            <a:pPr defTabSz="1158270" fontAlgn="base">
              <a:spcBef>
                <a:spcPct val="50000"/>
              </a:spcBef>
              <a:spcAft>
                <a:spcPct val="0"/>
              </a:spcAft>
            </a:pPr>
            <a:r>
              <a:rPr lang="en-US" altLang="en-US" sz="4400" dirty="0">
                <a:solidFill>
                  <a:srgbClr val="000000"/>
                </a:solidFill>
                <a:latin typeface="Arial Black" panose="020B0A04020102020204" pitchFamily="34" charset="0"/>
                <a:cs typeface="Arial" panose="020B0604020202020204" pitchFamily="34" charset="0"/>
              </a:rPr>
              <a:t>My life I give, hence forth to live, o Christ, for Thee alone</a:t>
            </a:r>
          </a:p>
        </p:txBody>
      </p:sp>
    </p:spTree>
    <p:extLst>
      <p:ext uri="{BB962C8B-B14F-4D97-AF65-F5344CB8AC3E}">
        <p14:creationId xmlns:p14="http://schemas.microsoft.com/office/powerpoint/2010/main" val="301778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977576"/>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526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881062"/>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46482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89038"/>
            <a:ext cx="8229600" cy="6049962"/>
          </a:xfrm>
        </p:spPr>
        <p:txBody>
          <a:bodyPr>
            <a:normAutofit fontScale="90000"/>
          </a:bodyPr>
          <a:lstStyle/>
          <a:p>
            <a:r>
              <a:rPr lang="en-US" sz="8800" b="1" i="1" dirty="0">
                <a:solidFill>
                  <a:srgbClr val="000000"/>
                </a:solidFill>
                <a:latin typeface="Arial Rounded MT Bold" pitchFamily="34" charset="0"/>
              </a:rPr>
              <a:t>Joyful, Joyful, </a:t>
            </a:r>
            <a:br>
              <a:rPr lang="en-US" sz="8800" b="1" i="1" dirty="0">
                <a:solidFill>
                  <a:srgbClr val="000000"/>
                </a:solidFill>
                <a:latin typeface="Arial Rounded MT Bold" pitchFamily="34" charset="0"/>
              </a:rPr>
            </a:br>
            <a:r>
              <a:rPr lang="en-US" sz="8800" b="1" i="1" dirty="0">
                <a:solidFill>
                  <a:srgbClr val="000000"/>
                </a:solidFill>
                <a:latin typeface="Arial Rounded MT Bold" pitchFamily="34" charset="0"/>
              </a:rPr>
              <a:t>We Adore Thee</a:t>
            </a:r>
            <a:br>
              <a:rPr lang="en-US" sz="8800" b="1" i="1" dirty="0">
                <a:solidFill>
                  <a:srgbClr val="000000"/>
                </a:solidFill>
                <a:latin typeface="Arial Rounded MT Bold" pitchFamily="34" charset="0"/>
              </a:rPr>
            </a:br>
            <a:br>
              <a:rPr lang="en-US" sz="8800" b="1" i="1" dirty="0">
                <a:solidFill>
                  <a:srgbClr val="000000"/>
                </a:solidFill>
                <a:latin typeface="Arial Rounded MT Bold" pitchFamily="34" charset="0"/>
              </a:rPr>
            </a:br>
            <a:r>
              <a:rPr lang="en-US" sz="8800" b="1" i="1" dirty="0">
                <a:solidFill>
                  <a:srgbClr val="000000"/>
                </a:solidFill>
                <a:latin typeface="Arial Rounded MT Bold" pitchFamily="34" charset="0"/>
              </a:rPr>
              <a:t>Hymn # 90</a:t>
            </a:r>
            <a:endParaRPr lang="en-US" dirty="0"/>
          </a:p>
        </p:txBody>
      </p:sp>
    </p:spTree>
    <p:extLst>
      <p:ext uri="{BB962C8B-B14F-4D97-AF65-F5344CB8AC3E}">
        <p14:creationId xmlns:p14="http://schemas.microsoft.com/office/powerpoint/2010/main" val="6922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11277600" cy="5791200"/>
          </a:xfrm>
        </p:spPr>
        <p:txBody>
          <a:bodyPr>
            <a:normAutofit/>
          </a:bodyPr>
          <a:lstStyle/>
          <a:p>
            <a:pPr eaLnBrk="0" hangingPunct="0"/>
            <a:r>
              <a:rPr lang="en-US" sz="4000" b="1" dirty="0">
                <a:solidFill>
                  <a:srgbClr val="000000"/>
                </a:solidFill>
                <a:latin typeface="Arial Rounded MT Bold" pitchFamily="34" charset="0"/>
              </a:rPr>
              <a:t>Joyful, joyful, we adore Thee,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God of glory, Lord of love;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Hearts unfold like flowers before Thee,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opening to the sun above.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Melt the clouds of sin and sadness;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Drive the dark of doubt away.</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Giver of immortal gladness,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Fill us with the light of day!</a:t>
            </a:r>
            <a:endParaRPr lang="en-US" sz="3200" dirty="0"/>
          </a:p>
        </p:txBody>
      </p:sp>
    </p:spTree>
    <p:extLst>
      <p:ext uri="{BB962C8B-B14F-4D97-AF65-F5344CB8AC3E}">
        <p14:creationId xmlns:p14="http://schemas.microsoft.com/office/powerpoint/2010/main" val="363089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9038"/>
            <a:ext cx="11049000" cy="6583362"/>
          </a:xfrm>
        </p:spPr>
        <p:txBody>
          <a:bodyPr>
            <a:normAutofit/>
          </a:bodyPr>
          <a:lstStyle/>
          <a:p>
            <a:pPr eaLnBrk="0" hangingPunct="0"/>
            <a:r>
              <a:rPr lang="en-US" sz="4000" b="1" dirty="0">
                <a:solidFill>
                  <a:srgbClr val="000000"/>
                </a:solidFill>
                <a:latin typeface="Arial Rounded MT Bold" pitchFamily="34" charset="0"/>
              </a:rPr>
              <a:t>All Thy works with joy surround Thee,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Earth and heaven reflect Thy rays.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Stars and angels sing around Thee,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Center of unbroken praise.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Field and forest, vale and mountain,</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flowery meadow, flashing sea,</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Chanting bird and flowing fountain</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Call us to rejoice in Thee!</a:t>
            </a:r>
            <a:endParaRPr lang="en-US" sz="3600" dirty="0"/>
          </a:p>
        </p:txBody>
      </p:sp>
    </p:spTree>
    <p:extLst>
      <p:ext uri="{BB962C8B-B14F-4D97-AF65-F5344CB8AC3E}">
        <p14:creationId xmlns:p14="http://schemas.microsoft.com/office/powerpoint/2010/main" val="41454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9038"/>
            <a:ext cx="11049000" cy="6583362"/>
          </a:xfrm>
        </p:spPr>
        <p:txBody>
          <a:bodyPr>
            <a:normAutofit/>
          </a:bodyPr>
          <a:lstStyle/>
          <a:p>
            <a:pPr eaLnBrk="0" hangingPunct="0"/>
            <a:r>
              <a:rPr lang="en-US" sz="4000" b="1" dirty="0">
                <a:solidFill>
                  <a:srgbClr val="000000"/>
                </a:solidFill>
                <a:latin typeface="Arial Rounded MT Bold" pitchFamily="34" charset="0"/>
              </a:rPr>
              <a:t>Mortals join the mighty chorus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Which the morning stars began;</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Love divine is reigning o’er us,</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Leading us with mercy’s hand.</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Ever signing , march we onward,</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Victors in the midst of strife.</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Joyful music leads us sunward,</a:t>
            </a:r>
            <a:br>
              <a:rPr lang="en-US" sz="4000" b="1" dirty="0">
                <a:solidFill>
                  <a:srgbClr val="000000"/>
                </a:solidFill>
                <a:latin typeface="Arial Rounded MT Bold" pitchFamily="34" charset="0"/>
              </a:rPr>
            </a:br>
            <a:r>
              <a:rPr lang="en-US" sz="4000" b="1" dirty="0">
                <a:solidFill>
                  <a:srgbClr val="000000"/>
                </a:solidFill>
                <a:latin typeface="Arial Rounded MT Bold" pitchFamily="34" charset="0"/>
              </a:rPr>
              <a:t>In the triumph song of life!</a:t>
            </a:r>
            <a:endParaRPr lang="en-US" sz="3600" dirty="0"/>
          </a:p>
        </p:txBody>
      </p:sp>
    </p:spTree>
    <p:extLst>
      <p:ext uri="{BB962C8B-B14F-4D97-AF65-F5344CB8AC3E}">
        <p14:creationId xmlns:p14="http://schemas.microsoft.com/office/powerpoint/2010/main" val="195261648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velVTI">
  <a:themeElements>
    <a:clrScheme name="AnalogousFromDarkSeedLeftStep">
      <a:dk1>
        <a:srgbClr val="000000"/>
      </a:dk1>
      <a:lt1>
        <a:srgbClr val="FFFFFF"/>
      </a:lt1>
      <a:dk2>
        <a:srgbClr val="303920"/>
      </a:dk2>
      <a:lt2>
        <a:srgbClr val="E8E2E4"/>
      </a:lt2>
      <a:accent1>
        <a:srgbClr val="21B87D"/>
      </a:accent1>
      <a:accent2>
        <a:srgbClr val="14B834"/>
      </a:accent2>
      <a:accent3>
        <a:srgbClr val="42B721"/>
      </a:accent3>
      <a:accent4>
        <a:srgbClr val="77B013"/>
      </a:accent4>
      <a:accent5>
        <a:srgbClr val="ABA31E"/>
      </a:accent5>
      <a:accent6>
        <a:srgbClr val="D57C17"/>
      </a:accent6>
      <a:hlink>
        <a:srgbClr val="7D882D"/>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emplate>Office Theme</Template>
  <TotalTime>5304</TotalTime>
  <Words>1193</Words>
  <Application>Microsoft Office PowerPoint</Application>
  <PresentationFormat>Custom</PresentationFormat>
  <Paragraphs>84</Paragraphs>
  <Slides>51</Slides>
  <Notes>2</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51</vt:i4>
      </vt:variant>
    </vt:vector>
  </HeadingPairs>
  <TitlesOfParts>
    <vt:vector size="73"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Seaford</vt:lpstr>
      <vt:lpstr>Times</vt:lpstr>
      <vt:lpstr>3_Office Theme</vt:lpstr>
      <vt:lpstr>4_Office Theme</vt:lpstr>
      <vt:lpstr>8_Office Theme</vt:lpstr>
      <vt:lpstr>6_Office Theme</vt:lpstr>
      <vt:lpstr>7_Office Theme</vt:lpstr>
      <vt:lpstr>Default Design</vt:lpstr>
      <vt:lpstr>Office 2013 - 2022 Theme</vt:lpstr>
      <vt:lpstr>2_Office Theme</vt:lpstr>
      <vt:lpstr>LevelVTI</vt:lpstr>
      <vt:lpstr>1_Default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WELCOME</vt:lpstr>
      <vt:lpstr>Joyful, Joyful,  We Adore Thee  Hymn # 90</vt:lpstr>
      <vt:lpstr>Joyful, joyful, we adore Thee, God of glory, Lord of love; Hearts unfold like flowers before Thee, opening to the sun above. Melt the clouds of sin and sadness; Drive the dark of doubt away. Giver of immortal gladness, Fill us with the light of day!</vt:lpstr>
      <vt:lpstr>All Thy works with joy surround Thee, Earth and heaven reflect Thy rays. Stars and angels sing around Thee, Center of unbroken praise. Field and forest, vale and mountain, flowery meadow, flashing sea, Chanting bird and flowing fountain Call us to rejoice in Thee!</vt:lpstr>
      <vt:lpstr>Mortals join the mighty chorus Which the morning stars began; Love divine is reigning o’er us, Leading us with mercy’s hand. Ever signing , march we onward, Victors in the midst of strife. Joyful music leads us sunward, In the triumph song of life!</vt:lpstr>
      <vt:lpstr>PowerPoint Presentation</vt:lpstr>
      <vt:lpstr>Call To  Worship   Romans 11: 33–36 Liturgist: Marilyn List    </vt:lpstr>
      <vt:lpstr>Reader:  Oh, the depth of the riches and wisdom and knowledge of God! </vt:lpstr>
      <vt:lpstr>People:  How unsearchable are his judgments and how unfathomable are his ways!</vt:lpstr>
      <vt:lpstr>Reader:  For who has known the mind of the Lord, or who has been his counselor?</vt:lpstr>
      <vt:lpstr>People: Or who has given a gift to him that he might be repaid?</vt:lpstr>
      <vt:lpstr>Reader:  For from him and through him and to him are all things. </vt:lpstr>
      <vt:lpstr>ALL:   To him be glory forever. Amen!! </vt:lpstr>
      <vt:lpstr>PowerPoint Presentation</vt:lpstr>
      <vt:lpstr>Profession of Faith:    ALL:  O Lord, source of all light and life, illumine us with your wisdom, that what we do at this time may be pleasing in your sight;</vt:lpstr>
      <vt:lpstr>that your church may be strengthened and increased; and that your name be glorified among your people in both the church and the world.</vt:lpstr>
      <vt:lpstr>Through Jesus Christ our Lord.  Amen.</vt:lpstr>
      <vt:lpstr>Prayer of Confession    </vt:lpstr>
      <vt:lpstr>  Gracious God, You have made us for Yourself. Therefore, our hearts are restless until we rest in You.</vt:lpstr>
      <vt:lpstr>We hear this. We know this, and through faith in you we believe this. And yet, we often demand instant conveniences and prioritize personal agendas over relationship with You. </vt:lpstr>
      <vt:lpstr>Forgive us and let us hear again the invitation to come to You, especially when the burdens are heavy, for in You is our rest, our redemption, our renewal, and our resurrection, through Christ our Lord, Amen.</vt:lpstr>
      <vt:lpstr>PowerPoint Presentation</vt:lpstr>
      <vt:lpstr>A moment for meditation and silent confession</vt:lpstr>
      <vt:lpstr>Words of Assurance and Pardon of the Gospel   Isaiah 44: 21-22  Liturgist: Eileen Herring </vt:lpstr>
      <vt:lpstr>Liturgist:  21 “Remember these things, Jacob,     for you, Israel, are my servant. I have made you, you are my servant;     Israel, I will not forget you.  </vt:lpstr>
      <vt:lpstr>Liturgist:  22.  I have swept away your offenses like a cloud,     your sins like the morning mist. Return to me,     for I have redeemed you.”  </vt:lpstr>
      <vt:lpstr>PowerPoint Presentation</vt:lpstr>
      <vt:lpstr>Be Still and Know</vt:lpstr>
      <vt:lpstr>  Be still and know that I am God. Be still and know that I am God. Be still and know that I am God.  </vt:lpstr>
      <vt:lpstr>  I am the Lord that health thee. I am the Lord that health thee. I am the Lord that health thee.  </vt:lpstr>
      <vt:lpstr>  In Thee O Lord, I put my trust. In Thee O Lord, I put my trust. In Thee O Lord, I put my trust.  </vt:lpstr>
      <vt:lpstr>PowerPoint Presentation</vt:lpstr>
      <vt:lpstr>Teaching Moment Elder Palk   Faith – Its Benefits to Mental Health     </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Living for Jesus a Life That Is True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267</cp:revision>
  <dcterms:created xsi:type="dcterms:W3CDTF">2021-03-31T13:56:44Z</dcterms:created>
  <dcterms:modified xsi:type="dcterms:W3CDTF">2024-07-28T12:46:31Z</dcterms:modified>
</cp:coreProperties>
</file>