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189" r:id="rId5"/>
    <p:sldMasterId id="2147484771" r:id="rId6"/>
    <p:sldMasterId id="2147484774" r:id="rId7"/>
    <p:sldMasterId id="2147484777" r:id="rId8"/>
    <p:sldMasterId id="2147484779" r:id="rId9"/>
  </p:sldMasterIdLst>
  <p:notesMasterIdLst>
    <p:notesMasterId r:id="rId64"/>
  </p:notesMasterIdLst>
  <p:sldIdLst>
    <p:sldId id="2920" r:id="rId10"/>
    <p:sldId id="610" r:id="rId11"/>
    <p:sldId id="469" r:id="rId12"/>
    <p:sldId id="470" r:id="rId13"/>
    <p:sldId id="1986" r:id="rId14"/>
    <p:sldId id="257" r:id="rId15"/>
    <p:sldId id="258" r:id="rId16"/>
    <p:sldId id="3733" r:id="rId17"/>
    <p:sldId id="260" r:id="rId18"/>
    <p:sldId id="261" r:id="rId19"/>
    <p:sldId id="262" r:id="rId20"/>
    <p:sldId id="427" r:id="rId21"/>
    <p:sldId id="639" r:id="rId22"/>
    <p:sldId id="2778" r:id="rId23"/>
    <p:sldId id="3673" r:id="rId24"/>
    <p:sldId id="3735" r:id="rId25"/>
    <p:sldId id="3736" r:id="rId26"/>
    <p:sldId id="3734" r:id="rId27"/>
    <p:sldId id="3100" r:id="rId28"/>
    <p:sldId id="3402" r:id="rId29"/>
    <p:sldId id="3650" r:id="rId30"/>
    <p:sldId id="3676" r:id="rId31"/>
    <p:sldId id="3675" r:id="rId32"/>
    <p:sldId id="3677" r:id="rId33"/>
    <p:sldId id="3717" r:id="rId34"/>
    <p:sldId id="3716" r:id="rId35"/>
    <p:sldId id="3718" r:id="rId36"/>
    <p:sldId id="3737" r:id="rId37"/>
    <p:sldId id="3678" r:id="rId38"/>
    <p:sldId id="2693" r:id="rId39"/>
    <p:sldId id="3269" r:id="rId40"/>
    <p:sldId id="3270" r:id="rId41"/>
    <p:sldId id="3680" r:id="rId42"/>
    <p:sldId id="3679" r:id="rId43"/>
    <p:sldId id="3468" r:id="rId44"/>
    <p:sldId id="3738" r:id="rId45"/>
    <p:sldId id="3739" r:id="rId46"/>
    <p:sldId id="259" r:id="rId47"/>
    <p:sldId id="3740" r:id="rId48"/>
    <p:sldId id="3741" r:id="rId49"/>
    <p:sldId id="454" r:id="rId50"/>
    <p:sldId id="455" r:id="rId51"/>
    <p:sldId id="1001" r:id="rId52"/>
    <p:sldId id="1943" r:id="rId53"/>
    <p:sldId id="3742" r:id="rId54"/>
    <p:sldId id="3743" r:id="rId55"/>
    <p:sldId id="3744" r:id="rId56"/>
    <p:sldId id="3745" r:id="rId57"/>
    <p:sldId id="3746" r:id="rId58"/>
    <p:sldId id="3747" r:id="rId59"/>
    <p:sldId id="263" r:id="rId60"/>
    <p:sldId id="3748" r:id="rId61"/>
    <p:sldId id="264" r:id="rId62"/>
    <p:sldId id="464"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29" d="100"/>
          <a:sy n="29" d="100"/>
        </p:scale>
        <p:origin x="84" y="162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7/7/2024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FE36F0-4A1E-432E-878D-796833E154EF}" type="slidenum">
              <a:rPr lang="en-US" smtClean="0"/>
              <a:pPr/>
              <a:t>4</a:t>
            </a:fld>
            <a:endParaRPr lang="en-US"/>
          </a:p>
        </p:txBody>
      </p:sp>
    </p:spTree>
    <p:extLst>
      <p:ext uri="{BB962C8B-B14F-4D97-AF65-F5344CB8AC3E}">
        <p14:creationId xmlns:p14="http://schemas.microsoft.com/office/powerpoint/2010/main" val="249366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42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54</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7/7/2024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7/7/2024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0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7/7/2024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4312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7/7/2024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9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7/7/2024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6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7/7/2024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8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7/7/2024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99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7/7/2024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3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82CD4AF9-8F93-426B-A644-BBC761392F19}" type="datetimeFigureOut">
              <a:rPr lang="en-US" smtClean="0">
                <a:solidFill>
                  <a:prstClr val="black">
                    <a:tint val="75000"/>
                  </a:prstClr>
                </a:solidFill>
              </a:rPr>
              <a:pPr defTabSz="914400"/>
              <a:t>7/7/2024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7662646F-1EEB-4DF1-BAEC-2216BF84120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17813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82CD4AF9-8F93-426B-A644-BBC761392F19}" type="datetimeFigureOut">
              <a:rPr lang="en-US" smtClean="0">
                <a:solidFill>
                  <a:prstClr val="black">
                    <a:tint val="75000"/>
                  </a:prstClr>
                </a:solidFill>
              </a:rPr>
              <a:pPr defTabSz="914400"/>
              <a:t>7/7/2024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7662646F-1EEB-4DF1-BAEC-2216BF84120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653530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9D8A125-E2B9-4F96-0AE9-6AF9935A2724}"/>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44221A6F-8CFA-12A3-D251-65AED7C99158}"/>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8C2929BC-F69D-5252-D5B2-B84243CAB696}"/>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FAE89798-6D15-4BD0-9AC5-671735F9D56B}"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01552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7/7/2024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9BB61AE-202B-54C8-84FA-F2E351F24BAC}"/>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9FB6EDE3-342E-B70B-3707-22F50FC14FB0}"/>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BFE007DE-ADCC-8628-26A2-D9CD7293931F}"/>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E2D72F27-B586-4AC3-90EC-BF14E6989BEE}"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447354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914400">
              <a:defRPr/>
            </a:pPr>
            <a:fld id="{9ED9294E-BB3E-4BF8-B4A2-9A74FF932B2E}" type="datetimeFigureOut">
              <a:rPr lang="en-US" smtClean="0"/>
              <a:pPr defTabSz="914400">
                <a:defRPr/>
              </a:pPr>
              <a:t>7/7/2024</a:t>
            </a:fld>
            <a:endParaRPr lang="en-US" dirty="0"/>
          </a:p>
        </p:txBody>
      </p:sp>
      <p:sp>
        <p:nvSpPr>
          <p:cNvPr id="4" name="Footer Placeholder 4"/>
          <p:cNvSpPr>
            <a:spLocks noGrp="1"/>
          </p:cNvSpPr>
          <p:nvPr>
            <p:ph type="ftr" sz="quarter" idx="11"/>
          </p:nvPr>
        </p:nvSpPr>
        <p:spPr/>
        <p:txBody>
          <a:bodyPr/>
          <a:lstStyle>
            <a:lvl1pPr>
              <a:defRPr/>
            </a:lvl1pPr>
          </a:lstStyle>
          <a:p>
            <a:pPr defTabSz="914400">
              <a:defRPr/>
            </a:pPr>
            <a:endParaRPr lang="en-US"/>
          </a:p>
        </p:txBody>
      </p:sp>
      <p:sp>
        <p:nvSpPr>
          <p:cNvPr id="5" name="Slide Number Placeholder 5"/>
          <p:cNvSpPr>
            <a:spLocks noGrp="1"/>
          </p:cNvSpPr>
          <p:nvPr>
            <p:ph type="sldNum" sz="quarter" idx="12"/>
          </p:nvPr>
        </p:nvSpPr>
        <p:spPr/>
        <p:txBody>
          <a:bodyPr/>
          <a:lstStyle>
            <a:lvl1pPr>
              <a:defRPr/>
            </a:lvl1pPr>
          </a:lstStyle>
          <a:p>
            <a:pPr defTabSz="914400">
              <a:defRPr/>
            </a:pPr>
            <a:fld id="{F486C39C-4930-49DC-B055-0F9F6A9D3B22}" type="slidenum">
              <a:rPr lang="en-US" smtClean="0"/>
              <a:pPr defTabSz="914400">
                <a:defRPr/>
              </a:pPr>
              <a:t>‹#›</a:t>
            </a:fld>
            <a:endParaRPr lang="en-US" dirty="0"/>
          </a:p>
        </p:txBody>
      </p:sp>
    </p:spTree>
    <p:extLst>
      <p:ext uri="{BB962C8B-B14F-4D97-AF65-F5344CB8AC3E}">
        <p14:creationId xmlns:p14="http://schemas.microsoft.com/office/powerpoint/2010/main" val="1633871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E9E24A7E-5545-4A36-B9EA-6F717C06C219}" type="datetimeFigureOut">
              <a:rPr lang="en-US" smtClean="0">
                <a:solidFill>
                  <a:prstClr val="black">
                    <a:tint val="75000"/>
                  </a:prstClr>
                </a:solidFill>
              </a:rPr>
              <a:pPr defTabSz="914400"/>
              <a:t>7/7/2024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75FFFC5F-14B4-4C93-AA54-1D984577FD9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0040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E9E24A7E-5545-4A36-B9EA-6F717C06C219}" type="datetimeFigureOut">
              <a:rPr lang="en-US" smtClean="0">
                <a:solidFill>
                  <a:prstClr val="black">
                    <a:tint val="75000"/>
                  </a:prstClr>
                </a:solidFill>
              </a:rPr>
              <a:pPr defTabSz="914400"/>
              <a:t>7/7/2024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75FFFC5F-14B4-4C93-AA54-1D984577FD9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6693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7/7/2024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7/7/2024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7/7/2024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7/7/2024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2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7/7/2024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2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7/7/2024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9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7/7/2024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88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hyperlink" Target="http://commons.wikimedia.org/wiki/file:background-clouds.jpg" TargetMode="Externa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7/7/2024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7/7/2024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7/7/2024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7/7/2024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7/7/2024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0974504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00">
            <a:alpha val="3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D4AF9-8F93-426B-A644-BBC761392F19}" type="datetimeFigureOut">
              <a:rPr lang="en-US" smtClean="0"/>
              <a:pPr/>
              <a:t>7/7/2024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2646F-1EEB-4DF1-BAEC-2216BF84120F}" type="slidenum">
              <a:rPr lang="en-US" smtClean="0"/>
              <a:pPr/>
              <a:t>‹#›</a:t>
            </a:fld>
            <a:endParaRPr lang="en-US"/>
          </a:p>
        </p:txBody>
      </p:sp>
    </p:spTree>
    <p:extLst>
      <p:ext uri="{BB962C8B-B14F-4D97-AF65-F5344CB8AC3E}">
        <p14:creationId xmlns:p14="http://schemas.microsoft.com/office/powerpoint/2010/main" val="2721706172"/>
      </p:ext>
    </p:extLst>
  </p:cSld>
  <p:clrMap bg1="lt1" tx1="dk1" bg2="lt2" tx2="dk2" accent1="accent1" accent2="accent2" accent3="accent3" accent4="accent4" accent5="accent5" accent6="accent6" hlink="hlink" folHlink="folHlink"/>
  <p:sldLayoutIdLst>
    <p:sldLayoutId id="2147484772" r:id="rId1"/>
    <p:sldLayoutId id="214748477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2B020B5-01C7-24BD-C5B8-C0C742CAFCD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0AC8055-3B88-3C13-D3B8-0BD643065F1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C95A2A2-B270-0135-B495-556E2C961EF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50323777-8454-D5E5-F194-247E94B4E78F}"/>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BF9F2971-8D5C-BC2C-515E-39FAEDBB918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DE526B4-41B6-4955-93A7-322F48917404}" type="slidenum">
              <a:rPr lang="en-US" altLang="en-US"/>
              <a:pPr/>
              <a:t>‹#›</a:t>
            </a:fld>
            <a:endParaRPr lang="en-US" altLang="en-US"/>
          </a:p>
        </p:txBody>
      </p:sp>
    </p:spTree>
    <p:extLst>
      <p:ext uri="{BB962C8B-B14F-4D97-AF65-F5344CB8AC3E}">
        <p14:creationId xmlns:p14="http://schemas.microsoft.com/office/powerpoint/2010/main" val="99319311"/>
      </p:ext>
    </p:extLst>
  </p:cSld>
  <p:clrMap bg1="lt1" tx1="dk1" bg2="lt2" tx2="dk2" accent1="accent1" accent2="accent2" accent3="accent3" accent4="accent4" accent5="accent5" accent6="accent6" hlink="hlink" folHlink="folHlink"/>
  <p:sldLayoutIdLst>
    <p:sldLayoutId id="2147484775" r:id="rId1"/>
    <p:sldLayoutId id="2147484776"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fontAlgn="base">
              <a:spcBef>
                <a:spcPct val="0"/>
              </a:spcBef>
              <a:spcAft>
                <a:spcPct val="0"/>
              </a:spcAft>
              <a:defRPr/>
            </a:pPr>
            <a:fld id="{00ADCEDE-0931-4289-820F-CE3BF0E63DB6}" type="datetimeFigureOut">
              <a:rPr lang="en-US"/>
              <a:pPr fontAlgn="base">
                <a:spcBef>
                  <a:spcPct val="0"/>
                </a:spcBef>
                <a:spcAft>
                  <a:spcPct val="0"/>
                </a:spcAft>
                <a:defRPr/>
              </a:pPr>
              <a:t>7/7/2024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fontAlgn="base">
              <a:spcBef>
                <a:spcPct val="0"/>
              </a:spcBef>
              <a:spcAft>
                <a:spcPct val="0"/>
              </a:spcAft>
              <a:defRPr/>
            </a:pPr>
            <a:fld id="{53EE75F4-80DC-4D17-8826-8608177325A3}"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939723230"/>
      </p:ext>
    </p:extLst>
  </p:cSld>
  <p:clrMap bg1="lt1" tx1="dk1" bg2="lt2" tx2="dk2" accent1="accent1" accent2="accent2" accent3="accent3" accent4="accent4" accent5="accent5" accent6="accent6" hlink="hlink" folHlink="folHlink"/>
  <p:sldLayoutIdLst>
    <p:sldLayoutId id="214748477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80000"/>
            <a:lum/>
            <a:extLst>
              <a:ext uri="{837473B0-CC2E-450A-ABE3-18F120FF3D39}">
                <a1611:picAttrSrcUrl xmlns:a1611="http://schemas.microsoft.com/office/drawing/2016/11/main" r:id="rId5"/>
              </a:ext>
            </a:extLst>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24A7E-5545-4A36-B9EA-6F717C06C219}" type="datetimeFigureOut">
              <a:rPr lang="en-US" smtClean="0"/>
              <a:t>7/7/2024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FFC5F-14B4-4C93-AA54-1D984577FD93}" type="slidenum">
              <a:rPr lang="en-US" smtClean="0"/>
              <a:t>‹#›</a:t>
            </a:fld>
            <a:endParaRPr lang="en-US"/>
          </a:p>
        </p:txBody>
      </p:sp>
    </p:spTree>
    <p:extLst>
      <p:ext uri="{BB962C8B-B14F-4D97-AF65-F5344CB8AC3E}">
        <p14:creationId xmlns:p14="http://schemas.microsoft.com/office/powerpoint/2010/main" val="2724859585"/>
      </p:ext>
    </p:extLst>
  </p:cSld>
  <p:clrMap bg1="lt1" tx1="dk1" bg2="lt2" tx2="dk2" accent1="accent1" accent2="accent2" accent3="accent3" accent4="accent4" accent5="accent5" accent6="accent6" hlink="hlink" folHlink="folHlink"/>
  <p:sldLayoutIdLst>
    <p:sldLayoutId id="2147484780" r:id="rId1"/>
    <p:sldLayoutId id="214748478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38200"/>
            <a:ext cx="9144000" cy="5715000"/>
          </a:xfrm>
        </p:spPr>
        <p:txBody>
          <a:bodyPr>
            <a:normAutofit fontScale="90000"/>
          </a:bodyPr>
          <a:lstStyle/>
          <a:p>
            <a:pPr lvl="0" eaLnBrk="0" fontAlgn="base" hangingPunct="0">
              <a:spcAft>
                <a:spcPct val="0"/>
              </a:spcAft>
            </a:pPr>
            <a:r>
              <a:rPr lang="en-US" sz="5300" b="1" dirty="0">
                <a:solidFill>
                  <a:srgbClr val="000000"/>
                </a:solidFill>
                <a:latin typeface="Arial Rounded MT Bold"/>
                <a:ea typeface="+mn-ea"/>
                <a:cs typeface="Arial" pitchFamily="34" charset="0"/>
              </a:rPr>
              <a:t>High King of heaven, </a:t>
            </a:r>
            <a:br>
              <a:rPr lang="en-US" sz="5300" b="1" dirty="0">
                <a:solidFill>
                  <a:srgbClr val="000000"/>
                </a:solidFill>
                <a:latin typeface="Arial Rounded MT Bold"/>
                <a:ea typeface="+mn-ea"/>
                <a:cs typeface="Arial" pitchFamily="34" charset="0"/>
              </a:rPr>
            </a:br>
            <a:r>
              <a:rPr lang="en-US" sz="5300" b="1" dirty="0">
                <a:solidFill>
                  <a:srgbClr val="000000"/>
                </a:solidFill>
                <a:latin typeface="Arial Rounded MT Bold"/>
                <a:ea typeface="+mn-ea"/>
                <a:cs typeface="Arial" pitchFamily="34" charset="0"/>
              </a:rPr>
              <a:t>my victory won,</a:t>
            </a:r>
            <a:br>
              <a:rPr lang="en-US" sz="5300" b="1" dirty="0">
                <a:solidFill>
                  <a:srgbClr val="000000"/>
                </a:solidFill>
                <a:latin typeface="Arial Rounded MT Bold"/>
                <a:ea typeface="+mn-ea"/>
                <a:cs typeface="Arial" pitchFamily="34" charset="0"/>
              </a:rPr>
            </a:br>
            <a:r>
              <a:rPr lang="en-US" sz="5300" b="1" dirty="0">
                <a:solidFill>
                  <a:srgbClr val="000000"/>
                </a:solidFill>
                <a:latin typeface="Arial Rounded MT Bold"/>
                <a:ea typeface="+mn-ea"/>
                <a:cs typeface="Arial" pitchFamily="34" charset="0"/>
              </a:rPr>
              <a:t>May I reach heaven’s joys,</a:t>
            </a:r>
            <a:br>
              <a:rPr lang="en-US" sz="5300" b="1" dirty="0">
                <a:solidFill>
                  <a:srgbClr val="000000"/>
                </a:solidFill>
                <a:latin typeface="Arial Rounded MT Bold"/>
                <a:ea typeface="+mn-ea"/>
                <a:cs typeface="Arial" pitchFamily="34" charset="0"/>
              </a:rPr>
            </a:br>
            <a:r>
              <a:rPr lang="en-US" sz="5300" b="1" dirty="0">
                <a:solidFill>
                  <a:srgbClr val="000000"/>
                </a:solidFill>
                <a:latin typeface="Arial Rounded MT Bold"/>
                <a:ea typeface="+mn-ea"/>
                <a:cs typeface="Arial" pitchFamily="34" charset="0"/>
              </a:rPr>
              <a:t>O bright </a:t>
            </a:r>
            <a:r>
              <a:rPr lang="en-US" sz="5300" b="1" dirty="0" err="1">
                <a:solidFill>
                  <a:srgbClr val="000000"/>
                </a:solidFill>
                <a:latin typeface="Arial Rounded MT Bold"/>
                <a:ea typeface="+mn-ea"/>
                <a:cs typeface="Arial" pitchFamily="34" charset="0"/>
              </a:rPr>
              <a:t>heav’n’s</a:t>
            </a:r>
            <a:r>
              <a:rPr lang="en-US" sz="5300" b="1" dirty="0">
                <a:solidFill>
                  <a:srgbClr val="000000"/>
                </a:solidFill>
                <a:latin typeface="Arial Rounded MT Bold"/>
                <a:ea typeface="+mn-ea"/>
                <a:cs typeface="Arial" pitchFamily="34" charset="0"/>
              </a:rPr>
              <a:t> Sun!</a:t>
            </a:r>
            <a:br>
              <a:rPr lang="en-US" sz="5300" b="1" dirty="0">
                <a:solidFill>
                  <a:srgbClr val="000000"/>
                </a:solidFill>
                <a:latin typeface="Arial Rounded MT Bold"/>
                <a:ea typeface="+mn-ea"/>
                <a:cs typeface="Arial" pitchFamily="34" charset="0"/>
              </a:rPr>
            </a:br>
            <a:r>
              <a:rPr lang="en-US" sz="5300" b="1" dirty="0">
                <a:solidFill>
                  <a:srgbClr val="000000"/>
                </a:solidFill>
                <a:latin typeface="Arial Rounded MT Bold"/>
                <a:ea typeface="+mn-ea"/>
                <a:cs typeface="Arial" pitchFamily="34" charset="0"/>
              </a:rPr>
              <a:t>Heart of my own heart, </a:t>
            </a:r>
            <a:br>
              <a:rPr lang="en-US" sz="5300" b="1" dirty="0">
                <a:solidFill>
                  <a:srgbClr val="000000"/>
                </a:solidFill>
                <a:latin typeface="Arial Rounded MT Bold"/>
                <a:ea typeface="+mn-ea"/>
                <a:cs typeface="Arial" pitchFamily="34" charset="0"/>
              </a:rPr>
            </a:br>
            <a:r>
              <a:rPr lang="en-US" sz="5300" b="1" dirty="0">
                <a:solidFill>
                  <a:srgbClr val="000000"/>
                </a:solidFill>
                <a:latin typeface="Arial Rounded MT Bold"/>
                <a:ea typeface="+mn-ea"/>
                <a:cs typeface="Arial" pitchFamily="34" charset="0"/>
              </a:rPr>
              <a:t>whatever befall,</a:t>
            </a:r>
            <a:br>
              <a:rPr lang="en-US" sz="5300" b="1" dirty="0">
                <a:solidFill>
                  <a:srgbClr val="000000"/>
                </a:solidFill>
                <a:latin typeface="Arial Rounded MT Bold"/>
                <a:ea typeface="+mn-ea"/>
                <a:cs typeface="Arial" pitchFamily="34" charset="0"/>
              </a:rPr>
            </a:br>
            <a:r>
              <a:rPr lang="en-US" sz="5300" b="1" dirty="0">
                <a:solidFill>
                  <a:srgbClr val="000000"/>
                </a:solidFill>
                <a:latin typeface="Arial Rounded MT Bold"/>
                <a:ea typeface="+mn-ea"/>
                <a:cs typeface="Arial" pitchFamily="34" charset="0"/>
              </a:rPr>
              <a:t>Still be my Vision, </a:t>
            </a:r>
            <a:br>
              <a:rPr lang="en-US" sz="5300" b="1" dirty="0">
                <a:solidFill>
                  <a:srgbClr val="000000"/>
                </a:solidFill>
                <a:latin typeface="Arial Rounded MT Bold"/>
                <a:ea typeface="+mn-ea"/>
                <a:cs typeface="Arial" pitchFamily="34" charset="0"/>
              </a:rPr>
            </a:br>
            <a:r>
              <a:rPr lang="en-US" sz="5300" b="1" dirty="0">
                <a:solidFill>
                  <a:srgbClr val="000000"/>
                </a:solidFill>
                <a:latin typeface="Arial Rounded MT Bold"/>
                <a:ea typeface="+mn-ea"/>
                <a:cs typeface="Arial" pitchFamily="34" charset="0"/>
              </a:rPr>
              <a:t>O Ruler of all.</a:t>
            </a:r>
            <a:br>
              <a:rPr lang="en-US" sz="3600"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1363815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914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461760"/>
            <a:ext cx="12192000" cy="396239"/>
          </a:xfrm>
        </p:spPr>
        <p:txBody>
          <a:bodyPr/>
          <a:lstStyle/>
          <a:p>
            <a:pPr marL="0" marR="0">
              <a:spcBef>
                <a:spcPts val="0"/>
              </a:spcBef>
              <a:spcAft>
                <a:spcPts val="0"/>
              </a:spcAft>
            </a:pPr>
            <a:br>
              <a:rPr lang="en-US" sz="9600" b="1" dirty="0">
                <a:latin typeface="Amasis MT Pro Black" panose="02040A04050005020304" pitchFamily="18" charset="0"/>
              </a:rPr>
            </a:br>
            <a:br>
              <a:rPr lang="en-US" sz="9600" b="1" dirty="0">
                <a:latin typeface="Amasis MT Pro Black" panose="02040A04050005020304" pitchFamily="18" charset="0"/>
              </a:rPr>
            </a:br>
            <a:br>
              <a:rPr lang="en-US" sz="9600" b="1" dirty="0">
                <a:latin typeface="Amasis MT Pro Black" panose="02040A04050005020304" pitchFamily="18" charset="0"/>
              </a:rPr>
            </a:br>
            <a:r>
              <a:rPr lang="en-US" sz="9600" b="1" dirty="0">
                <a:latin typeface="Amasis MT Pro Black" panose="02040A04050005020304" pitchFamily="18" charset="0"/>
              </a:rPr>
              <a:t>Call To Worship</a:t>
            </a:r>
            <a:br>
              <a:rPr lang="en-US" sz="9600" b="1" dirty="0">
                <a:latin typeface="Amasis MT Pro Black" panose="02040A04050005020304" pitchFamily="18" charset="0"/>
              </a:rPr>
            </a:br>
            <a:br>
              <a:rPr lang="en-US" sz="7200" b="1" dirty="0">
                <a:latin typeface="Amasis MT Pro Black" panose="02040A04050005020304" pitchFamily="18" charset="0"/>
              </a:rPr>
            </a:br>
            <a:br>
              <a:rPr lang="en-US" sz="6000" b="1" dirty="0"/>
            </a:br>
            <a:r>
              <a:rPr lang="en-US" sz="6000" b="1" dirty="0"/>
              <a:t>Elder Roy Palk, Liturgist</a:t>
            </a:r>
            <a:br>
              <a:rPr lang="en-US" sz="6000" b="1" dirty="0"/>
            </a:br>
            <a:br>
              <a:rPr lang="en-US" sz="6000" b="1" dirty="0"/>
            </a:br>
            <a:br>
              <a:rPr lang="en-US" sz="7200" b="1" dirty="0"/>
            </a:br>
            <a:br>
              <a:rPr lang="en-US" sz="7200" b="1" dirty="0"/>
            </a:br>
            <a:br>
              <a:rPr lang="en-US" sz="96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1558016" cy="6553200"/>
          </a:xfrm>
        </p:spPr>
        <p:txBody>
          <a:bodyPr/>
          <a:lstStyle/>
          <a:p>
            <a:r>
              <a:rPr lang="en-US" sz="8000" b="1" u="sng" dirty="0"/>
              <a:t>Leader:</a:t>
            </a:r>
            <a:br>
              <a:rPr lang="en-US" sz="8000" b="1" u="sng" dirty="0"/>
            </a:br>
            <a:r>
              <a:rPr lang="en-US" sz="8000" b="1" dirty="0"/>
              <a:t>The LORD reigns, let the earth rejoice;</a:t>
            </a:r>
            <a:endParaRPr lang="en-US" sz="6000" b="1" dirty="0"/>
          </a:p>
        </p:txBody>
      </p:sp>
    </p:spTree>
    <p:extLst>
      <p:ext uri="{BB962C8B-B14F-4D97-AF65-F5344CB8AC3E}">
        <p14:creationId xmlns:p14="http://schemas.microsoft.com/office/powerpoint/2010/main" val="164044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857998"/>
          </a:xfrm>
        </p:spPr>
        <p:txBody>
          <a:bodyPr/>
          <a:lstStyle/>
          <a:p>
            <a:r>
              <a:rPr lang="en-US" sz="8000" b="1" u="sng" dirty="0">
                <a:solidFill>
                  <a:srgbClr val="FF0000"/>
                </a:solidFill>
              </a:rPr>
              <a:t>People:</a:t>
            </a:r>
            <a:br>
              <a:rPr lang="en-US" sz="8000" b="1" u="sng" dirty="0">
                <a:solidFill>
                  <a:srgbClr val="FF0000"/>
                </a:solidFill>
              </a:rPr>
            </a:br>
            <a:r>
              <a:rPr lang="en-US" sz="8800" b="1" dirty="0">
                <a:solidFill>
                  <a:srgbClr val="FF0000"/>
                </a:solidFill>
              </a:rPr>
              <a:t>let the many lands be glad!</a:t>
            </a:r>
            <a:endParaRPr lang="en-US" sz="60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1558016" cy="6553200"/>
          </a:xfrm>
        </p:spPr>
        <p:txBody>
          <a:bodyPr/>
          <a:lstStyle/>
          <a:p>
            <a:r>
              <a:rPr lang="en-US" sz="8000" b="1" u="sng" dirty="0"/>
              <a:t>Leader:</a:t>
            </a:r>
            <a:br>
              <a:rPr lang="en-US" sz="8000" b="1" u="sng" dirty="0"/>
            </a:br>
            <a:r>
              <a:rPr lang="en-US" sz="8000" b="1" dirty="0"/>
              <a:t>The heavens proclaim His righteousness,</a:t>
            </a:r>
          </a:p>
        </p:txBody>
      </p:sp>
    </p:spTree>
    <p:extLst>
      <p:ext uri="{BB962C8B-B14F-4D97-AF65-F5344CB8AC3E}">
        <p14:creationId xmlns:p14="http://schemas.microsoft.com/office/powerpoint/2010/main" val="1991238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857998"/>
          </a:xfrm>
        </p:spPr>
        <p:txBody>
          <a:bodyPr/>
          <a:lstStyle/>
          <a:p>
            <a:r>
              <a:rPr lang="en-US" sz="8000" b="1" u="sng" dirty="0">
                <a:solidFill>
                  <a:srgbClr val="FF0000"/>
                </a:solidFill>
              </a:rPr>
              <a:t>People:</a:t>
            </a:r>
            <a:br>
              <a:rPr lang="en-US" sz="8000" b="1" u="sng" dirty="0">
                <a:solidFill>
                  <a:srgbClr val="FF0000"/>
                </a:solidFill>
              </a:rPr>
            </a:br>
            <a:r>
              <a:rPr lang="en-US" sz="8800" b="1" dirty="0">
                <a:solidFill>
                  <a:srgbClr val="FF0000"/>
                </a:solidFill>
              </a:rPr>
              <a:t>and all the peoples see His glory.</a:t>
            </a:r>
            <a:endParaRPr lang="en-US" sz="6000" b="1" dirty="0">
              <a:solidFill>
                <a:srgbClr val="FF0000"/>
              </a:solidFill>
            </a:endParaRPr>
          </a:p>
        </p:txBody>
      </p:sp>
    </p:spTree>
    <p:extLst>
      <p:ext uri="{BB962C8B-B14F-4D97-AF65-F5344CB8AC3E}">
        <p14:creationId xmlns:p14="http://schemas.microsoft.com/office/powerpoint/2010/main" val="1174528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1558016" cy="6553200"/>
          </a:xfrm>
        </p:spPr>
        <p:txBody>
          <a:bodyPr/>
          <a:lstStyle/>
          <a:p>
            <a:r>
              <a:rPr lang="en-US" sz="8000" b="1" u="sng" dirty="0"/>
              <a:t>Leader:</a:t>
            </a:r>
            <a:br>
              <a:rPr lang="en-US" sz="8000" b="1" u="sng" dirty="0"/>
            </a:br>
            <a:r>
              <a:rPr lang="en-US" sz="8000" b="1" dirty="0"/>
              <a:t>For You, O LORD, are most high over all the earth;</a:t>
            </a:r>
          </a:p>
        </p:txBody>
      </p:sp>
    </p:spTree>
    <p:extLst>
      <p:ext uri="{BB962C8B-B14F-4D97-AF65-F5344CB8AC3E}">
        <p14:creationId xmlns:p14="http://schemas.microsoft.com/office/powerpoint/2010/main" val="2728997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857998"/>
          </a:xfrm>
        </p:spPr>
        <p:txBody>
          <a:bodyPr/>
          <a:lstStyle/>
          <a:p>
            <a:r>
              <a:rPr lang="en-US" sz="8000" b="1" u="sng" dirty="0">
                <a:solidFill>
                  <a:srgbClr val="FF0000"/>
                </a:solidFill>
              </a:rPr>
              <a:t>People:</a:t>
            </a:r>
            <a:br>
              <a:rPr lang="en-US" sz="8000" b="1" u="sng" dirty="0">
                <a:solidFill>
                  <a:srgbClr val="FF0000"/>
                </a:solidFill>
              </a:rPr>
            </a:br>
            <a:r>
              <a:rPr lang="en-US" sz="8800" b="1" dirty="0">
                <a:solidFill>
                  <a:srgbClr val="FF0000"/>
                </a:solidFill>
              </a:rPr>
              <a:t>You are exalted far above all gods.</a:t>
            </a:r>
            <a:endParaRPr lang="en-US" sz="6000" b="1" dirty="0">
              <a:solidFill>
                <a:srgbClr val="FF0000"/>
              </a:solidFill>
            </a:endParaRPr>
          </a:p>
        </p:txBody>
      </p:sp>
    </p:spTree>
    <p:extLst>
      <p:ext uri="{BB962C8B-B14F-4D97-AF65-F5344CB8AC3E}">
        <p14:creationId xmlns:p14="http://schemas.microsoft.com/office/powerpoint/2010/main" val="1758334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463039"/>
            <a:ext cx="11558016" cy="3616961"/>
          </a:xfrm>
        </p:spPr>
        <p:txBody>
          <a:bodyPr/>
          <a:lstStyle/>
          <a:p>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2746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56032" y="1727200"/>
            <a:ext cx="11558016" cy="4856480"/>
          </a:xfrm>
        </p:spPr>
        <p:txBody>
          <a:bodyPr/>
          <a:lstStyle/>
          <a:p>
            <a:r>
              <a:rPr lang="en-US" sz="7200" b="1" u="sng" dirty="0">
                <a:latin typeface="Algerian" panose="04020705040A02060702" pitchFamily="82" charset="0"/>
              </a:rPr>
              <a:t>Prayer of confession</a:t>
            </a:r>
            <a:br>
              <a:rPr lang="en-US" sz="6000" b="1" u="sng" dirty="0">
                <a:latin typeface="Algerian" panose="04020705040A02060702" pitchFamily="82" charset="0"/>
              </a:rPr>
            </a:br>
            <a:br>
              <a:rPr lang="en-US" sz="6000" b="1" u="sng" dirty="0">
                <a:latin typeface="Algerian" panose="04020705040A02060702" pitchFamily="82" charset="0"/>
              </a:rPr>
            </a:br>
            <a:br>
              <a:rPr lang="en-US" sz="5400" b="1" u="sng" dirty="0">
                <a:solidFill>
                  <a:srgbClr val="FF0000"/>
                </a:solidFill>
                <a:latin typeface="Algerian" panose="04020705040A02060702" pitchFamily="82" charset="0"/>
              </a:rPr>
            </a:br>
            <a:endParaRPr lang="en-US" sz="4000"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1113547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1558016" cy="6553200"/>
          </a:xfrm>
        </p:spPr>
        <p:txBody>
          <a:bodyPr/>
          <a:lstStyle/>
          <a:p>
            <a:r>
              <a:rPr lang="en-US" sz="6600" b="1" dirty="0"/>
              <a:t>ALL: </a:t>
            </a:r>
            <a:br>
              <a:rPr lang="en-US" sz="6600" b="1" dirty="0"/>
            </a:br>
            <a:r>
              <a:rPr lang="en-US" sz="6600" b="1" dirty="0"/>
              <a:t> Our God, we praise You</a:t>
            </a:r>
            <a:br>
              <a:rPr lang="en-US" sz="6600" b="1" dirty="0"/>
            </a:br>
            <a:r>
              <a:rPr lang="en-US" sz="6600" b="1" dirty="0"/>
              <a:t>that we have been brought out of the kingdom of darkness </a:t>
            </a:r>
            <a:br>
              <a:rPr lang="en-US" sz="6600" b="1" dirty="0"/>
            </a:br>
            <a:r>
              <a:rPr lang="en-US" sz="6600" b="1" dirty="0"/>
              <a:t>into Your marvelous light.</a:t>
            </a:r>
          </a:p>
        </p:txBody>
      </p:sp>
    </p:spTree>
    <p:extLst>
      <p:ext uri="{BB962C8B-B14F-4D97-AF65-F5344CB8AC3E}">
        <p14:creationId xmlns:p14="http://schemas.microsoft.com/office/powerpoint/2010/main" val="598036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1558016" cy="6553200"/>
          </a:xfrm>
        </p:spPr>
        <p:txBody>
          <a:bodyPr/>
          <a:lstStyle/>
          <a:p>
            <a:r>
              <a:rPr lang="en-US" sz="6600" b="1" dirty="0"/>
              <a:t>May Your Spirit make us more and more into the likeness of our Savior Jesus, in whom there is no darkness all.</a:t>
            </a:r>
          </a:p>
        </p:txBody>
      </p:sp>
    </p:spTree>
    <p:extLst>
      <p:ext uri="{BB962C8B-B14F-4D97-AF65-F5344CB8AC3E}">
        <p14:creationId xmlns:p14="http://schemas.microsoft.com/office/powerpoint/2010/main" val="4129435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1558016" cy="6553200"/>
          </a:xfrm>
        </p:spPr>
        <p:txBody>
          <a:bodyPr/>
          <a:lstStyle/>
          <a:p>
            <a:r>
              <a:rPr lang="en-US" sz="6600" b="1" dirty="0"/>
              <a:t>Lord, we repent of how the shadows of darkness linger in us causing us to sin,</a:t>
            </a:r>
            <a:br>
              <a:rPr lang="en-US" sz="6600" b="1" dirty="0"/>
            </a:br>
            <a:r>
              <a:rPr lang="en-US" sz="6600" b="1" dirty="0"/>
              <a:t>keeping us from loving You and one another as we ought to. </a:t>
            </a:r>
          </a:p>
        </p:txBody>
      </p:sp>
    </p:spTree>
    <p:extLst>
      <p:ext uri="{BB962C8B-B14F-4D97-AF65-F5344CB8AC3E}">
        <p14:creationId xmlns:p14="http://schemas.microsoft.com/office/powerpoint/2010/main" val="3083346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1558016" cy="6553200"/>
          </a:xfrm>
        </p:spPr>
        <p:txBody>
          <a:bodyPr/>
          <a:lstStyle/>
          <a:p>
            <a:r>
              <a:rPr lang="en-US" sz="6600" b="1" dirty="0"/>
              <a:t>We have often been fooled into thinking</a:t>
            </a:r>
            <a:br>
              <a:rPr lang="en-US" sz="6600" b="1" dirty="0"/>
            </a:br>
            <a:r>
              <a:rPr lang="en-US" sz="6600" b="1" dirty="0"/>
              <a:t>that we have overcome a specific sin,</a:t>
            </a:r>
            <a:br>
              <a:rPr lang="en-US" sz="6600" b="1" dirty="0"/>
            </a:br>
            <a:r>
              <a:rPr lang="en-US" sz="6600" b="1" dirty="0"/>
              <a:t>only to find that the roots remain deep and strong. </a:t>
            </a:r>
          </a:p>
        </p:txBody>
      </p:sp>
    </p:spTree>
    <p:extLst>
      <p:ext uri="{BB962C8B-B14F-4D97-AF65-F5344CB8AC3E}">
        <p14:creationId xmlns:p14="http://schemas.microsoft.com/office/powerpoint/2010/main" val="2031390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1558016" cy="6553200"/>
          </a:xfrm>
        </p:spPr>
        <p:txBody>
          <a:bodyPr/>
          <a:lstStyle/>
          <a:p>
            <a:r>
              <a:rPr lang="en-US" sz="6000" b="1" dirty="0"/>
              <a:t>Our relationships are filled with stress:</a:t>
            </a:r>
            <a:br>
              <a:rPr lang="en-US" sz="6000" b="1" dirty="0"/>
            </a:br>
            <a:r>
              <a:rPr lang="en-US" sz="6000" b="1" dirty="0"/>
              <a:t>grievances are not easily forgotten,</a:t>
            </a:r>
            <a:br>
              <a:rPr lang="en-US" sz="6000" b="1" dirty="0"/>
            </a:br>
            <a:r>
              <a:rPr lang="en-US" sz="6000" b="1" dirty="0"/>
              <a:t>love for others does not always come from a joyful and willing heart. </a:t>
            </a:r>
          </a:p>
        </p:txBody>
      </p:sp>
    </p:spTree>
    <p:extLst>
      <p:ext uri="{BB962C8B-B14F-4D97-AF65-F5344CB8AC3E}">
        <p14:creationId xmlns:p14="http://schemas.microsoft.com/office/powerpoint/2010/main" val="3616953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1558016" cy="6553200"/>
          </a:xfrm>
        </p:spPr>
        <p:txBody>
          <a:bodyPr/>
          <a:lstStyle/>
          <a:p>
            <a:r>
              <a:rPr lang="en-US" sz="7200" b="1" dirty="0"/>
              <a:t>We long for purity of heart and mind, of affection and will.</a:t>
            </a:r>
          </a:p>
        </p:txBody>
      </p:sp>
    </p:spTree>
    <p:extLst>
      <p:ext uri="{BB962C8B-B14F-4D97-AF65-F5344CB8AC3E}">
        <p14:creationId xmlns:p14="http://schemas.microsoft.com/office/powerpoint/2010/main" val="322363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16000"/>
            <a:ext cx="11558016" cy="5842000"/>
          </a:xfrm>
        </p:spPr>
        <p:txBody>
          <a:bodyPr/>
          <a:lstStyle/>
          <a:p>
            <a:r>
              <a:rPr lang="en-US" sz="6600" b="1" dirty="0"/>
              <a:t>We long for Your Spirit to produce in us the fruit of love,</a:t>
            </a:r>
            <a:br>
              <a:rPr lang="en-US" sz="6600" b="1" dirty="0"/>
            </a:br>
            <a:r>
              <a:rPr lang="en-US" sz="6600" b="1" dirty="0"/>
              <a:t>	joy, peace, patience, kindness, goodness,</a:t>
            </a:r>
            <a:br>
              <a:rPr lang="en-US" sz="6600" b="1" dirty="0"/>
            </a:br>
            <a:r>
              <a:rPr lang="en-US" sz="6600" b="1" dirty="0"/>
              <a:t>faithfulness, gentleness, and self-control.</a:t>
            </a:r>
            <a:br>
              <a:rPr lang="en-US" sz="6600" b="1" dirty="0"/>
            </a:br>
            <a:r>
              <a:rPr lang="en-US" sz="7200" b="1" dirty="0"/>
              <a:t>.</a:t>
            </a:r>
          </a:p>
        </p:txBody>
      </p:sp>
    </p:spTree>
    <p:extLst>
      <p:ext uri="{BB962C8B-B14F-4D97-AF65-F5344CB8AC3E}">
        <p14:creationId xmlns:p14="http://schemas.microsoft.com/office/powerpoint/2010/main" val="1750468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16000"/>
            <a:ext cx="11558016" cy="5842000"/>
          </a:xfrm>
        </p:spPr>
        <p:txBody>
          <a:bodyPr/>
          <a:lstStyle/>
          <a:p>
            <a:r>
              <a:rPr lang="en-US" sz="6600" b="1" dirty="0"/>
              <a:t>Please grant this to us for Your glory, and for the good of Your Church and the world.</a:t>
            </a:r>
            <a:br>
              <a:rPr lang="en-US" sz="6600" b="1" dirty="0"/>
            </a:br>
            <a:endParaRPr lang="en-US" sz="7200" b="1" dirty="0"/>
          </a:p>
        </p:txBody>
      </p:sp>
    </p:spTree>
    <p:extLst>
      <p:ext uri="{BB962C8B-B14F-4D97-AF65-F5344CB8AC3E}">
        <p14:creationId xmlns:p14="http://schemas.microsoft.com/office/powerpoint/2010/main" val="582356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1677-8AC7-1C63-7CBE-7DD77E936E5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9234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1091383"/>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400800"/>
          </a:xfrm>
        </p:spPr>
        <p:txBody>
          <a:bodyPr/>
          <a:lstStyle/>
          <a:p>
            <a:r>
              <a:rPr lang="en-US" sz="6600" b="1" dirty="0">
                <a:latin typeface="Berlin Sans FB" panose="020E0602020502020306" pitchFamily="34" charset="0"/>
              </a:rPr>
              <a:t>A Moment for</a:t>
            </a:r>
            <a:br>
              <a:rPr lang="en-US" sz="6600" b="1" dirty="0">
                <a:latin typeface="Berlin Sans FB" panose="020E0602020502020306" pitchFamily="34" charset="0"/>
              </a:rPr>
            </a:br>
            <a:r>
              <a:rPr lang="en-US" sz="6600" b="1" dirty="0">
                <a:latin typeface="Berlin Sans FB" panose="020E0602020502020306" pitchFamily="34" charset="0"/>
              </a:rPr>
              <a:t>Silent Confession</a:t>
            </a:r>
          </a:p>
        </p:txBody>
      </p:sp>
    </p:spTree>
    <p:extLst>
      <p:ext uri="{BB962C8B-B14F-4D97-AF65-F5344CB8AC3E}">
        <p14:creationId xmlns:p14="http://schemas.microsoft.com/office/powerpoint/2010/main" val="2398309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E2E4-03FA-C6E4-6155-74A5ECD2E500}"/>
              </a:ext>
            </a:extLst>
          </p:cNvPr>
          <p:cNvSpPr>
            <a:spLocks noGrp="1"/>
          </p:cNvSpPr>
          <p:nvPr>
            <p:ph type="title"/>
          </p:nvPr>
        </p:nvSpPr>
        <p:spPr>
          <a:xfrm>
            <a:off x="0" y="3962400"/>
            <a:ext cx="12192000" cy="2895600"/>
          </a:xfrm>
        </p:spPr>
        <p:txBody>
          <a:bodyPr/>
          <a:lstStyle/>
          <a:p>
            <a:r>
              <a:rPr lang="en-US" sz="6600" dirty="0">
                <a:latin typeface="Broadway" panose="04040905080B02020502" pitchFamily="82" charset="0"/>
              </a:rPr>
              <a:t>Words of Assurance</a:t>
            </a:r>
            <a:br>
              <a:rPr lang="en-US" sz="6600" dirty="0">
                <a:latin typeface="Broadway" panose="04040905080B02020502" pitchFamily="82" charset="0"/>
              </a:rPr>
            </a:br>
            <a:r>
              <a:rPr lang="en-US" sz="6600" dirty="0">
                <a:latin typeface="Broadway" panose="04040905080B02020502" pitchFamily="82" charset="0"/>
              </a:rPr>
              <a:t>and</a:t>
            </a:r>
            <a:br>
              <a:rPr lang="en-US" sz="6600" dirty="0">
                <a:latin typeface="Broadway" panose="04040905080B02020502" pitchFamily="82" charset="0"/>
              </a:rPr>
            </a:br>
            <a:r>
              <a:rPr lang="en-US" sz="6600" dirty="0">
                <a:latin typeface="Broadway" panose="04040905080B02020502" pitchFamily="82" charset="0"/>
              </a:rPr>
              <a:t>Pardon of the Gospel</a:t>
            </a:r>
            <a:br>
              <a:rPr lang="en-US" sz="6600" dirty="0">
                <a:latin typeface="Broadway" panose="04040905080B02020502" pitchFamily="82" charset="0"/>
              </a:rPr>
            </a:br>
            <a:br>
              <a:rPr lang="en-US" sz="6600" dirty="0">
                <a:latin typeface="Broadway" panose="04040905080B02020502" pitchFamily="82" charset="0"/>
              </a:rPr>
            </a:br>
            <a:r>
              <a:rPr lang="en-US" sz="6600" dirty="0">
                <a:latin typeface="Bierstadt" panose="020B0004020202020204" pitchFamily="34" charset="0"/>
              </a:rPr>
              <a:t>Bill </a:t>
            </a:r>
            <a:r>
              <a:rPr lang="en-US" sz="6600" dirty="0" err="1">
                <a:latin typeface="Bierstadt" panose="020B0004020202020204" pitchFamily="34" charset="0"/>
              </a:rPr>
              <a:t>Sandhoff</a:t>
            </a:r>
            <a:r>
              <a:rPr lang="en-US" sz="6600" dirty="0">
                <a:latin typeface="Bierstadt" panose="020B0004020202020204" pitchFamily="34" charset="0"/>
              </a:rPr>
              <a:t>, Liturgist</a:t>
            </a:r>
            <a:br>
              <a:rPr lang="en-US" sz="6600" dirty="0">
                <a:latin typeface="Aharoni" panose="02010803020104030203" pitchFamily="2" charset="-79"/>
                <a:cs typeface="Aharoni" panose="02010803020104030203" pitchFamily="2" charset="-79"/>
              </a:rPr>
            </a:br>
            <a:br>
              <a:rPr lang="en-US" sz="5400" dirty="0">
                <a:latin typeface="Aharoni" panose="02010803020104030203" pitchFamily="2" charset="-79"/>
                <a:cs typeface="Aharoni" panose="02010803020104030203" pitchFamily="2" charset="-79"/>
              </a:rPr>
            </a:br>
            <a:br>
              <a:rPr lang="en-US" sz="5400" dirty="0">
                <a:latin typeface="Aharoni" panose="02010803020104030203" pitchFamily="2" charset="-79"/>
                <a:cs typeface="Aharoni" panose="02010803020104030203" pitchFamily="2" charset="-79"/>
              </a:rPr>
            </a:br>
            <a:br>
              <a:rPr lang="en-US" sz="5400" dirty="0">
                <a:latin typeface="Aharoni" panose="02010803020104030203" pitchFamily="2" charset="-79"/>
                <a:cs typeface="Aharoni" panose="02010803020104030203" pitchFamily="2" charset="-79"/>
              </a:rPr>
            </a:br>
            <a:br>
              <a:rPr lang="en-US" sz="4800" dirty="0">
                <a:latin typeface="Aharoni" panose="02010803020104030203" pitchFamily="2" charset="-79"/>
                <a:cs typeface="Aharoni" panose="02010803020104030203" pitchFamily="2" charset="-79"/>
              </a:rPr>
            </a:b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7358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0" y="237067"/>
            <a:ext cx="12192000" cy="6620933"/>
          </a:xfrm>
        </p:spPr>
        <p:txBody>
          <a:bodyPr/>
          <a:lstStyle/>
          <a:p>
            <a:r>
              <a:rPr lang="en-US" sz="6600" b="1" dirty="0"/>
              <a:t>Liturgist:</a:t>
            </a:r>
            <a:br>
              <a:rPr lang="en-US" sz="6600" b="1" dirty="0"/>
            </a:br>
            <a:r>
              <a:rPr lang="en-US" sz="6600" b="1" dirty="0"/>
              <a:t> </a:t>
            </a:r>
            <a:r>
              <a:rPr lang="en-US" sz="6000" b="1" dirty="0"/>
              <a:t>Blessed is he whose help is the God of Jacob,</a:t>
            </a:r>
            <a:br>
              <a:rPr lang="en-US" sz="6000" b="1" dirty="0"/>
            </a:br>
            <a:r>
              <a:rPr lang="en-US" sz="6000" b="1" dirty="0"/>
              <a:t>whose hope is in the LORD his God,</a:t>
            </a:r>
            <a:br>
              <a:rPr lang="en-US" sz="6000" b="1" dirty="0"/>
            </a:br>
            <a:r>
              <a:rPr lang="en-US" sz="6000" b="1" dirty="0"/>
              <a:t>who made heaven and earth, the sea, and all that is in them, </a:t>
            </a:r>
            <a:endParaRPr lang="en-US" sz="6600" b="1" dirty="0"/>
          </a:p>
        </p:txBody>
      </p:sp>
    </p:spTree>
    <p:extLst>
      <p:ext uri="{BB962C8B-B14F-4D97-AF65-F5344CB8AC3E}">
        <p14:creationId xmlns:p14="http://schemas.microsoft.com/office/powerpoint/2010/main" val="4011512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0" y="237067"/>
            <a:ext cx="12192000" cy="6620933"/>
          </a:xfrm>
        </p:spPr>
        <p:txBody>
          <a:bodyPr/>
          <a:lstStyle/>
          <a:p>
            <a:r>
              <a:rPr lang="en-US" sz="6600" b="1" dirty="0"/>
              <a:t>who keeps faith forever;</a:t>
            </a:r>
            <a:br>
              <a:rPr lang="en-US" sz="6600" b="1" dirty="0"/>
            </a:br>
            <a:r>
              <a:rPr lang="en-US" sz="6600" b="1" dirty="0"/>
              <a:t>who executes justice for the oppressed,</a:t>
            </a:r>
            <a:br>
              <a:rPr lang="en-US" sz="6600" b="1" dirty="0"/>
            </a:br>
            <a:r>
              <a:rPr lang="en-US" sz="6600" b="1" dirty="0"/>
              <a:t>who gives food to the hungry.</a:t>
            </a:r>
          </a:p>
        </p:txBody>
      </p:sp>
    </p:spTree>
    <p:extLst>
      <p:ext uri="{BB962C8B-B14F-4D97-AF65-F5344CB8AC3E}">
        <p14:creationId xmlns:p14="http://schemas.microsoft.com/office/powerpoint/2010/main" val="1278033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0" y="237067"/>
            <a:ext cx="12192000" cy="6620933"/>
          </a:xfrm>
        </p:spPr>
        <p:txBody>
          <a:bodyPr/>
          <a:lstStyle/>
          <a:p>
            <a:r>
              <a:rPr lang="en-US" sz="6600" b="1" dirty="0"/>
              <a:t>The LORD sets the prisoners free;</a:t>
            </a:r>
            <a:br>
              <a:rPr lang="en-US" sz="6600" b="1" dirty="0"/>
            </a:br>
            <a:r>
              <a:rPr lang="en-US" sz="6600" b="1" dirty="0"/>
              <a:t>	the LORD opens the eyes of the blind.</a:t>
            </a:r>
            <a:br>
              <a:rPr lang="en-US" sz="6600" b="1" dirty="0"/>
            </a:br>
            <a:r>
              <a:rPr lang="en-US" sz="6600" b="1" dirty="0"/>
              <a:t>The LORD lifts up those who are bowed down;</a:t>
            </a:r>
            <a:br>
              <a:rPr lang="en-US" sz="6600" b="1" dirty="0"/>
            </a:br>
            <a:r>
              <a:rPr lang="en-US" sz="6600" b="1" dirty="0"/>
              <a:t> the LORD loves the righteous.</a:t>
            </a:r>
          </a:p>
        </p:txBody>
      </p:sp>
    </p:spTree>
    <p:extLst>
      <p:ext uri="{BB962C8B-B14F-4D97-AF65-F5344CB8AC3E}">
        <p14:creationId xmlns:p14="http://schemas.microsoft.com/office/powerpoint/2010/main" val="4035330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65D0-D726-0597-EEEB-C6F4F2A092E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6413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2E112A3-4E2E-AE25-3A34-272274805093}"/>
              </a:ext>
            </a:extLst>
          </p:cNvPr>
          <p:cNvSpPr>
            <a:spLocks noGrp="1" noChangeArrowheads="1"/>
          </p:cNvSpPr>
          <p:nvPr>
            <p:ph type="ctrTitle"/>
          </p:nvPr>
        </p:nvSpPr>
        <p:spPr>
          <a:xfrm>
            <a:off x="2209800" y="2286000"/>
            <a:ext cx="7772400" cy="1143000"/>
          </a:xfrm>
        </p:spPr>
        <p:txBody>
          <a:bodyPr/>
          <a:lstStyle/>
          <a:p>
            <a:pPr eaLnBrk="1" hangingPunct="1"/>
            <a:r>
              <a:rPr lang="en-US" altLang="en-US" sz="6000">
                <a:latin typeface="Arial Black" panose="020B0A04020102020204" pitchFamily="34" charset="0"/>
              </a:rPr>
              <a:t>Come, Thou Fount Of Every Blessing</a:t>
            </a:r>
          </a:p>
        </p:txBody>
      </p:sp>
      <p:sp>
        <p:nvSpPr>
          <p:cNvPr id="2051" name="Rectangle 3">
            <a:extLst>
              <a:ext uri="{FF2B5EF4-FFF2-40B4-BE49-F238E27FC236}">
                <a16:creationId xmlns:a16="http://schemas.microsoft.com/office/drawing/2014/main" id="{62213223-B2F1-D2AB-5DFE-211FA653352C}"/>
              </a:ext>
            </a:extLst>
          </p:cNvPr>
          <p:cNvSpPr>
            <a:spLocks noGrp="1" noChangeArrowheads="1"/>
          </p:cNvSpPr>
          <p:nvPr>
            <p:ph type="subTitle" idx="1"/>
          </p:nvPr>
        </p:nvSpPr>
        <p:spPr>
          <a:xfrm>
            <a:off x="2895600" y="5029200"/>
            <a:ext cx="6400800" cy="990600"/>
          </a:xfrm>
        </p:spPr>
        <p:txBody>
          <a:bodyPr/>
          <a:lstStyle/>
          <a:p>
            <a:pPr eaLnBrk="1" hangingPunct="1"/>
            <a:r>
              <a:rPr lang="en-US" altLang="en-US" sz="4000" b="1"/>
              <a:t>Hymn 11</a:t>
            </a:r>
          </a:p>
        </p:txBody>
      </p:sp>
    </p:spTree>
    <p:extLst>
      <p:ext uri="{BB962C8B-B14F-4D97-AF65-F5344CB8AC3E}">
        <p14:creationId xmlns:p14="http://schemas.microsoft.com/office/powerpoint/2010/main" val="3155345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5B9E86DA-2642-0668-020F-D7C732008384}"/>
              </a:ext>
            </a:extLst>
          </p:cNvPr>
          <p:cNvSpPr txBox="1">
            <a:spLocks noChangeArrowheads="1"/>
          </p:cNvSpPr>
          <p:nvPr/>
        </p:nvSpPr>
        <p:spPr bwMode="auto">
          <a:xfrm>
            <a:off x="1524000" y="457201"/>
            <a:ext cx="9144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50000"/>
              </a:spcBef>
              <a:spcAft>
                <a:spcPct val="0"/>
              </a:spcAft>
            </a:pPr>
            <a:r>
              <a:rPr lang="en-US" altLang="en-US" sz="3600" b="1">
                <a:solidFill>
                  <a:srgbClr val="000000"/>
                </a:solidFill>
                <a:latin typeface="Arial Black" panose="020B0A04020102020204" pitchFamily="34" charset="0"/>
              </a:rPr>
              <a:t>Come, Thou Fount of every blessing, Tune my heart to sing Thy grace;</a:t>
            </a:r>
          </a:p>
          <a:p>
            <a:pPr algn="ctr" defTabSz="914400" eaLnBrk="1" fontAlgn="base" hangingPunct="1">
              <a:spcBef>
                <a:spcPct val="50000"/>
              </a:spcBef>
              <a:spcAft>
                <a:spcPct val="0"/>
              </a:spcAft>
            </a:pPr>
            <a:r>
              <a:rPr lang="en-US" altLang="en-US" sz="3600" b="1">
                <a:solidFill>
                  <a:srgbClr val="000000"/>
                </a:solidFill>
                <a:latin typeface="Arial Black" panose="020B0A04020102020204" pitchFamily="34" charset="0"/>
              </a:rPr>
              <a:t>Streams of mercy, never ceasing, call for songs of loudest praise;</a:t>
            </a:r>
          </a:p>
          <a:p>
            <a:pPr algn="ctr" defTabSz="914400" eaLnBrk="1" fontAlgn="base" hangingPunct="1">
              <a:spcBef>
                <a:spcPct val="50000"/>
              </a:spcBef>
              <a:spcAft>
                <a:spcPct val="0"/>
              </a:spcAft>
            </a:pPr>
            <a:r>
              <a:rPr lang="en-US" altLang="en-US" sz="3600" b="1">
                <a:solidFill>
                  <a:srgbClr val="000000"/>
                </a:solidFill>
                <a:latin typeface="Arial Black" panose="020B0A04020102020204" pitchFamily="34" charset="0"/>
              </a:rPr>
              <a:t>Teach me some melodious sonnet, sung by flaming tongues above;</a:t>
            </a:r>
          </a:p>
          <a:p>
            <a:pPr algn="ctr" defTabSz="914400" eaLnBrk="1" fontAlgn="base" hangingPunct="1">
              <a:spcBef>
                <a:spcPct val="50000"/>
              </a:spcBef>
              <a:spcAft>
                <a:spcPct val="0"/>
              </a:spcAft>
            </a:pPr>
            <a:r>
              <a:rPr lang="en-US" altLang="en-US" sz="3600" b="1">
                <a:solidFill>
                  <a:srgbClr val="000000"/>
                </a:solidFill>
                <a:latin typeface="Arial Black" panose="020B0A04020102020204" pitchFamily="34" charset="0"/>
              </a:rPr>
              <a:t>Praise His name, I’m fixed upon it, Name of God’s redeeming love</a:t>
            </a:r>
          </a:p>
        </p:txBody>
      </p:sp>
    </p:spTree>
    <p:extLst>
      <p:ext uri="{BB962C8B-B14F-4D97-AF65-F5344CB8AC3E}">
        <p14:creationId xmlns:p14="http://schemas.microsoft.com/office/powerpoint/2010/main" val="929094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CC229B35-EBA7-1A32-8707-8300ED915ADC}"/>
              </a:ext>
            </a:extLst>
          </p:cNvPr>
          <p:cNvSpPr txBox="1">
            <a:spLocks noChangeArrowheads="1"/>
          </p:cNvSpPr>
          <p:nvPr/>
        </p:nvSpPr>
        <p:spPr bwMode="auto">
          <a:xfrm>
            <a:off x="1524000" y="685800"/>
            <a:ext cx="91440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50000"/>
              </a:spcBef>
              <a:spcAft>
                <a:spcPct val="0"/>
              </a:spcAft>
            </a:pPr>
            <a:r>
              <a:rPr lang="en-US" altLang="en-US" sz="3600" b="1">
                <a:solidFill>
                  <a:srgbClr val="000000"/>
                </a:solidFill>
                <a:latin typeface="Arial Black" panose="020B0A04020102020204" pitchFamily="34" charset="0"/>
              </a:rPr>
              <a:t>Hither to Thy love has blest me, Thou hast bro’t me to this place;</a:t>
            </a:r>
          </a:p>
          <a:p>
            <a:pPr algn="ctr" defTabSz="914400" eaLnBrk="1" fontAlgn="base" hangingPunct="1">
              <a:spcBef>
                <a:spcPct val="50000"/>
              </a:spcBef>
              <a:spcAft>
                <a:spcPct val="0"/>
              </a:spcAft>
            </a:pPr>
            <a:r>
              <a:rPr lang="en-US" altLang="en-US" sz="3600" b="1">
                <a:solidFill>
                  <a:srgbClr val="000000"/>
                </a:solidFill>
                <a:latin typeface="Arial Black" panose="020B0A04020102020204" pitchFamily="34" charset="0"/>
              </a:rPr>
              <a:t>And I know Thy hand will bring me safely home by Thy good grace;</a:t>
            </a:r>
          </a:p>
          <a:p>
            <a:pPr algn="ctr" defTabSz="914400" eaLnBrk="1" fontAlgn="base" hangingPunct="1">
              <a:spcBef>
                <a:spcPct val="50000"/>
              </a:spcBef>
              <a:spcAft>
                <a:spcPct val="0"/>
              </a:spcAft>
            </a:pPr>
            <a:r>
              <a:rPr lang="en-US" altLang="en-US" sz="3600" b="1">
                <a:solidFill>
                  <a:srgbClr val="000000"/>
                </a:solidFill>
                <a:latin typeface="Arial Black" panose="020B0A04020102020204" pitchFamily="34" charset="0"/>
              </a:rPr>
              <a:t>Jesus sought me when a stranger, wandering from the fold of God;</a:t>
            </a:r>
          </a:p>
          <a:p>
            <a:pPr algn="ctr" defTabSz="914400" eaLnBrk="1" fontAlgn="base" hangingPunct="1">
              <a:spcBef>
                <a:spcPct val="50000"/>
              </a:spcBef>
              <a:spcAft>
                <a:spcPct val="0"/>
              </a:spcAft>
            </a:pPr>
            <a:r>
              <a:rPr lang="en-US" altLang="en-US" sz="3600" b="1">
                <a:solidFill>
                  <a:srgbClr val="000000"/>
                </a:solidFill>
                <a:latin typeface="Arial Black" panose="020B0A04020102020204" pitchFamily="34" charset="0"/>
              </a:rPr>
              <a:t>He, to rescue me from danger, Bought me with His precious blood;</a:t>
            </a:r>
          </a:p>
        </p:txBody>
      </p:sp>
    </p:spTree>
    <p:extLst>
      <p:ext uri="{BB962C8B-B14F-4D97-AF65-F5344CB8AC3E}">
        <p14:creationId xmlns:p14="http://schemas.microsoft.com/office/powerpoint/2010/main" val="2756094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38315EE9-1513-0883-F964-8466EDFA607C}"/>
              </a:ext>
            </a:extLst>
          </p:cNvPr>
          <p:cNvSpPr txBox="1">
            <a:spLocks noChangeArrowheads="1"/>
          </p:cNvSpPr>
          <p:nvPr/>
        </p:nvSpPr>
        <p:spPr bwMode="auto">
          <a:xfrm>
            <a:off x="1905000" y="533401"/>
            <a:ext cx="8382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50000"/>
              </a:spcBef>
              <a:spcAft>
                <a:spcPct val="0"/>
              </a:spcAft>
            </a:pPr>
            <a:r>
              <a:rPr lang="en-US" altLang="en-US" sz="3600" b="1">
                <a:solidFill>
                  <a:srgbClr val="000000"/>
                </a:solidFill>
                <a:latin typeface="Arial Black" panose="020B0A04020102020204" pitchFamily="34" charset="0"/>
              </a:rPr>
              <a:t>O to grace how great a debtor daily I’m constrained to be;</a:t>
            </a:r>
          </a:p>
          <a:p>
            <a:pPr algn="ctr" defTabSz="914400" eaLnBrk="1" fontAlgn="base" hangingPunct="1">
              <a:spcBef>
                <a:spcPct val="50000"/>
              </a:spcBef>
              <a:spcAft>
                <a:spcPct val="0"/>
              </a:spcAft>
            </a:pPr>
            <a:r>
              <a:rPr lang="en-US" altLang="en-US" sz="3600" b="1">
                <a:solidFill>
                  <a:srgbClr val="000000"/>
                </a:solidFill>
                <a:latin typeface="Arial Black" panose="020B0A04020102020204" pitchFamily="34" charset="0"/>
              </a:rPr>
              <a:t>Let Thy goodness, like a fetter, bind my wandering heart to Thee;</a:t>
            </a:r>
          </a:p>
          <a:p>
            <a:pPr algn="ctr" defTabSz="914400" eaLnBrk="1" fontAlgn="base" hangingPunct="1">
              <a:spcBef>
                <a:spcPct val="50000"/>
              </a:spcBef>
              <a:spcAft>
                <a:spcPct val="0"/>
              </a:spcAft>
            </a:pPr>
            <a:r>
              <a:rPr lang="en-US" altLang="en-US" sz="3600" b="1">
                <a:solidFill>
                  <a:srgbClr val="000000"/>
                </a:solidFill>
                <a:latin typeface="Arial Black" panose="020B0A04020102020204" pitchFamily="34" charset="0"/>
              </a:rPr>
              <a:t>Prone to wander, Lord, I feel it, prone to leave the God I love;</a:t>
            </a:r>
          </a:p>
          <a:p>
            <a:pPr algn="ctr" defTabSz="914400" eaLnBrk="1" fontAlgn="base" hangingPunct="1">
              <a:spcBef>
                <a:spcPct val="50000"/>
              </a:spcBef>
              <a:spcAft>
                <a:spcPct val="0"/>
              </a:spcAft>
            </a:pPr>
            <a:r>
              <a:rPr lang="en-US" altLang="en-US" sz="3600" b="1">
                <a:solidFill>
                  <a:srgbClr val="000000"/>
                </a:solidFill>
                <a:latin typeface="Arial Black" panose="020B0A04020102020204" pitchFamily="34" charset="0"/>
              </a:rPr>
              <a:t>Here’s my heart, o take and seal it, seal it for Thy courts above;</a:t>
            </a:r>
          </a:p>
        </p:txBody>
      </p:sp>
      <p:sp>
        <p:nvSpPr>
          <p:cNvPr id="5123" name="Text Box 3">
            <a:extLst>
              <a:ext uri="{FF2B5EF4-FFF2-40B4-BE49-F238E27FC236}">
                <a16:creationId xmlns:a16="http://schemas.microsoft.com/office/drawing/2014/main" id="{D636835C-B44C-8F50-48BF-AF7F2BB04527}"/>
              </a:ext>
            </a:extLst>
          </p:cNvPr>
          <p:cNvSpPr txBox="1">
            <a:spLocks noChangeArrowheads="1"/>
          </p:cNvSpPr>
          <p:nvPr/>
        </p:nvSpPr>
        <p:spPr bwMode="auto">
          <a:xfrm>
            <a:off x="9677400" y="62484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50000"/>
              </a:spcBef>
              <a:spcAft>
                <a:spcPct val="0"/>
              </a:spcAft>
            </a:pPr>
            <a:r>
              <a:rPr lang="en-US" altLang="en-US" sz="3400" b="1">
                <a:solidFill>
                  <a:srgbClr val="000000"/>
                </a:solidFill>
                <a:latin typeface="Arial Black" panose="020B0A04020102020204" pitchFamily="34" charset="0"/>
              </a:rPr>
              <a:t>*</a:t>
            </a:r>
          </a:p>
        </p:txBody>
      </p:sp>
    </p:spTree>
    <p:extLst>
      <p:ext uri="{BB962C8B-B14F-4D97-AF65-F5344CB8AC3E}">
        <p14:creationId xmlns:p14="http://schemas.microsoft.com/office/powerpoint/2010/main" val="2795517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3" cstate="print"/>
          <a:srcRect/>
          <a:stretch>
            <a:fillRect/>
          </a:stretch>
        </p:blipFill>
        <p:spPr bwMode="auto">
          <a:xfrm>
            <a:off x="1219200" y="-55563"/>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644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2235200"/>
            <a:ext cx="12192000" cy="4622800"/>
          </a:xfrm>
        </p:spPr>
        <p:txBody>
          <a:bodyPr/>
          <a:lstStyle/>
          <a:p>
            <a:r>
              <a:rPr lang="en-US" sz="8000" u="sng" dirty="0"/>
              <a:t>Teaching Moment</a:t>
            </a:r>
            <a:br>
              <a:rPr lang="en-US" sz="8000" u="sng" dirty="0"/>
            </a:br>
            <a:br>
              <a:rPr lang="en-US" sz="6600" b="1" dirty="0"/>
            </a:br>
            <a:r>
              <a:rPr lang="en-US" sz="8800" b="1" dirty="0"/>
              <a:t>“Eruption”</a:t>
            </a:r>
            <a:br>
              <a:rPr lang="en-US" sz="8800" b="1" dirty="0"/>
            </a:br>
            <a:br>
              <a:rPr lang="en-US" sz="8800" b="1" dirty="0"/>
            </a:br>
            <a:r>
              <a:rPr lang="en-US" sz="7200" b="1" dirty="0"/>
              <a:t>Pastor Dustin</a:t>
            </a:r>
            <a:br>
              <a:rPr lang="en-US" sz="6600" b="1" u="sng" dirty="0"/>
            </a:b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349250"/>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545015"/>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545731"/>
            <a:ext cx="10485120" cy="5670734"/>
          </a:xfrm>
        </p:spPr>
        <p:txBody>
          <a:bodyPr/>
          <a:lstStyle/>
          <a:p>
            <a:r>
              <a:rPr lang="en-US" sz="4800" b="1" dirty="0"/>
              <a:t>Offsite contributions can be made via Tithely.com</a:t>
            </a:r>
            <a:br>
              <a:rPr lang="en-US" sz="4800" b="1" dirty="0"/>
            </a:br>
            <a:r>
              <a:rPr lang="en-US" sz="4800" b="1" dirty="0"/>
              <a:t>the instructions are on our website </a:t>
            </a:r>
            <a:r>
              <a:rPr lang="en-US" sz="4000" dirty="0"/>
              <a:t>bayshoregardenscommunitychurch.com</a:t>
            </a:r>
            <a:br>
              <a:rPr lang="en-US" sz="4400" dirty="0"/>
            </a:br>
            <a:r>
              <a:rPr lang="en-US" sz="4400" dirty="0"/>
              <a:t>or </a:t>
            </a:r>
            <a:br>
              <a:rPr lang="en-US" sz="4400" dirty="0"/>
            </a:br>
            <a:r>
              <a:rPr lang="en-US" sz="4400" b="1" dirty="0"/>
              <a:t>checks can be mailed to</a:t>
            </a:r>
            <a:br>
              <a:rPr lang="en-US" sz="4400" b="1" dirty="0"/>
            </a:br>
            <a:r>
              <a:rPr lang="en-US" sz="4400" b="1" dirty="0"/>
              <a:t>6228 26</a:t>
            </a:r>
            <a:r>
              <a:rPr lang="en-US" sz="4400" b="1" baseline="30000" dirty="0"/>
              <a:t>th</a:t>
            </a:r>
            <a:r>
              <a:rPr lang="en-US" sz="4400" b="1" dirty="0"/>
              <a:t> street west</a:t>
            </a:r>
            <a:br>
              <a:rPr lang="en-US" sz="4400" b="1" dirty="0"/>
            </a:br>
            <a:r>
              <a:rPr lang="en-US" sz="44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0898" name="Title 1"/>
          <p:cNvSpPr>
            <a:spLocks noGrp="1"/>
          </p:cNvSpPr>
          <p:nvPr>
            <p:ph type="title"/>
          </p:nvPr>
        </p:nvSpPr>
        <p:spPr>
          <a:xfrm>
            <a:off x="1981200" y="274638"/>
            <a:ext cx="4495800" cy="3078162"/>
          </a:xfrm>
        </p:spPr>
        <p:txBody>
          <a:bodyPr/>
          <a:lstStyle/>
          <a:p>
            <a:r>
              <a:rPr lang="en-US" sz="6600">
                <a:solidFill>
                  <a:schemeClr val="bg1"/>
                </a:solidFill>
              </a:rPr>
              <a:t>Holy</a:t>
            </a:r>
            <a:br>
              <a:rPr lang="en-US" sz="6600">
                <a:solidFill>
                  <a:schemeClr val="bg1"/>
                </a:solidFill>
              </a:rPr>
            </a:br>
            <a:r>
              <a:rPr lang="en-US" sz="6600">
                <a:solidFill>
                  <a:schemeClr val="bg1"/>
                </a:solidFill>
              </a:rPr>
              <a:t>Communion</a:t>
            </a:r>
          </a:p>
        </p:txBody>
      </p:sp>
    </p:spTree>
    <p:extLst>
      <p:ext uri="{BB962C8B-B14F-4D97-AF65-F5344CB8AC3E}">
        <p14:creationId xmlns:p14="http://schemas.microsoft.com/office/powerpoint/2010/main" val="1017006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981200" y="274638"/>
            <a:ext cx="8229600" cy="6278562"/>
          </a:xfrm>
        </p:spPr>
        <p:txBody>
          <a:bodyPr/>
          <a:lstStyle/>
          <a:p>
            <a:pPr eaLnBrk="1" hangingPunct="1"/>
            <a:r>
              <a:rPr lang="en-US" sz="8800" b="1" i="1" dirty="0">
                <a:solidFill>
                  <a:srgbClr val="000000"/>
                </a:solidFill>
                <a:latin typeface="Arial Rounded MT Bold" pitchFamily="34" charset="0"/>
              </a:rPr>
              <a:t>Great Is Thy Faithfulness</a:t>
            </a:r>
            <a:br>
              <a:rPr lang="en-US" sz="8800" b="1" i="1" dirty="0">
                <a:solidFill>
                  <a:srgbClr val="000000"/>
                </a:solidFill>
                <a:latin typeface="Arial Rounded MT Bold" pitchFamily="34" charset="0"/>
              </a:rPr>
            </a:br>
            <a:br>
              <a:rPr lang="en-US" sz="7200" b="1" i="1" dirty="0">
                <a:solidFill>
                  <a:srgbClr val="000000"/>
                </a:solidFill>
                <a:latin typeface="Arial Rounded MT Bold" pitchFamily="34" charset="0"/>
              </a:rPr>
            </a:br>
            <a:r>
              <a:rPr lang="en-US" sz="6600" b="1" i="1" dirty="0">
                <a:solidFill>
                  <a:srgbClr val="000000"/>
                </a:solidFill>
                <a:latin typeface="Arial Rounded MT Bold" pitchFamily="34" charset="0"/>
              </a:rPr>
              <a:t>Hymn # 139</a:t>
            </a:r>
            <a:endParaRPr lang="en-US" sz="7200" b="1" i="1" dirty="0">
              <a:solidFill>
                <a:srgbClr val="000000"/>
              </a:solidFill>
              <a:latin typeface="Arial Rounded MT Bold" pitchFamily="34" charset="0"/>
            </a:endParaRPr>
          </a:p>
        </p:txBody>
      </p:sp>
    </p:spTree>
    <p:extLst>
      <p:ext uri="{BB962C8B-B14F-4D97-AF65-F5344CB8AC3E}">
        <p14:creationId xmlns:p14="http://schemas.microsoft.com/office/powerpoint/2010/main" val="352771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6172200"/>
          </a:xfrm>
        </p:spPr>
        <p:txBody>
          <a:bodyPr>
            <a:normAutofit fontScale="90000"/>
          </a:bodyPr>
          <a:lstStyle/>
          <a:p>
            <a:pPr eaLnBrk="0" hangingPunct="0"/>
            <a:r>
              <a:rPr lang="en-US" sz="4900" b="1" dirty="0">
                <a:solidFill>
                  <a:srgbClr val="000000"/>
                </a:solidFill>
                <a:latin typeface="Arial Rounded MT Bold" pitchFamily="34" charset="0"/>
              </a:rPr>
              <a:t>Great is Thy faithfulness, </a:t>
            </a:r>
            <a:br>
              <a:rPr lang="en-US" sz="4900" b="1" dirty="0">
                <a:solidFill>
                  <a:srgbClr val="000000"/>
                </a:solidFill>
                <a:latin typeface="Arial Rounded MT Bold" pitchFamily="34" charset="0"/>
              </a:rPr>
            </a:br>
            <a:r>
              <a:rPr lang="en-US" sz="4900" b="1" dirty="0">
                <a:solidFill>
                  <a:srgbClr val="000000"/>
                </a:solidFill>
                <a:latin typeface="Arial Rounded MT Bold" pitchFamily="34" charset="0"/>
              </a:rPr>
              <a:t>O God my Father,</a:t>
            </a:r>
            <a:br>
              <a:rPr lang="en-US" sz="4900" b="1" dirty="0">
                <a:solidFill>
                  <a:srgbClr val="000000"/>
                </a:solidFill>
                <a:latin typeface="Arial Rounded MT Bold" pitchFamily="34" charset="0"/>
              </a:rPr>
            </a:br>
            <a:r>
              <a:rPr lang="en-US" sz="4900" b="1" dirty="0">
                <a:solidFill>
                  <a:srgbClr val="000000"/>
                </a:solidFill>
                <a:latin typeface="Arial Rounded MT Bold" pitchFamily="34" charset="0"/>
              </a:rPr>
              <a:t>There is no shadow of turning with Thee;</a:t>
            </a:r>
            <a:br>
              <a:rPr lang="en-US" sz="4900" b="1" dirty="0">
                <a:solidFill>
                  <a:srgbClr val="000000"/>
                </a:solidFill>
                <a:latin typeface="Arial Rounded MT Bold" pitchFamily="34" charset="0"/>
              </a:rPr>
            </a:br>
            <a:r>
              <a:rPr lang="en-US" sz="4900" b="1" dirty="0">
                <a:solidFill>
                  <a:srgbClr val="000000"/>
                </a:solidFill>
                <a:latin typeface="Arial Rounded MT Bold" pitchFamily="34" charset="0"/>
              </a:rPr>
              <a:t>Thou </a:t>
            </a:r>
            <a:r>
              <a:rPr lang="en-US" sz="4900" b="1" dirty="0" err="1">
                <a:solidFill>
                  <a:srgbClr val="000000"/>
                </a:solidFill>
                <a:latin typeface="Arial Rounded MT Bold" pitchFamily="34" charset="0"/>
              </a:rPr>
              <a:t>changeth</a:t>
            </a:r>
            <a:r>
              <a:rPr lang="en-US" sz="4900" b="1" dirty="0">
                <a:solidFill>
                  <a:srgbClr val="000000"/>
                </a:solidFill>
                <a:latin typeface="Arial Rounded MT Bold" pitchFamily="34" charset="0"/>
              </a:rPr>
              <a:t> not,</a:t>
            </a:r>
            <a:br>
              <a:rPr lang="en-US" sz="4900" b="1" dirty="0">
                <a:solidFill>
                  <a:srgbClr val="000000"/>
                </a:solidFill>
                <a:latin typeface="Arial Rounded MT Bold" pitchFamily="34" charset="0"/>
              </a:rPr>
            </a:br>
            <a:r>
              <a:rPr lang="en-US" sz="4900" b="1" dirty="0">
                <a:solidFill>
                  <a:srgbClr val="000000"/>
                </a:solidFill>
                <a:latin typeface="Arial Rounded MT Bold" pitchFamily="34" charset="0"/>
              </a:rPr>
              <a:t>Thy compassions they fail not;</a:t>
            </a:r>
            <a:br>
              <a:rPr lang="en-US" sz="4900" b="1" dirty="0">
                <a:solidFill>
                  <a:srgbClr val="000000"/>
                </a:solidFill>
                <a:latin typeface="Arial Rounded MT Bold" pitchFamily="34" charset="0"/>
              </a:rPr>
            </a:br>
            <a:r>
              <a:rPr lang="en-US" sz="4900" b="1" dirty="0">
                <a:solidFill>
                  <a:srgbClr val="000000"/>
                </a:solidFill>
                <a:latin typeface="Arial Rounded MT Bold" pitchFamily="34" charset="0"/>
              </a:rPr>
              <a:t>As Thou hast been </a:t>
            </a:r>
            <a:br>
              <a:rPr lang="en-US" sz="4900" b="1" dirty="0">
                <a:solidFill>
                  <a:srgbClr val="000000"/>
                </a:solidFill>
                <a:latin typeface="Arial Rounded MT Bold" pitchFamily="34" charset="0"/>
              </a:rPr>
            </a:br>
            <a:r>
              <a:rPr lang="en-US" sz="4900" b="1" dirty="0">
                <a:solidFill>
                  <a:srgbClr val="000000"/>
                </a:solidFill>
                <a:latin typeface="Arial Rounded MT Bold" pitchFamily="34" charset="0"/>
              </a:rPr>
              <a:t>Thou forever wilt be.</a:t>
            </a:r>
            <a:br>
              <a:rPr lang="en-US" b="1" dirty="0">
                <a:solidFill>
                  <a:srgbClr val="000000"/>
                </a:solidFill>
                <a:latin typeface="Arial Rounded MT Bold" pitchFamily="34" charset="0"/>
              </a:rPr>
            </a:br>
            <a:endParaRPr lang="en-US" dirty="0"/>
          </a:p>
        </p:txBody>
      </p:sp>
    </p:spTree>
    <p:extLst>
      <p:ext uri="{BB962C8B-B14F-4D97-AF65-F5344CB8AC3E}">
        <p14:creationId xmlns:p14="http://schemas.microsoft.com/office/powerpoint/2010/main" val="2514634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rmAutofit fontScale="90000"/>
          </a:bodyPr>
          <a:lstStyle/>
          <a:p>
            <a:pPr eaLnBrk="0" hangingPunct="0"/>
            <a:r>
              <a:rPr lang="en-US" sz="5300" b="1" dirty="0">
                <a:solidFill>
                  <a:srgbClr val="000000"/>
                </a:solidFill>
                <a:latin typeface="Arial Rounded MT Bold" pitchFamily="34" charset="0"/>
              </a:rPr>
              <a:t>Great is Thy faithfulness!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Great is Thy faithfulness!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Morning by morning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new mercies I see;</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All I have needed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Thy hand hath provided –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Great is Thy faithfulness,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Lord unto me!</a:t>
            </a:r>
            <a:br>
              <a:rPr lang="en-US" b="1" dirty="0">
                <a:solidFill>
                  <a:srgbClr val="000000"/>
                </a:solidFill>
                <a:latin typeface="Arial Rounded MT Bold" pitchFamily="34" charset="0"/>
              </a:rPr>
            </a:br>
            <a:endParaRPr lang="en-US" dirty="0"/>
          </a:p>
        </p:txBody>
      </p:sp>
    </p:spTree>
    <p:extLst>
      <p:ext uri="{BB962C8B-B14F-4D97-AF65-F5344CB8AC3E}">
        <p14:creationId xmlns:p14="http://schemas.microsoft.com/office/powerpoint/2010/main" val="1450673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5867400"/>
          </a:xfrm>
        </p:spPr>
        <p:txBody>
          <a:bodyPr>
            <a:normAutofit fontScale="90000"/>
          </a:bodyPr>
          <a:lstStyle/>
          <a:p>
            <a:pPr eaLnBrk="0" hangingPunct="0"/>
            <a:r>
              <a:rPr lang="en-US" sz="5300" b="1" dirty="0">
                <a:solidFill>
                  <a:srgbClr val="000000"/>
                </a:solidFill>
                <a:latin typeface="Arial Rounded MT Bold" pitchFamily="34" charset="0"/>
              </a:rPr>
              <a:t>Summer and winter,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and springtime and harvest,</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Sun, moon and stars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in their courses above</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Join with all nature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in manifold witness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To Thy great faithfulness,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mercy and love.</a:t>
            </a:r>
            <a:br>
              <a:rPr lang="en-US" b="1" dirty="0">
                <a:solidFill>
                  <a:srgbClr val="000000"/>
                </a:solidFill>
                <a:latin typeface="Times" pitchFamily="-112" charset="0"/>
              </a:rPr>
            </a:br>
            <a:endParaRPr lang="en-US" dirty="0"/>
          </a:p>
        </p:txBody>
      </p:sp>
    </p:spTree>
    <p:extLst>
      <p:ext uri="{BB962C8B-B14F-4D97-AF65-F5344CB8AC3E}">
        <p14:creationId xmlns:p14="http://schemas.microsoft.com/office/powerpoint/2010/main" val="3518081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063175"/>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rmAutofit fontScale="90000"/>
          </a:bodyPr>
          <a:lstStyle/>
          <a:p>
            <a:pPr eaLnBrk="0" hangingPunct="0"/>
            <a:r>
              <a:rPr lang="en-US" sz="5300" b="1" dirty="0">
                <a:solidFill>
                  <a:srgbClr val="000000"/>
                </a:solidFill>
                <a:latin typeface="Arial Rounded MT Bold" pitchFamily="34" charset="0"/>
              </a:rPr>
              <a:t>Great is Thy faithfulness!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Great is Thy faithfulness!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Morning by morning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new mercies I see;</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All I have needed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Thy hand hath provided –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Great is Thy faithfulness,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Lord unto me!</a:t>
            </a:r>
            <a:br>
              <a:rPr lang="en-US" b="1" dirty="0">
                <a:solidFill>
                  <a:srgbClr val="000000"/>
                </a:solidFill>
                <a:latin typeface="Arial Rounded MT Bold" pitchFamily="34" charset="0"/>
              </a:rPr>
            </a:br>
            <a:endParaRPr lang="en-US" dirty="0"/>
          </a:p>
        </p:txBody>
      </p:sp>
    </p:spTree>
    <p:extLst>
      <p:ext uri="{BB962C8B-B14F-4D97-AF65-F5344CB8AC3E}">
        <p14:creationId xmlns:p14="http://schemas.microsoft.com/office/powerpoint/2010/main" val="2820118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Autofit/>
          </a:bodyPr>
          <a:lstStyle/>
          <a:p>
            <a:pPr eaLnBrk="0" hangingPunct="0"/>
            <a:r>
              <a:rPr lang="en-US" sz="4800" b="1" dirty="0">
                <a:solidFill>
                  <a:srgbClr val="000000"/>
                </a:solidFill>
                <a:latin typeface="Arial Rounded MT Bold" pitchFamily="34" charset="0"/>
              </a:rPr>
              <a:t>Pardon for sin </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and a peace that </a:t>
            </a:r>
            <a:r>
              <a:rPr lang="en-US" sz="4800" b="1" dirty="0" err="1">
                <a:solidFill>
                  <a:srgbClr val="000000"/>
                </a:solidFill>
                <a:latin typeface="Arial Rounded MT Bold" pitchFamily="34" charset="0"/>
              </a:rPr>
              <a:t>endureth</a:t>
            </a:r>
            <a:r>
              <a:rPr lang="en-US" sz="4800" b="1" dirty="0">
                <a:solidFill>
                  <a:srgbClr val="000000"/>
                </a:solidFill>
                <a:latin typeface="Arial Rounded MT Bold" pitchFamily="34" charset="0"/>
              </a:rPr>
              <a:t>,</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Thy own dear presence </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to cheer and to guide;</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Strength for today </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and bright hope for tomorrow,</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Blessings all mine, </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with ten thousand beside</a:t>
            </a:r>
            <a:endParaRPr lang="en-US" sz="4800" dirty="0"/>
          </a:p>
        </p:txBody>
      </p:sp>
    </p:spTree>
    <p:extLst>
      <p:ext uri="{BB962C8B-B14F-4D97-AF65-F5344CB8AC3E}">
        <p14:creationId xmlns:p14="http://schemas.microsoft.com/office/powerpoint/2010/main" val="2440365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rmAutofit fontScale="90000"/>
          </a:bodyPr>
          <a:lstStyle/>
          <a:p>
            <a:pPr eaLnBrk="0" hangingPunct="0"/>
            <a:r>
              <a:rPr lang="en-US" sz="5300" b="1" dirty="0">
                <a:solidFill>
                  <a:srgbClr val="000000"/>
                </a:solidFill>
                <a:latin typeface="Arial Rounded MT Bold" pitchFamily="34" charset="0"/>
              </a:rPr>
              <a:t>Great is Thy faithfulness!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Great is Thy faithfulness!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Morning by morning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new mercies I see;</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All I have needed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Thy hand hath provided –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Great is Thy faithfulness,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Lord unto me!</a:t>
            </a:r>
            <a:br>
              <a:rPr lang="en-US" b="1" dirty="0">
                <a:solidFill>
                  <a:srgbClr val="000000"/>
                </a:solidFill>
                <a:latin typeface="Arial Rounded MT Bold" pitchFamily="34" charset="0"/>
              </a:rPr>
            </a:br>
            <a:endParaRPr lang="en-US" dirty="0"/>
          </a:p>
        </p:txBody>
      </p:sp>
    </p:spTree>
    <p:extLst>
      <p:ext uri="{BB962C8B-B14F-4D97-AF65-F5344CB8AC3E}">
        <p14:creationId xmlns:p14="http://schemas.microsoft.com/office/powerpoint/2010/main" val="28283417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9751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3338"/>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3733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r>
              <a:rPr lang="en-US" sz="8800" b="1" i="1" kern="0" dirty="0">
                <a:solidFill>
                  <a:srgbClr val="000000"/>
                </a:solidFill>
                <a:latin typeface="Arial Rounded MT Bold"/>
                <a:cs typeface="Arial"/>
              </a:rPr>
              <a:t>Be Thou My Vision</a:t>
            </a:r>
            <a:br>
              <a:rPr lang="en-US" sz="7200" i="1" kern="0" dirty="0">
                <a:solidFill>
                  <a:srgbClr val="000000"/>
                </a:solidFill>
                <a:latin typeface="Arial Rounded MT Bold"/>
                <a:cs typeface="Arial"/>
              </a:rPr>
            </a:br>
            <a:br>
              <a:rPr lang="en-US" sz="7200" i="1" kern="0" dirty="0">
                <a:solidFill>
                  <a:srgbClr val="000000"/>
                </a:solidFill>
                <a:latin typeface="Arial Rounded MT Bold"/>
                <a:cs typeface="Arial"/>
              </a:rPr>
            </a:br>
            <a:r>
              <a:rPr lang="en-US" sz="7200" i="1" kern="0" dirty="0">
                <a:solidFill>
                  <a:srgbClr val="000000"/>
                </a:solidFill>
                <a:latin typeface="Arial Rounded MT Bold"/>
                <a:cs typeface="Arial"/>
              </a:rPr>
              <a:t>Hymn #562</a:t>
            </a:r>
            <a:endParaRPr lang="en-US" dirty="0"/>
          </a:p>
        </p:txBody>
      </p:sp>
    </p:spTree>
    <p:extLst>
      <p:ext uri="{BB962C8B-B14F-4D97-AF65-F5344CB8AC3E}">
        <p14:creationId xmlns:p14="http://schemas.microsoft.com/office/powerpoint/2010/main" val="385658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533400"/>
            <a:ext cx="9144000" cy="6324600"/>
          </a:xfrm>
        </p:spPr>
        <p:txBody>
          <a:bodyPr>
            <a:normAutofit fontScale="90000"/>
          </a:bodyPr>
          <a:lstStyle/>
          <a:p>
            <a:pPr lvl="0" eaLnBrk="0" fontAlgn="base" hangingPunct="0">
              <a:spcAft>
                <a:spcPct val="0"/>
              </a:spcAft>
            </a:pPr>
            <a:r>
              <a:rPr lang="en-US" sz="5300" b="1" dirty="0">
                <a:solidFill>
                  <a:srgbClr val="000000"/>
                </a:solidFill>
                <a:latin typeface="Arial Rounded MT Bold"/>
                <a:ea typeface="+mn-ea"/>
                <a:cs typeface="Arial" pitchFamily="34" charset="0"/>
              </a:rPr>
              <a:t>Be Thou my Vision,</a:t>
            </a:r>
            <a:br>
              <a:rPr lang="en-US" sz="5300" b="1" dirty="0">
                <a:solidFill>
                  <a:srgbClr val="000000"/>
                </a:solidFill>
                <a:latin typeface="Arial Rounded MT Bold"/>
                <a:ea typeface="+mn-ea"/>
                <a:cs typeface="Arial" pitchFamily="34" charset="0"/>
              </a:rPr>
            </a:br>
            <a:r>
              <a:rPr lang="en-US" sz="5300" b="1" dirty="0">
                <a:solidFill>
                  <a:srgbClr val="000000"/>
                </a:solidFill>
                <a:latin typeface="Arial Rounded MT Bold"/>
                <a:ea typeface="+mn-ea"/>
                <a:cs typeface="Arial" pitchFamily="34" charset="0"/>
              </a:rPr>
              <a:t>O Lord of my heart;</a:t>
            </a:r>
            <a:br>
              <a:rPr lang="en-US" sz="1800" b="1" dirty="0">
                <a:solidFill>
                  <a:srgbClr val="000000"/>
                </a:solidFill>
                <a:latin typeface="Arial Rounded MT Bold"/>
                <a:ea typeface="+mn-ea"/>
                <a:cs typeface="Arial" pitchFamily="34" charset="0"/>
              </a:rPr>
            </a:br>
            <a:br>
              <a:rPr lang="en-US" sz="1800" b="1" dirty="0">
                <a:solidFill>
                  <a:srgbClr val="000000"/>
                </a:solidFill>
                <a:latin typeface="Arial Rounded MT Bold"/>
                <a:ea typeface="+mn-ea"/>
                <a:cs typeface="Arial" pitchFamily="34" charset="0"/>
              </a:rPr>
            </a:br>
            <a:r>
              <a:rPr lang="en-US" sz="5300" b="1" dirty="0">
                <a:solidFill>
                  <a:srgbClr val="000000"/>
                </a:solidFill>
                <a:latin typeface="Arial Rounded MT Bold"/>
                <a:ea typeface="+mn-ea"/>
                <a:cs typeface="Arial" pitchFamily="34" charset="0"/>
              </a:rPr>
              <a:t>Naught be all else to me, </a:t>
            </a:r>
            <a:br>
              <a:rPr lang="en-US" sz="5300" b="1" dirty="0">
                <a:solidFill>
                  <a:srgbClr val="000000"/>
                </a:solidFill>
                <a:latin typeface="Arial Rounded MT Bold"/>
                <a:ea typeface="+mn-ea"/>
                <a:cs typeface="Arial" pitchFamily="34" charset="0"/>
              </a:rPr>
            </a:br>
            <a:r>
              <a:rPr lang="en-US" sz="5300" b="1" dirty="0">
                <a:solidFill>
                  <a:srgbClr val="000000"/>
                </a:solidFill>
                <a:latin typeface="Arial Rounded MT Bold"/>
                <a:ea typeface="+mn-ea"/>
                <a:cs typeface="Arial" pitchFamily="34" charset="0"/>
              </a:rPr>
              <a:t>save that Thou art – </a:t>
            </a:r>
            <a:br>
              <a:rPr lang="en-US" sz="1800" b="1" dirty="0">
                <a:solidFill>
                  <a:srgbClr val="000000"/>
                </a:solidFill>
                <a:latin typeface="Arial Rounded MT Bold"/>
                <a:ea typeface="+mn-ea"/>
                <a:cs typeface="Arial" pitchFamily="34" charset="0"/>
              </a:rPr>
            </a:br>
            <a:r>
              <a:rPr lang="en-US" sz="5300" b="1" dirty="0">
                <a:solidFill>
                  <a:srgbClr val="000000"/>
                </a:solidFill>
                <a:latin typeface="Arial Rounded MT Bold"/>
                <a:ea typeface="+mn-ea"/>
                <a:cs typeface="Arial" pitchFamily="34" charset="0"/>
              </a:rPr>
              <a:t>Thou my best thought, </a:t>
            </a:r>
            <a:br>
              <a:rPr lang="en-US" sz="5300" b="1" dirty="0">
                <a:solidFill>
                  <a:srgbClr val="000000"/>
                </a:solidFill>
                <a:latin typeface="Arial Rounded MT Bold"/>
                <a:ea typeface="+mn-ea"/>
                <a:cs typeface="Arial" pitchFamily="34" charset="0"/>
              </a:rPr>
            </a:br>
            <a:r>
              <a:rPr lang="en-US" sz="5300" b="1" dirty="0">
                <a:solidFill>
                  <a:srgbClr val="000000"/>
                </a:solidFill>
                <a:latin typeface="Arial Rounded MT Bold"/>
                <a:ea typeface="+mn-ea"/>
                <a:cs typeface="Arial" pitchFamily="34" charset="0"/>
              </a:rPr>
              <a:t>by day or by night,</a:t>
            </a:r>
            <a:br>
              <a:rPr lang="en-US" sz="1800" b="1" dirty="0">
                <a:solidFill>
                  <a:srgbClr val="000000"/>
                </a:solidFill>
                <a:latin typeface="Arial Rounded MT Bold"/>
                <a:ea typeface="+mn-ea"/>
                <a:cs typeface="Arial" pitchFamily="34" charset="0"/>
              </a:rPr>
            </a:br>
            <a:r>
              <a:rPr lang="en-US" sz="5300" b="1" dirty="0">
                <a:solidFill>
                  <a:srgbClr val="000000"/>
                </a:solidFill>
                <a:latin typeface="Arial Rounded MT Bold"/>
                <a:ea typeface="+mn-ea"/>
                <a:cs typeface="Arial" pitchFamily="34" charset="0"/>
              </a:rPr>
              <a:t>Waking or sleeping,</a:t>
            </a:r>
            <a:br>
              <a:rPr lang="en-US" sz="5300" b="1" dirty="0">
                <a:solidFill>
                  <a:srgbClr val="000000"/>
                </a:solidFill>
                <a:latin typeface="Arial Rounded MT Bold"/>
                <a:ea typeface="+mn-ea"/>
                <a:cs typeface="Arial" pitchFamily="34" charset="0"/>
              </a:rPr>
            </a:br>
            <a:r>
              <a:rPr lang="en-US" sz="5300" b="1" dirty="0">
                <a:solidFill>
                  <a:srgbClr val="000000"/>
                </a:solidFill>
                <a:latin typeface="Arial Rounded MT Bold"/>
                <a:ea typeface="+mn-ea"/>
                <a:cs typeface="Arial" pitchFamily="34" charset="0"/>
              </a:rPr>
              <a:t>Thy presence my light.</a:t>
            </a:r>
            <a:br>
              <a:rPr lang="en-US" sz="3600"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423806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Autofit/>
          </a:bodyPr>
          <a:lstStyle/>
          <a:p>
            <a:pPr lvl="0" eaLnBrk="0" fontAlgn="base" hangingPunct="0">
              <a:spcAft>
                <a:spcPct val="0"/>
              </a:spcAft>
            </a:pPr>
            <a:r>
              <a:rPr lang="en-US" sz="4800" b="1" dirty="0">
                <a:solidFill>
                  <a:srgbClr val="000000"/>
                </a:solidFill>
                <a:latin typeface="Arial Rounded MT Bold"/>
                <a:ea typeface="+mn-ea"/>
                <a:cs typeface="Arial" pitchFamily="34" charset="0"/>
              </a:rPr>
              <a:t>Be Thou my wisdom,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and Thou my true Word;</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I ever with Thee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and Thou with me Lord;</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Thou my great Father,</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I Thy true son;</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Thou in me dwelling,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and I with Thee one.</a:t>
            </a:r>
            <a:endParaRPr lang="en-US" sz="4800" b="1" dirty="0"/>
          </a:p>
        </p:txBody>
      </p:sp>
    </p:spTree>
    <p:extLst>
      <p:ext uri="{BB962C8B-B14F-4D97-AF65-F5344CB8AC3E}">
        <p14:creationId xmlns:p14="http://schemas.microsoft.com/office/powerpoint/2010/main" val="4066793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normAutofit fontScale="90000"/>
          </a:bodyPr>
          <a:lstStyle/>
          <a:p>
            <a:pPr lvl="0" eaLnBrk="0" fontAlgn="base" hangingPunct="0">
              <a:spcAft>
                <a:spcPct val="0"/>
              </a:spcAft>
            </a:pPr>
            <a:r>
              <a:rPr lang="en-US" sz="3600" b="1" dirty="0">
                <a:solidFill>
                  <a:srgbClr val="000000"/>
                </a:solidFill>
                <a:latin typeface="Arial Rounded MT Bold"/>
                <a:ea typeface="+mn-ea"/>
                <a:cs typeface="Arial" pitchFamily="34" charset="0"/>
              </a:rPr>
              <a:t> </a:t>
            </a:r>
            <a:r>
              <a:rPr lang="en-US" sz="5400" b="1" dirty="0">
                <a:solidFill>
                  <a:srgbClr val="000000"/>
                </a:solidFill>
                <a:latin typeface="Arial Rounded MT Bold"/>
                <a:ea typeface="+mn-ea"/>
                <a:cs typeface="Arial" pitchFamily="34" charset="0"/>
              </a:rPr>
              <a:t>Riches I heed not, </a:t>
            </a:r>
            <a:br>
              <a:rPr lang="en-US" sz="5400" b="1" dirty="0">
                <a:solidFill>
                  <a:srgbClr val="000000"/>
                </a:solidFill>
                <a:latin typeface="Arial Rounded MT Bold"/>
                <a:ea typeface="+mn-ea"/>
                <a:cs typeface="Arial" pitchFamily="34" charset="0"/>
              </a:rPr>
            </a:br>
            <a:r>
              <a:rPr lang="en-US" sz="5400" b="1" dirty="0">
                <a:solidFill>
                  <a:srgbClr val="000000"/>
                </a:solidFill>
                <a:latin typeface="Arial Rounded MT Bold"/>
                <a:ea typeface="+mn-ea"/>
                <a:cs typeface="Arial" pitchFamily="34" charset="0"/>
              </a:rPr>
              <a:t>   nor man’s empty praise,</a:t>
            </a:r>
            <a:br>
              <a:rPr lang="en-US" sz="5400" b="1" dirty="0">
                <a:solidFill>
                  <a:srgbClr val="000000"/>
                </a:solidFill>
                <a:latin typeface="Arial Rounded MT Bold"/>
                <a:ea typeface="+mn-ea"/>
                <a:cs typeface="Arial" pitchFamily="34" charset="0"/>
              </a:rPr>
            </a:br>
            <a:r>
              <a:rPr lang="en-US" sz="5400" b="1" dirty="0">
                <a:solidFill>
                  <a:srgbClr val="000000"/>
                </a:solidFill>
                <a:latin typeface="Arial Rounded MT Bold"/>
                <a:ea typeface="+mn-ea"/>
                <a:cs typeface="Arial" pitchFamily="34" charset="0"/>
              </a:rPr>
              <a:t>Thou mine inheritance, </a:t>
            </a:r>
            <a:br>
              <a:rPr lang="en-US" sz="5400" b="1" dirty="0">
                <a:solidFill>
                  <a:srgbClr val="000000"/>
                </a:solidFill>
                <a:latin typeface="Arial Rounded MT Bold"/>
                <a:ea typeface="+mn-ea"/>
                <a:cs typeface="Arial" pitchFamily="34" charset="0"/>
              </a:rPr>
            </a:br>
            <a:r>
              <a:rPr lang="en-US" sz="5400" b="1" dirty="0">
                <a:solidFill>
                  <a:srgbClr val="000000"/>
                </a:solidFill>
                <a:latin typeface="Arial Rounded MT Bold"/>
                <a:ea typeface="+mn-ea"/>
                <a:cs typeface="Arial" pitchFamily="34" charset="0"/>
              </a:rPr>
              <a:t>now and always;</a:t>
            </a:r>
            <a:br>
              <a:rPr lang="en-US" sz="5400" b="1" dirty="0">
                <a:solidFill>
                  <a:srgbClr val="000000"/>
                </a:solidFill>
                <a:latin typeface="Arial Rounded MT Bold"/>
                <a:ea typeface="+mn-ea"/>
                <a:cs typeface="Arial" pitchFamily="34" charset="0"/>
              </a:rPr>
            </a:br>
            <a:r>
              <a:rPr lang="en-US" sz="5400" b="1" dirty="0">
                <a:solidFill>
                  <a:srgbClr val="000000"/>
                </a:solidFill>
                <a:latin typeface="Arial Rounded MT Bold"/>
                <a:ea typeface="+mn-ea"/>
                <a:cs typeface="Arial" pitchFamily="34" charset="0"/>
              </a:rPr>
              <a:t>Thou and Thou only, </a:t>
            </a:r>
            <a:br>
              <a:rPr lang="en-US" sz="5400" b="1" dirty="0">
                <a:solidFill>
                  <a:srgbClr val="000000"/>
                </a:solidFill>
                <a:latin typeface="Arial Rounded MT Bold"/>
                <a:ea typeface="+mn-ea"/>
                <a:cs typeface="Arial" pitchFamily="34" charset="0"/>
              </a:rPr>
            </a:br>
            <a:r>
              <a:rPr lang="en-US" sz="5400" b="1" dirty="0">
                <a:solidFill>
                  <a:srgbClr val="000000"/>
                </a:solidFill>
                <a:latin typeface="Arial Rounded MT Bold"/>
                <a:ea typeface="+mn-ea"/>
                <a:cs typeface="Arial" pitchFamily="34" charset="0"/>
              </a:rPr>
              <a:t>first in my heart,</a:t>
            </a:r>
            <a:br>
              <a:rPr lang="en-US" sz="5400" b="1" dirty="0">
                <a:solidFill>
                  <a:srgbClr val="000000"/>
                </a:solidFill>
                <a:latin typeface="Arial Rounded MT Bold"/>
                <a:ea typeface="+mn-ea"/>
                <a:cs typeface="Arial" pitchFamily="34" charset="0"/>
              </a:rPr>
            </a:br>
            <a:r>
              <a:rPr lang="en-US" sz="5400" b="1" dirty="0">
                <a:solidFill>
                  <a:srgbClr val="000000"/>
                </a:solidFill>
                <a:latin typeface="Arial Rounded MT Bold"/>
                <a:ea typeface="+mn-ea"/>
                <a:cs typeface="Arial" pitchFamily="34" charset="0"/>
              </a:rPr>
              <a:t>High King of heaven, </a:t>
            </a:r>
            <a:br>
              <a:rPr lang="en-US" sz="5400" b="1" dirty="0">
                <a:solidFill>
                  <a:srgbClr val="000000"/>
                </a:solidFill>
                <a:latin typeface="Arial Rounded MT Bold"/>
                <a:ea typeface="+mn-ea"/>
                <a:cs typeface="Arial" pitchFamily="34" charset="0"/>
              </a:rPr>
            </a:br>
            <a:r>
              <a:rPr lang="en-US" sz="5400" b="1" dirty="0">
                <a:solidFill>
                  <a:srgbClr val="000000"/>
                </a:solidFill>
                <a:latin typeface="Arial Rounded MT Bold"/>
                <a:ea typeface="+mn-ea"/>
                <a:cs typeface="Arial" pitchFamily="34" charset="0"/>
              </a:rPr>
              <a:t>my Treasure Thou art.</a:t>
            </a:r>
            <a:endParaRPr lang="en-US" sz="6600" b="1" dirty="0"/>
          </a:p>
        </p:txBody>
      </p:sp>
    </p:spTree>
    <p:extLst>
      <p:ext uri="{BB962C8B-B14F-4D97-AF65-F5344CB8AC3E}">
        <p14:creationId xmlns:p14="http://schemas.microsoft.com/office/powerpoint/2010/main" val="2983571238"/>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6758</TotalTime>
  <Words>1348</Words>
  <Application>Microsoft Office PowerPoint</Application>
  <PresentationFormat>Widescreen</PresentationFormat>
  <Paragraphs>82</Paragraphs>
  <Slides>54</Slides>
  <Notes>3</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54</vt:i4>
      </vt:variant>
    </vt:vector>
  </HeadingPairs>
  <TitlesOfParts>
    <vt:vector size="77" baseType="lpstr">
      <vt:lpstr>MS PGothic</vt:lpstr>
      <vt:lpstr>Aharoni</vt:lpstr>
      <vt:lpstr>Algerian</vt:lpstr>
      <vt:lpstr>Amasis MT Pro Black</vt:lpstr>
      <vt:lpstr>Arial</vt:lpstr>
      <vt:lpstr>Arial Black</vt:lpstr>
      <vt:lpstr>Arial Rounded MT Bold</vt:lpstr>
      <vt:lpstr>Baguet Script</vt:lpstr>
      <vt:lpstr>Berlin Sans FB</vt:lpstr>
      <vt:lpstr>Bierstadt</vt:lpstr>
      <vt:lpstr>Broadway</vt:lpstr>
      <vt:lpstr>Calibri</vt:lpstr>
      <vt:lpstr>Calibri Light</vt:lpstr>
      <vt:lpstr>Times</vt:lpstr>
      <vt:lpstr>3_Office Theme</vt:lpstr>
      <vt:lpstr>4_Office Theme</vt:lpstr>
      <vt:lpstr>6_Office Theme</vt:lpstr>
      <vt:lpstr>7_Office Theme</vt:lpstr>
      <vt:lpstr>2_Office Theme</vt:lpstr>
      <vt:lpstr>1_Office Theme</vt:lpstr>
      <vt:lpstr>1_Default Design</vt:lpstr>
      <vt:lpstr>5_Office Theme</vt:lpstr>
      <vt:lpstr>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WELCOME</vt:lpstr>
      <vt:lpstr>Be Thou My Vision  Hymn #562</vt:lpstr>
      <vt:lpstr>Be Thou my Vision, O Lord of my heart;  Naught be all else to me,  save that Thou art –  Thou my best thought,  by day or by night, Waking or sleeping, Thy presence my light. </vt:lpstr>
      <vt:lpstr>Be Thou my wisdom,  and Thou my true Word; I ever with Thee  and Thou with me Lord; Thou my great Father, I Thy true son; Thou in me dwelling,  and I with Thee one.</vt:lpstr>
      <vt:lpstr> Riches I heed not,     nor man’s empty praise, Thou mine inheritance,  now and always; Thou and Thou only,  first in my heart, High King of heaven,  my Treasure Thou art.</vt:lpstr>
      <vt:lpstr>High King of heaven,  my victory won, May I reach heaven’s joys, O bright heav’n’s Sun! Heart of my own heart,  whatever befall, Still be my Vision,  O Ruler of all. </vt:lpstr>
      <vt:lpstr>PowerPoint Presentation</vt:lpstr>
      <vt:lpstr>   Call To Worship   Elder Roy Palk, Liturgist         </vt:lpstr>
      <vt:lpstr>Leader: The LORD reigns, let the earth rejoice;</vt:lpstr>
      <vt:lpstr>People: let the many lands be glad!</vt:lpstr>
      <vt:lpstr>Leader: The heavens proclaim His righteousness,</vt:lpstr>
      <vt:lpstr>People: and all the peoples see His glory.</vt:lpstr>
      <vt:lpstr>Leader: For You, O LORD, are most high over all the earth;</vt:lpstr>
      <vt:lpstr>People: You are exalted far above all gods.</vt:lpstr>
      <vt:lpstr>PowerPoint Presentation</vt:lpstr>
      <vt:lpstr>Prayer of confession   </vt:lpstr>
      <vt:lpstr>ALL:   Our God, we praise You that we have been brought out of the kingdom of darkness  into Your marvelous light.</vt:lpstr>
      <vt:lpstr>May Your Spirit make us more and more into the likeness of our Savior Jesus, in whom there is no darkness all.</vt:lpstr>
      <vt:lpstr>Lord, we repent of how the shadows of darkness linger in us causing us to sin, keeping us from loving You and one another as we ought to. </vt:lpstr>
      <vt:lpstr>We have often been fooled into thinking that we have overcome a specific sin, only to find that the roots remain deep and strong. </vt:lpstr>
      <vt:lpstr>Our relationships are filled with stress: grievances are not easily forgotten, love for others does not always come from a joyful and willing heart. </vt:lpstr>
      <vt:lpstr>We long for purity of heart and mind, of affection and will.</vt:lpstr>
      <vt:lpstr>We long for Your Spirit to produce in us the fruit of love,  joy, peace, patience, kindness, goodness, faithfulness, gentleness, and self-control. .</vt:lpstr>
      <vt:lpstr>Please grant this to us for Your glory, and for the good of Your Church and the world. </vt:lpstr>
      <vt:lpstr>PowerPoint Presentation</vt:lpstr>
      <vt:lpstr>A Moment for Silent Confession</vt:lpstr>
      <vt:lpstr>Words of Assurance and Pardon of the Gospel  Bill Sandhoff, Liturgist     </vt:lpstr>
      <vt:lpstr>Liturgist:  Blessed is he whose help is the God of Jacob, whose hope is in the LORD his God, who made heaven and earth, the sea, and all that is in them, </vt:lpstr>
      <vt:lpstr>who keeps faith forever; who executes justice for the oppressed, who gives food to the hungry.</vt:lpstr>
      <vt:lpstr>The LORD sets the prisoners free;  the LORD opens the eyes of the blind. The LORD lifts up those who are bowed down;  the LORD loves the righteous.</vt:lpstr>
      <vt:lpstr>PowerPoint Presentation</vt:lpstr>
      <vt:lpstr>Come, Thou Fount Of Every Blessing</vt:lpstr>
      <vt:lpstr>PowerPoint Presentation</vt:lpstr>
      <vt:lpstr>PowerPoint Presentation</vt:lpstr>
      <vt:lpstr>PowerPoint Presentation</vt:lpstr>
      <vt:lpstr>PowerPoint Presentation</vt:lpstr>
      <vt:lpstr>Teaching Moment  “Eruption”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Holy Communion</vt:lpstr>
      <vt:lpstr>Great Is Thy Faithfulness  Hymn # 139</vt:lpstr>
      <vt:lpstr>Great is Thy faithfulness,  O God my Father, There is no shadow of turning with Thee; Thou changeth not, Thy compassions they fail not; As Thou hast been  Thou forever wilt be. </vt:lpstr>
      <vt:lpstr>Great is Thy faithfulness! Great is Thy faithfulness! Morning by morning  new mercies I see; All I have needed  Thy hand hath provided –  Great is Thy faithfulness,  Lord unto me! </vt:lpstr>
      <vt:lpstr>Summer and winter,  and springtime and harvest, Sun, moon and stars  in their courses above Join with all nature  in manifold witness To Thy great faithfulness,  mercy and love. </vt:lpstr>
      <vt:lpstr>Great is Thy faithfulness! Great is Thy faithfulness! Morning by morning  new mercies I see; All I have needed  Thy hand hath provided –  Great is Thy faithfulness,  Lord unto me! </vt:lpstr>
      <vt:lpstr>Pardon for sin  and a peace that endureth, Thy own dear presence  to cheer and to guide; Strength for today  and bright hope for tomorrow, Blessings all mine,  with ten thousand beside</vt:lpstr>
      <vt:lpstr>Great is Thy faithfulness! Great is Thy faithfulness! Morning by morning  new mercies I see; All I have needed  Thy hand hath provided –  Great is Thy faithfulness,  Lord unto me!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299</cp:revision>
  <dcterms:created xsi:type="dcterms:W3CDTF">2021-03-31T13:56:44Z</dcterms:created>
  <dcterms:modified xsi:type="dcterms:W3CDTF">2024-07-07T12:40:08Z</dcterms:modified>
</cp:coreProperties>
</file>