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1.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637" r:id="rId5"/>
    <p:sldMasterId id="2147484661" r:id="rId6"/>
    <p:sldMasterId id="2147484667" r:id="rId7"/>
    <p:sldMasterId id="2147484669" r:id="rId8"/>
    <p:sldMasterId id="2147484675" r:id="rId9"/>
    <p:sldMasterId id="2147484678" r:id="rId10"/>
    <p:sldMasterId id="2147484681" r:id="rId11"/>
    <p:sldMasterId id="2147484684" r:id="rId12"/>
  </p:sldMasterIdLst>
  <p:notesMasterIdLst>
    <p:notesMasterId r:id="rId88"/>
  </p:notesMasterIdLst>
  <p:sldIdLst>
    <p:sldId id="2920" r:id="rId13"/>
    <p:sldId id="610" r:id="rId14"/>
    <p:sldId id="469" r:id="rId15"/>
    <p:sldId id="470" r:id="rId16"/>
    <p:sldId id="3248" r:id="rId17"/>
    <p:sldId id="3249" r:id="rId18"/>
    <p:sldId id="258" r:id="rId19"/>
    <p:sldId id="3250" r:id="rId20"/>
    <p:sldId id="3251" r:id="rId21"/>
    <p:sldId id="3252" r:id="rId22"/>
    <p:sldId id="3253" r:id="rId23"/>
    <p:sldId id="3254" r:id="rId24"/>
    <p:sldId id="3255" r:id="rId25"/>
    <p:sldId id="3295" r:id="rId26"/>
    <p:sldId id="3296" r:id="rId27"/>
    <p:sldId id="3297" r:id="rId28"/>
    <p:sldId id="3298" r:id="rId29"/>
    <p:sldId id="3299" r:id="rId30"/>
    <p:sldId id="3300" r:id="rId31"/>
    <p:sldId id="3301" r:id="rId32"/>
    <p:sldId id="1986" r:id="rId33"/>
    <p:sldId id="427" r:id="rId34"/>
    <p:sldId id="639" r:id="rId35"/>
    <p:sldId id="3264" r:id="rId36"/>
    <p:sldId id="3263" r:id="rId37"/>
    <p:sldId id="3265" r:id="rId38"/>
    <p:sldId id="2693" r:id="rId39"/>
    <p:sldId id="259" r:id="rId40"/>
    <p:sldId id="3266" r:id="rId41"/>
    <p:sldId id="3267" r:id="rId42"/>
    <p:sldId id="269" r:id="rId43"/>
    <p:sldId id="265" r:id="rId44"/>
    <p:sldId id="270" r:id="rId45"/>
    <p:sldId id="266" r:id="rId46"/>
    <p:sldId id="271" r:id="rId47"/>
    <p:sldId id="267" r:id="rId48"/>
    <p:sldId id="268" r:id="rId49"/>
    <p:sldId id="257" r:id="rId50"/>
    <p:sldId id="3268" r:id="rId51"/>
    <p:sldId id="3269" r:id="rId52"/>
    <p:sldId id="3270" r:id="rId53"/>
    <p:sldId id="3271" r:id="rId54"/>
    <p:sldId id="3272" r:id="rId55"/>
    <p:sldId id="3273" r:id="rId56"/>
    <p:sldId id="3274" r:id="rId57"/>
    <p:sldId id="3275" r:id="rId58"/>
    <p:sldId id="3276" r:id="rId59"/>
    <p:sldId id="3302" r:id="rId60"/>
    <p:sldId id="3303" r:id="rId61"/>
    <p:sldId id="3304" r:id="rId62"/>
    <p:sldId id="3305" r:id="rId63"/>
    <p:sldId id="3306" r:id="rId64"/>
    <p:sldId id="3307" r:id="rId65"/>
    <p:sldId id="3308" r:id="rId66"/>
    <p:sldId id="3309" r:id="rId67"/>
    <p:sldId id="3310" r:id="rId68"/>
    <p:sldId id="3311" r:id="rId69"/>
    <p:sldId id="454" r:id="rId70"/>
    <p:sldId id="455" r:id="rId71"/>
    <p:sldId id="1001" r:id="rId72"/>
    <p:sldId id="1943" r:id="rId73"/>
    <p:sldId id="3287" r:id="rId74"/>
    <p:sldId id="3288" r:id="rId75"/>
    <p:sldId id="3289" r:id="rId76"/>
    <p:sldId id="3290" r:id="rId77"/>
    <p:sldId id="3291" r:id="rId78"/>
    <p:sldId id="3292" r:id="rId79"/>
    <p:sldId id="263" r:id="rId80"/>
    <p:sldId id="260" r:id="rId81"/>
    <p:sldId id="264" r:id="rId82"/>
    <p:sldId id="261" r:id="rId83"/>
    <p:sldId id="3293" r:id="rId84"/>
    <p:sldId id="262" r:id="rId85"/>
    <p:sldId id="3294" r:id="rId86"/>
    <p:sldId id="464" r:id="rId87"/>
  </p:sldIdLst>
  <p:sldSz cx="15443200" cy="8686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4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09" autoAdjust="0"/>
    <p:restoredTop sz="94660" autoAdjust="0"/>
  </p:normalViewPr>
  <p:slideViewPr>
    <p:cSldViewPr snapToGrid="0">
      <p:cViewPr varScale="1">
        <p:scale>
          <a:sx n="23" d="100"/>
          <a:sy n="23" d="100"/>
        </p:scale>
        <p:origin x="48" y="1608"/>
      </p:cViewPr>
      <p:guideLst>
        <p:guide orient="horz" pos="2736"/>
        <p:guide pos="4864"/>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presProps" Target="presProp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8/11/2024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59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75</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8/11/2024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3731" y="462493"/>
            <a:ext cx="13319760" cy="167904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63732" y="2129473"/>
            <a:ext cx="6533197"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4" name="Content Placeholder 3"/>
          <p:cNvSpPr>
            <a:spLocks noGrp="1"/>
          </p:cNvSpPr>
          <p:nvPr>
            <p:ph sz="half" idx="2"/>
          </p:nvPr>
        </p:nvSpPr>
        <p:spPr>
          <a:xfrm>
            <a:off x="1063732" y="3173095"/>
            <a:ext cx="6533197"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120" y="2129473"/>
            <a:ext cx="6565371"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6" name="Content Placeholder 5"/>
          <p:cNvSpPr>
            <a:spLocks noGrp="1"/>
          </p:cNvSpPr>
          <p:nvPr>
            <p:ph sz="quarter" idx="4"/>
          </p:nvPr>
        </p:nvSpPr>
        <p:spPr>
          <a:xfrm>
            <a:off x="7818120" y="3173095"/>
            <a:ext cx="6565371"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8/11/2024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47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8/11/2024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3803121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8/11/2024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37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3732" y="579120"/>
            <a:ext cx="4980834" cy="2026920"/>
          </a:xfrm>
        </p:spPr>
        <p:txBody>
          <a:bodyPr anchor="b"/>
          <a:lstStyle>
            <a:lvl1pPr>
              <a:defRPr sz="4053"/>
            </a:lvl1pPr>
          </a:lstStyle>
          <a:p>
            <a:r>
              <a:rPr lang="en-US"/>
              <a:t>Click to edit Master title style</a:t>
            </a:r>
            <a:endParaRPr lang="en-US" dirty="0"/>
          </a:p>
        </p:txBody>
      </p:sp>
      <p:sp>
        <p:nvSpPr>
          <p:cNvPr id="3" name="Content Placeholder 2"/>
          <p:cNvSpPr>
            <a:spLocks noGrp="1"/>
          </p:cNvSpPr>
          <p:nvPr>
            <p:ph idx="1"/>
          </p:nvPr>
        </p:nvSpPr>
        <p:spPr>
          <a:xfrm>
            <a:off x="6565371" y="1250739"/>
            <a:ext cx="7818120" cy="6173258"/>
          </a:xfrm>
        </p:spPr>
        <p:txBody>
          <a:bodyPr/>
          <a:lstStyle>
            <a:lvl1pPr>
              <a:defRPr sz="4053"/>
            </a:lvl1pPr>
            <a:lvl2pPr>
              <a:defRPr sz="3547"/>
            </a:lvl2pPr>
            <a:lvl3pPr>
              <a:defRPr sz="3040"/>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3732" y="2606040"/>
            <a:ext cx="4980834"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8/11/2024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668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3732" y="579120"/>
            <a:ext cx="4980834" cy="2026920"/>
          </a:xfrm>
        </p:spPr>
        <p:txBody>
          <a:bodyPr anchor="b"/>
          <a:lstStyle>
            <a:lvl1pPr>
              <a:defRPr sz="4053"/>
            </a:lvl1pPr>
          </a:lstStyle>
          <a:p>
            <a:r>
              <a:rPr lang="en-US"/>
              <a:t>Click to edit Master title style</a:t>
            </a:r>
            <a:endParaRPr lang="en-US" dirty="0"/>
          </a:p>
        </p:txBody>
      </p:sp>
      <p:sp>
        <p:nvSpPr>
          <p:cNvPr id="3" name="Picture Placeholder 2"/>
          <p:cNvSpPr>
            <a:spLocks noGrp="1" noChangeAspect="1"/>
          </p:cNvSpPr>
          <p:nvPr>
            <p:ph type="pic" idx="1"/>
          </p:nvPr>
        </p:nvSpPr>
        <p:spPr>
          <a:xfrm>
            <a:off x="6565371" y="1250739"/>
            <a:ext cx="7818120" cy="6173258"/>
          </a:xfrm>
        </p:spPr>
        <p:txBody>
          <a:bodyPr anchor="t"/>
          <a:lstStyle>
            <a:lvl1pPr marL="0" indent="0">
              <a:buNone/>
              <a:defRPr sz="4053"/>
            </a:lvl1pPr>
            <a:lvl2pPr marL="579135" indent="0">
              <a:buNone/>
              <a:defRPr sz="3547"/>
            </a:lvl2pPr>
            <a:lvl3pPr marL="1158270" indent="0">
              <a:buNone/>
              <a:defRPr sz="3040"/>
            </a:lvl3pPr>
            <a:lvl4pPr marL="1737406" indent="0">
              <a:buNone/>
              <a:defRPr sz="2533"/>
            </a:lvl4pPr>
            <a:lvl5pPr marL="2316541" indent="0">
              <a:buNone/>
              <a:defRPr sz="2533"/>
            </a:lvl5pPr>
            <a:lvl6pPr marL="2895676" indent="0">
              <a:buNone/>
              <a:defRPr sz="2533"/>
            </a:lvl6pPr>
            <a:lvl7pPr marL="3474811" indent="0">
              <a:buNone/>
              <a:defRPr sz="2533"/>
            </a:lvl7pPr>
            <a:lvl8pPr marL="4053947" indent="0">
              <a:buNone/>
              <a:defRPr sz="2533"/>
            </a:lvl8pPr>
            <a:lvl9pPr marL="4633082" indent="0">
              <a:buNone/>
              <a:defRPr sz="2533"/>
            </a:lvl9pPr>
          </a:lstStyle>
          <a:p>
            <a:r>
              <a:rPr lang="en-US"/>
              <a:t>Click icon to add picture</a:t>
            </a:r>
            <a:endParaRPr lang="en-US" dirty="0"/>
          </a:p>
        </p:txBody>
      </p:sp>
      <p:sp>
        <p:nvSpPr>
          <p:cNvPr id="4" name="Text Placeholder 3"/>
          <p:cNvSpPr>
            <a:spLocks noGrp="1"/>
          </p:cNvSpPr>
          <p:nvPr>
            <p:ph type="body" sz="half" idx="2"/>
          </p:nvPr>
        </p:nvSpPr>
        <p:spPr>
          <a:xfrm>
            <a:off x="1063732" y="2606040"/>
            <a:ext cx="4980834"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8/11/2024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179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45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51540" y="462492"/>
            <a:ext cx="3329940" cy="73616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1720" y="462492"/>
            <a:ext cx="9796780" cy="73616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0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FC6BB65D-5976-44B8-91A9-8000E1DB3FDC}" type="datetimeFigureOut">
              <a:rPr lang="en-US" smtClean="0">
                <a:solidFill>
                  <a:prstClr val="black">
                    <a:tint val="75000"/>
                  </a:prstClr>
                </a:solidFill>
              </a:rPr>
              <a:pPr defTabSz="1158270"/>
              <a:t>8/11/2024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9B5BCE35-8E7E-4829-8C34-C9800E4DB089}"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714753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FC6BB65D-5976-44B8-91A9-8000E1DB3FDC}" type="datetimeFigureOut">
              <a:rPr lang="en-US" smtClean="0">
                <a:solidFill>
                  <a:prstClr val="black">
                    <a:tint val="75000"/>
                  </a:prstClr>
                </a:solidFill>
              </a:rPr>
              <a:pPr defTabSz="1158270"/>
              <a:t>8/11/2024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9B5BCE35-8E7E-4829-8C34-C9800E4DB089}"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1494808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FBFABACF-3857-4DA8-B749-B7C17831F9F2}" type="datetimeFigureOut">
              <a:rPr lang="en-US" smtClean="0">
                <a:solidFill>
                  <a:prstClr val="black">
                    <a:tint val="75000"/>
                  </a:prstClr>
                </a:solidFill>
              </a:rPr>
              <a:pPr defTabSz="1158270"/>
              <a:t>8/11/2024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310FACE0-1017-40A1-A4CE-70AB29FC94DA}"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379689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8/11/2024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5F7CC718-28C1-4360-BAFD-B82091944006}" type="datetimeFigureOut">
              <a:rPr lang="en-US" smtClean="0">
                <a:solidFill>
                  <a:prstClr val="black">
                    <a:tint val="75000"/>
                  </a:prstClr>
                </a:solidFill>
              </a:rPr>
              <a:pPr defTabSz="1158270"/>
              <a:t>8/11/2024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A368544F-9660-400D-BBCA-A2996911E629}"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070307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5F7CC718-28C1-4360-BAFD-B82091944006}" type="datetimeFigureOut">
              <a:rPr lang="en-US" smtClean="0">
                <a:solidFill>
                  <a:prstClr val="black">
                    <a:tint val="75000"/>
                  </a:prstClr>
                </a:solidFill>
              </a:rPr>
              <a:pPr defTabSz="1158270"/>
              <a:t>8/11/2024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A368544F-9660-400D-BBCA-A2996911E629}"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632003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F3AD702-D017-BB4E-F4B0-BECBB8AF28A6}"/>
              </a:ext>
            </a:extLst>
          </p:cNvPr>
          <p:cNvSpPr>
            <a:spLocks noGrp="1" noChangeArrowheads="1"/>
          </p:cNvSpPr>
          <p:nvPr>
            <p:ph type="dt" sz="half" idx="10"/>
          </p:nvPr>
        </p:nvSpPr>
        <p:spPr>
          <a:ln/>
        </p:spPr>
        <p:txBody>
          <a:bodyPr/>
          <a:lstStyle>
            <a:lvl1pPr>
              <a:defRPr/>
            </a:lvl1pPr>
          </a:lstStyle>
          <a:p>
            <a:pPr defTabSz="115827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1A385C6F-D52C-AF81-A121-B0F3C5C76D70}"/>
              </a:ext>
            </a:extLst>
          </p:cNvPr>
          <p:cNvSpPr>
            <a:spLocks noGrp="1" noChangeArrowheads="1"/>
          </p:cNvSpPr>
          <p:nvPr>
            <p:ph type="ftr" sz="quarter" idx="11"/>
          </p:nvPr>
        </p:nvSpPr>
        <p:spPr>
          <a:ln/>
        </p:spPr>
        <p:txBody>
          <a:bodyPr/>
          <a:lstStyle>
            <a:lvl1pPr>
              <a:defRPr/>
            </a:lvl1pPr>
          </a:lstStyle>
          <a:p>
            <a:pPr defTabSz="115827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8B88B9A9-8B6D-676F-CEE7-944D0E005671}"/>
              </a:ext>
            </a:extLst>
          </p:cNvPr>
          <p:cNvSpPr>
            <a:spLocks noGrp="1" noChangeArrowheads="1"/>
          </p:cNvSpPr>
          <p:nvPr>
            <p:ph type="sldNum" sz="quarter" idx="12"/>
          </p:nvPr>
        </p:nvSpPr>
        <p:spPr>
          <a:ln/>
        </p:spPr>
        <p:txBody>
          <a:bodyPr/>
          <a:lstStyle>
            <a:lvl1pPr>
              <a:defRPr/>
            </a:lvl1pPr>
          </a:lstStyle>
          <a:p>
            <a:pPr defTabSz="1158270" fontAlgn="base">
              <a:spcBef>
                <a:spcPct val="0"/>
              </a:spcBef>
              <a:spcAft>
                <a:spcPct val="0"/>
              </a:spcAft>
              <a:defRPr/>
            </a:pPr>
            <a:fld id="{47FB4C02-37A4-4230-BF95-C15167D9D2BF}" type="slidenum">
              <a:rPr lang="en-US" altLang="en-US" smtClean="0">
                <a:solidFill>
                  <a:srgbClr val="000000"/>
                </a:solidFill>
              </a:rPr>
              <a:pPr defTabSz="11582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26439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7927AA-80CC-69F1-0233-013C6AF855CD}"/>
              </a:ext>
            </a:extLst>
          </p:cNvPr>
          <p:cNvSpPr>
            <a:spLocks noGrp="1" noChangeArrowheads="1"/>
          </p:cNvSpPr>
          <p:nvPr>
            <p:ph type="dt" sz="half" idx="10"/>
          </p:nvPr>
        </p:nvSpPr>
        <p:spPr>
          <a:ln/>
        </p:spPr>
        <p:txBody>
          <a:bodyPr/>
          <a:lstStyle>
            <a:lvl1pPr>
              <a:defRPr/>
            </a:lvl1pPr>
          </a:lstStyle>
          <a:p>
            <a:pPr defTabSz="115827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651E1907-B670-17C4-DD42-1886D9E3388A}"/>
              </a:ext>
            </a:extLst>
          </p:cNvPr>
          <p:cNvSpPr>
            <a:spLocks noGrp="1" noChangeArrowheads="1"/>
          </p:cNvSpPr>
          <p:nvPr>
            <p:ph type="ftr" sz="quarter" idx="11"/>
          </p:nvPr>
        </p:nvSpPr>
        <p:spPr>
          <a:ln/>
        </p:spPr>
        <p:txBody>
          <a:bodyPr/>
          <a:lstStyle>
            <a:lvl1pPr>
              <a:defRPr/>
            </a:lvl1pPr>
          </a:lstStyle>
          <a:p>
            <a:pPr defTabSz="115827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A6C7B0CB-C885-0E93-F207-13CDD7C45C05}"/>
              </a:ext>
            </a:extLst>
          </p:cNvPr>
          <p:cNvSpPr>
            <a:spLocks noGrp="1" noChangeArrowheads="1"/>
          </p:cNvSpPr>
          <p:nvPr>
            <p:ph type="sldNum" sz="quarter" idx="12"/>
          </p:nvPr>
        </p:nvSpPr>
        <p:spPr>
          <a:ln/>
        </p:spPr>
        <p:txBody>
          <a:bodyPr/>
          <a:lstStyle>
            <a:lvl1pPr>
              <a:defRPr/>
            </a:lvl1pPr>
          </a:lstStyle>
          <a:p>
            <a:pPr defTabSz="1158270" fontAlgn="base">
              <a:spcBef>
                <a:spcPct val="0"/>
              </a:spcBef>
              <a:spcAft>
                <a:spcPct val="0"/>
              </a:spcAft>
              <a:defRPr/>
            </a:pPr>
            <a:fld id="{CE36D05E-299C-4F51-BEB7-7ED22DD3901F}" type="slidenum">
              <a:rPr lang="en-US" altLang="en-US" smtClean="0">
                <a:solidFill>
                  <a:srgbClr val="000000"/>
                </a:solidFill>
              </a:rPr>
              <a:pPr defTabSz="11582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26227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6CDFC325-D8BE-4B04-B4E1-B47733916A24}" type="datetimeFigureOut">
              <a:rPr lang="en-US" smtClean="0">
                <a:solidFill>
                  <a:prstClr val="black">
                    <a:tint val="75000"/>
                  </a:prstClr>
                </a:solidFill>
              </a:rPr>
              <a:pPr defTabSz="1158270"/>
              <a:t>8/11/2024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0D3E63D9-E4A4-477F-B6B5-215319C6DFAC}"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1656220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6CDFC325-D8BE-4B04-B4E1-B47733916A24}" type="datetimeFigureOut">
              <a:rPr lang="en-US" smtClean="0">
                <a:solidFill>
                  <a:prstClr val="black">
                    <a:tint val="75000"/>
                  </a:prstClr>
                </a:solidFill>
              </a:rPr>
              <a:pPr defTabSz="1158270"/>
              <a:t>8/11/2024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0D3E63D9-E4A4-477F-B6B5-215319C6DFAC}"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1713942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1DF471D5-FC2D-46D7-A68C-86DD44CE369A}" type="datetimeFigureOut">
              <a:rPr lang="en-US" smtClean="0">
                <a:solidFill>
                  <a:prstClr val="black">
                    <a:tint val="75000"/>
                  </a:prstClr>
                </a:solidFill>
              </a:rPr>
              <a:pPr defTabSz="1158270"/>
              <a:t>8/11/2024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154DA853-747F-4310-B497-F1909ADBD5A0}"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3614221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1DF471D5-FC2D-46D7-A68C-86DD44CE369A}" type="datetimeFigureOut">
              <a:rPr lang="en-US" smtClean="0">
                <a:solidFill>
                  <a:prstClr val="black">
                    <a:tint val="75000"/>
                  </a:prstClr>
                </a:solidFill>
              </a:rPr>
              <a:pPr defTabSz="1158270"/>
              <a:t>8/11/2024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154DA853-747F-4310-B497-F1909ADBD5A0}"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750320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4BA6CEAD-16F2-4E46-81DE-252C33F6BF54}" type="datetimeFigureOut">
              <a:rPr lang="en-US" smtClean="0">
                <a:solidFill>
                  <a:prstClr val="black">
                    <a:tint val="75000"/>
                  </a:prstClr>
                </a:solidFill>
              </a:rPr>
              <a:pPr defTabSz="1158270"/>
              <a:t>8/11/2024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3A0D2E2D-5889-4306-962F-46D75757AC6F}"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1359642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4BA6CEAD-16F2-4E46-81DE-252C33F6BF54}" type="datetimeFigureOut">
              <a:rPr lang="en-US" smtClean="0">
                <a:solidFill>
                  <a:prstClr val="black">
                    <a:tint val="75000"/>
                  </a:prstClr>
                </a:solidFill>
              </a:rPr>
              <a:pPr defTabSz="1158270"/>
              <a:t>8/11/2024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3A0D2E2D-5889-4306-962F-46D75757AC6F}"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385521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8/11/2024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8/11/2024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8/11/2024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30400" y="1421660"/>
            <a:ext cx="11582400" cy="3024293"/>
          </a:xfrm>
        </p:spPr>
        <p:txBody>
          <a:bodyPr anchor="b"/>
          <a:lstStyle>
            <a:lvl1pPr algn="ctr">
              <a:defRPr sz="7600"/>
            </a:lvl1pPr>
          </a:lstStyle>
          <a:p>
            <a:r>
              <a:rPr lang="en-US"/>
              <a:t>Click to edit Master title style</a:t>
            </a:r>
            <a:endParaRPr lang="en-US" dirty="0"/>
          </a:p>
        </p:txBody>
      </p:sp>
      <p:sp>
        <p:nvSpPr>
          <p:cNvPr id="3" name="Subtitle 2"/>
          <p:cNvSpPr>
            <a:spLocks noGrp="1"/>
          </p:cNvSpPr>
          <p:nvPr>
            <p:ph type="subTitle" idx="1"/>
          </p:nvPr>
        </p:nvSpPr>
        <p:spPr>
          <a:xfrm>
            <a:off x="1930400" y="4562581"/>
            <a:ext cx="11582400" cy="2097299"/>
          </a:xfrm>
        </p:spPr>
        <p:txBody>
          <a:bodyPr/>
          <a:lstStyle>
            <a:lvl1pPr marL="0" indent="0" algn="ctr">
              <a:buNone/>
              <a:defRPr sz="3040"/>
            </a:lvl1pPr>
            <a:lvl2pPr marL="579135" indent="0" algn="ctr">
              <a:buNone/>
              <a:defRPr sz="2533"/>
            </a:lvl2pPr>
            <a:lvl3pPr marL="1158270" indent="0" algn="ctr">
              <a:buNone/>
              <a:defRPr sz="2280"/>
            </a:lvl3pPr>
            <a:lvl4pPr marL="1737406" indent="0" algn="ctr">
              <a:buNone/>
              <a:defRPr sz="2027"/>
            </a:lvl4pPr>
            <a:lvl5pPr marL="2316541" indent="0" algn="ctr">
              <a:buNone/>
              <a:defRPr sz="2027"/>
            </a:lvl5pPr>
            <a:lvl6pPr marL="2895676" indent="0" algn="ctr">
              <a:buNone/>
              <a:defRPr sz="2027"/>
            </a:lvl6pPr>
            <a:lvl7pPr marL="3474811" indent="0" algn="ctr">
              <a:buNone/>
              <a:defRPr sz="2027"/>
            </a:lvl7pPr>
            <a:lvl8pPr marL="4053947" indent="0" algn="ctr">
              <a:buNone/>
              <a:defRPr sz="2027"/>
            </a:lvl8pPr>
            <a:lvl9pPr marL="4633082" indent="0" algn="ctr">
              <a:buNone/>
              <a:defRPr sz="20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219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42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3677" y="2165669"/>
            <a:ext cx="13319760" cy="3613467"/>
          </a:xfrm>
        </p:spPr>
        <p:txBody>
          <a:bodyPr anchor="b"/>
          <a:lstStyle>
            <a:lvl1pPr>
              <a:defRPr sz="7600"/>
            </a:lvl1pPr>
          </a:lstStyle>
          <a:p>
            <a:r>
              <a:rPr lang="en-US"/>
              <a:t>Click to edit Master title style</a:t>
            </a:r>
            <a:endParaRPr lang="en-US" dirty="0"/>
          </a:p>
        </p:txBody>
      </p:sp>
      <p:sp>
        <p:nvSpPr>
          <p:cNvPr id="3" name="Text Placeholder 2"/>
          <p:cNvSpPr>
            <a:spLocks noGrp="1"/>
          </p:cNvSpPr>
          <p:nvPr>
            <p:ph type="body" idx="1"/>
          </p:nvPr>
        </p:nvSpPr>
        <p:spPr>
          <a:xfrm>
            <a:off x="1053677" y="5813320"/>
            <a:ext cx="13319760" cy="1900237"/>
          </a:xfrm>
        </p:spPr>
        <p:txBody>
          <a:bodyPr/>
          <a:lstStyle>
            <a:lvl1pPr marL="0" indent="0">
              <a:buNone/>
              <a:defRPr sz="3040">
                <a:solidFill>
                  <a:schemeClr val="tx1">
                    <a:tint val="75000"/>
                  </a:schemeClr>
                </a:solidFill>
              </a:defRPr>
            </a:lvl1pPr>
            <a:lvl2pPr marL="579135" indent="0">
              <a:buNone/>
              <a:defRPr sz="2533">
                <a:solidFill>
                  <a:schemeClr val="tx1">
                    <a:tint val="75000"/>
                  </a:schemeClr>
                </a:solidFill>
              </a:defRPr>
            </a:lvl2pPr>
            <a:lvl3pPr marL="1158270" indent="0">
              <a:buNone/>
              <a:defRPr sz="2280">
                <a:solidFill>
                  <a:schemeClr val="tx1">
                    <a:tint val="75000"/>
                  </a:schemeClr>
                </a:solidFill>
              </a:defRPr>
            </a:lvl3pPr>
            <a:lvl4pPr marL="1737406" indent="0">
              <a:buNone/>
              <a:defRPr sz="2027">
                <a:solidFill>
                  <a:schemeClr val="tx1">
                    <a:tint val="75000"/>
                  </a:schemeClr>
                </a:solidFill>
              </a:defRPr>
            </a:lvl4pPr>
            <a:lvl5pPr marL="2316541" indent="0">
              <a:buNone/>
              <a:defRPr sz="2027">
                <a:solidFill>
                  <a:schemeClr val="tx1">
                    <a:tint val="75000"/>
                  </a:schemeClr>
                </a:solidFill>
              </a:defRPr>
            </a:lvl5pPr>
            <a:lvl6pPr marL="2895676" indent="0">
              <a:buNone/>
              <a:defRPr sz="2027">
                <a:solidFill>
                  <a:schemeClr val="tx1">
                    <a:tint val="75000"/>
                  </a:schemeClr>
                </a:solidFill>
              </a:defRPr>
            </a:lvl6pPr>
            <a:lvl7pPr marL="3474811" indent="0">
              <a:buNone/>
              <a:defRPr sz="2027">
                <a:solidFill>
                  <a:schemeClr val="tx1">
                    <a:tint val="75000"/>
                  </a:schemeClr>
                </a:solidFill>
              </a:defRPr>
            </a:lvl7pPr>
            <a:lvl8pPr marL="4053947" indent="0">
              <a:buNone/>
              <a:defRPr sz="2027">
                <a:solidFill>
                  <a:schemeClr val="tx1">
                    <a:tint val="75000"/>
                  </a:schemeClr>
                </a:solidFill>
              </a:defRPr>
            </a:lvl8pPr>
            <a:lvl9pPr marL="4633082" indent="0">
              <a:buNone/>
              <a:defRPr sz="20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16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1720" y="2312458"/>
            <a:ext cx="656336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2312458"/>
            <a:ext cx="656336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8/11/2024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126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hyperlink" Target="https://commons.wikimedia.org/wiki/File:Candle_flame_(1).jpg" TargetMode="External"/><Relationship Id="rId4" Type="http://schemas.openxmlformats.org/officeDocument/2006/relationships/image" Target="../media/image3.jp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hyperlink" Target="https://www.publicdomainpictures.net/view-image.php?image=34028&amp;picture=crown-of-thorns" TargetMode="External"/><Relationship Id="rId4" Type="http://schemas.openxmlformats.org/officeDocument/2006/relationships/image" Target="../media/image4.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hyperlink" Target="https://pixabay.com/en/praying-hands-faith-hope-pray-2535750/" TargetMode="Externa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72160" y="347875"/>
            <a:ext cx="1389888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72160" y="2026922"/>
            <a:ext cx="1389888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8"/>
            <a:ext cx="3603413" cy="462492"/>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8/11/2024</a:t>
            </a:fld>
            <a:endParaRPr lang="en-US" dirty="0"/>
          </a:p>
        </p:txBody>
      </p:sp>
      <p:sp>
        <p:nvSpPr>
          <p:cNvPr id="5" name="Footer Placeholder 4"/>
          <p:cNvSpPr>
            <a:spLocks noGrp="1"/>
          </p:cNvSpPr>
          <p:nvPr>
            <p:ph type="ftr" sz="quarter" idx="3"/>
          </p:nvPr>
        </p:nvSpPr>
        <p:spPr>
          <a:xfrm>
            <a:off x="5276428" y="8051378"/>
            <a:ext cx="4890347" cy="462492"/>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11067628" y="8051378"/>
            <a:ext cx="3603413" cy="462492"/>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ltHorz">
          <a:fgClr>
            <a:schemeClr val="accent1"/>
          </a:fgClr>
          <a:bgClr>
            <a:srgbClr val="FFFF0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1"/>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7"/>
            <a:ext cx="3603413"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6CDFC325-D8BE-4B04-B4E1-B47733916A24}" type="datetimeFigureOut">
              <a:rPr lang="en-US" smtClean="0"/>
              <a:t>8/11/2024</a:t>
            </a:fld>
            <a:endParaRPr lang="en-US"/>
          </a:p>
        </p:txBody>
      </p:sp>
      <p:sp>
        <p:nvSpPr>
          <p:cNvPr id="5" name="Footer Placeholder 4"/>
          <p:cNvSpPr>
            <a:spLocks noGrp="1"/>
          </p:cNvSpPr>
          <p:nvPr>
            <p:ph type="ftr" sz="quarter" idx="3"/>
          </p:nvPr>
        </p:nvSpPr>
        <p:spPr>
          <a:xfrm>
            <a:off x="5276427" y="8051377"/>
            <a:ext cx="4890347"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67627" y="8051377"/>
            <a:ext cx="3603413"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0D3E63D9-E4A4-477F-B6B5-215319C6DFAC}" type="slidenum">
              <a:rPr lang="en-US" smtClean="0"/>
              <a:t>‹#›</a:t>
            </a:fld>
            <a:endParaRPr lang="en-US"/>
          </a:p>
        </p:txBody>
      </p:sp>
    </p:spTree>
    <p:extLst>
      <p:ext uri="{BB962C8B-B14F-4D97-AF65-F5344CB8AC3E}">
        <p14:creationId xmlns:p14="http://schemas.microsoft.com/office/powerpoint/2010/main" val="107346841"/>
      </p:ext>
    </p:extLst>
  </p:cSld>
  <p:clrMap bg1="lt1" tx1="dk1" bg2="lt2" tx2="dk2" accent1="accent1" accent2="accent2" accent3="accent3" accent4="accent4" accent5="accent5" accent6="accent6" hlink="hlink" folHlink="folHlink"/>
  <p:sldLayoutIdLst>
    <p:sldLayoutId id="2147484679" r:id="rId1"/>
    <p:sldLayoutId id="2147484680"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16000"/>
            <a:lum/>
            <a:extLst>
              <a:ext uri="{837473B0-CC2E-450A-ABE3-18F120FF3D39}">
                <a1611:picAttrSrcUrl xmlns:a1611="http://schemas.microsoft.com/office/drawing/2016/11/main" r:id="rId5"/>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2"/>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8"/>
            <a:ext cx="3603413"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1DF471D5-FC2D-46D7-A68C-86DD44CE369A}" type="datetimeFigureOut">
              <a:rPr lang="en-US" smtClean="0"/>
              <a:t>8/11/2024</a:t>
            </a:fld>
            <a:endParaRPr lang="en-US"/>
          </a:p>
        </p:txBody>
      </p:sp>
      <p:sp>
        <p:nvSpPr>
          <p:cNvPr id="5" name="Footer Placeholder 4"/>
          <p:cNvSpPr>
            <a:spLocks noGrp="1"/>
          </p:cNvSpPr>
          <p:nvPr>
            <p:ph type="ftr" sz="quarter" idx="3"/>
          </p:nvPr>
        </p:nvSpPr>
        <p:spPr>
          <a:xfrm>
            <a:off x="5276427" y="8051378"/>
            <a:ext cx="4890347"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67627" y="8051378"/>
            <a:ext cx="3603413"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154DA853-747F-4310-B497-F1909ADBD5A0}" type="slidenum">
              <a:rPr lang="en-US" smtClean="0"/>
              <a:t>‹#›</a:t>
            </a:fld>
            <a:endParaRPr lang="en-US"/>
          </a:p>
        </p:txBody>
      </p:sp>
    </p:spTree>
    <p:extLst>
      <p:ext uri="{BB962C8B-B14F-4D97-AF65-F5344CB8AC3E}">
        <p14:creationId xmlns:p14="http://schemas.microsoft.com/office/powerpoint/2010/main" val="724361486"/>
      </p:ext>
    </p:extLst>
  </p:cSld>
  <p:clrMap bg1="lt1" tx1="dk1" bg2="lt2" tx2="dk2" accent1="accent1" accent2="accent2" accent3="accent3" accent4="accent4" accent5="accent5" accent6="accent6" hlink="hlink" folHlink="folHlink"/>
  <p:sldLayoutIdLst>
    <p:sldLayoutId id="2147484682" r:id="rId1"/>
    <p:sldLayoutId id="2147484683"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11000"/>
            <a:lum/>
            <a:extLst>
              <a:ext uri="{837473B0-CC2E-450A-ABE3-18F120FF3D39}">
                <a1611:picAttrSrcUrl xmlns:a1611="http://schemas.microsoft.com/office/drawing/2016/11/main" r:id="rId5"/>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2"/>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8"/>
            <a:ext cx="3603413"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4BA6CEAD-16F2-4E46-81DE-252C33F6BF54}" type="datetimeFigureOut">
              <a:rPr lang="en-US" smtClean="0"/>
              <a:t>8/11/2024</a:t>
            </a:fld>
            <a:endParaRPr lang="en-US"/>
          </a:p>
        </p:txBody>
      </p:sp>
      <p:sp>
        <p:nvSpPr>
          <p:cNvPr id="5" name="Footer Placeholder 4"/>
          <p:cNvSpPr>
            <a:spLocks noGrp="1"/>
          </p:cNvSpPr>
          <p:nvPr>
            <p:ph type="ftr" sz="quarter" idx="3"/>
          </p:nvPr>
        </p:nvSpPr>
        <p:spPr>
          <a:xfrm>
            <a:off x="5276427" y="8051378"/>
            <a:ext cx="4890347"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67627" y="8051378"/>
            <a:ext cx="3603413"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3A0D2E2D-5889-4306-962F-46D75757AC6F}" type="slidenum">
              <a:rPr lang="en-US" smtClean="0"/>
              <a:t>‹#›</a:t>
            </a:fld>
            <a:endParaRPr lang="en-US"/>
          </a:p>
        </p:txBody>
      </p:sp>
    </p:spTree>
    <p:extLst>
      <p:ext uri="{BB962C8B-B14F-4D97-AF65-F5344CB8AC3E}">
        <p14:creationId xmlns:p14="http://schemas.microsoft.com/office/powerpoint/2010/main" val="4242364420"/>
      </p:ext>
    </p:extLst>
  </p:cSld>
  <p:clrMap bg1="lt1" tx1="dk1" bg2="lt2" tx2="dk2" accent1="accent1" accent2="accent2" accent3="accent3" accent4="accent4" accent5="accent5" accent6="accent6" hlink="hlink" folHlink="folHlink"/>
  <p:sldLayoutIdLst>
    <p:sldLayoutId id="2147484685" r:id="rId1"/>
    <p:sldLayoutId id="2147484686"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772160" y="347875"/>
            <a:ext cx="1389888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772160" y="2026922"/>
            <a:ext cx="1389888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8"/>
            <a:ext cx="3603413" cy="462492"/>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8/11/2024</a:t>
            </a:fld>
            <a:endParaRPr lang="en-US"/>
          </a:p>
        </p:txBody>
      </p:sp>
      <p:sp>
        <p:nvSpPr>
          <p:cNvPr id="5" name="Footer Placeholder 4"/>
          <p:cNvSpPr>
            <a:spLocks noGrp="1"/>
          </p:cNvSpPr>
          <p:nvPr>
            <p:ph type="ftr" sz="quarter" idx="3"/>
          </p:nvPr>
        </p:nvSpPr>
        <p:spPr>
          <a:xfrm>
            <a:off x="5276428" y="8051378"/>
            <a:ext cx="4890347" cy="462492"/>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11067628" y="8051378"/>
            <a:ext cx="3603413" cy="462492"/>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72160" y="347880"/>
            <a:ext cx="1389888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72160" y="2026934"/>
            <a:ext cx="1389888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411"/>
            <a:ext cx="3603413" cy="462489"/>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8/11/2024</a:t>
            </a:fld>
            <a:endParaRPr lang="en-US" dirty="0"/>
          </a:p>
        </p:txBody>
      </p:sp>
      <p:sp>
        <p:nvSpPr>
          <p:cNvPr id="5" name="Footer Placeholder 4"/>
          <p:cNvSpPr>
            <a:spLocks noGrp="1"/>
          </p:cNvSpPr>
          <p:nvPr>
            <p:ph type="ftr" sz="quarter" idx="3"/>
          </p:nvPr>
        </p:nvSpPr>
        <p:spPr>
          <a:xfrm>
            <a:off x="5276428" y="8051411"/>
            <a:ext cx="4890347" cy="462489"/>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11067628" y="8051411"/>
            <a:ext cx="3603413" cy="462489"/>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772160" y="347880"/>
            <a:ext cx="1389888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772160" y="2026934"/>
            <a:ext cx="1389888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411"/>
            <a:ext cx="3603413" cy="462489"/>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8/11/2024</a:t>
            </a:fld>
            <a:endParaRPr lang="en-US" dirty="0"/>
          </a:p>
        </p:txBody>
      </p:sp>
      <p:sp>
        <p:nvSpPr>
          <p:cNvPr id="5" name="Footer Placeholder 4"/>
          <p:cNvSpPr>
            <a:spLocks noGrp="1"/>
          </p:cNvSpPr>
          <p:nvPr>
            <p:ph type="ftr" sz="quarter" idx="3"/>
          </p:nvPr>
        </p:nvSpPr>
        <p:spPr>
          <a:xfrm>
            <a:off x="5276428" y="8051411"/>
            <a:ext cx="4890347" cy="462489"/>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1067628" y="8051411"/>
            <a:ext cx="3603413" cy="462489"/>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1720" y="462493"/>
            <a:ext cx="13319760" cy="167904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1720" y="2312458"/>
            <a:ext cx="13319760" cy="5511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1720" y="8051377"/>
            <a:ext cx="3474720" cy="462492"/>
          </a:xfrm>
          <a:prstGeom prst="rect">
            <a:avLst/>
          </a:prstGeom>
        </p:spPr>
        <p:txBody>
          <a:bodyPr vert="horz" lIns="91440" tIns="45720" rIns="91440" bIns="45720" rtlCol="0" anchor="ctr"/>
          <a:lstStyle>
            <a:lvl1pPr algn="l">
              <a:defRPr sz="152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8/11/2024</a:t>
            </a:fld>
            <a:endParaRPr lang="en-US" dirty="0"/>
          </a:p>
        </p:txBody>
      </p:sp>
      <p:sp>
        <p:nvSpPr>
          <p:cNvPr id="5" name="Footer Placeholder 4"/>
          <p:cNvSpPr>
            <a:spLocks noGrp="1"/>
          </p:cNvSpPr>
          <p:nvPr>
            <p:ph type="ftr" sz="quarter" idx="3"/>
          </p:nvPr>
        </p:nvSpPr>
        <p:spPr>
          <a:xfrm>
            <a:off x="5115560" y="8051377"/>
            <a:ext cx="521208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10906760" y="8051377"/>
            <a:ext cx="3474720" cy="462492"/>
          </a:xfrm>
          <a:prstGeom prst="rect">
            <a:avLst/>
          </a:prstGeom>
        </p:spPr>
        <p:txBody>
          <a:bodyPr vert="horz" lIns="91440" tIns="45720" rIns="91440" bIns="45720" rtlCol="0" anchor="ctr"/>
          <a:lstStyle>
            <a:lvl1pPr algn="r">
              <a:defRPr sz="152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49749889"/>
      </p:ext>
    </p:extLst>
  </p:cSld>
  <p:clrMap bg1="lt1" tx1="dk1" bg2="lt2" tx2="dk2" accent1="accent1" accent2="accent2" accent3="accent3" accent4="accent4" accent5="accent5" accent6="accent6" hlink="hlink" folHlink="folHlink"/>
  <p:sldLayoutIdLst>
    <p:sldLayoutId id="2147484638" r:id="rId1"/>
    <p:sldLayoutId id="2147484639" r:id="rId2"/>
    <p:sldLayoutId id="2147484640" r:id="rId3"/>
    <p:sldLayoutId id="2147484641" r:id="rId4"/>
    <p:sldLayoutId id="2147484642" r:id="rId5"/>
    <p:sldLayoutId id="2147484643" r:id="rId6"/>
    <p:sldLayoutId id="2147484644" r:id="rId7"/>
    <p:sldLayoutId id="2147484645" r:id="rId8"/>
    <p:sldLayoutId id="2147484646" r:id="rId9"/>
    <p:sldLayoutId id="2147484647" r:id="rId10"/>
    <p:sldLayoutId id="2147484648" r:id="rId11"/>
  </p:sldLayoutIdLst>
  <p:txStyles>
    <p:titleStyle>
      <a:lvl1pPr algn="l" defTabSz="1158270" rtl="0" eaLnBrk="1" latinLnBrk="0" hangingPunct="1">
        <a:lnSpc>
          <a:spcPct val="90000"/>
        </a:lnSpc>
        <a:spcBef>
          <a:spcPct val="0"/>
        </a:spcBef>
        <a:buNone/>
        <a:defRPr sz="5573" kern="1200">
          <a:solidFill>
            <a:schemeClr val="tx1"/>
          </a:solidFill>
          <a:latin typeface="+mj-lt"/>
          <a:ea typeface="+mj-ea"/>
          <a:cs typeface="+mj-cs"/>
        </a:defRPr>
      </a:lvl1pPr>
    </p:titleStyle>
    <p:bodyStyle>
      <a:lvl1pPr marL="289568" indent="-289568" algn="l" defTabSz="1158270" rtl="0" eaLnBrk="1" latinLnBrk="0" hangingPunct="1">
        <a:lnSpc>
          <a:spcPct val="90000"/>
        </a:lnSpc>
        <a:spcBef>
          <a:spcPts val="1267"/>
        </a:spcBef>
        <a:buFont typeface="Arial" panose="020B0604020202020204" pitchFamily="34" charset="0"/>
        <a:buChar char="•"/>
        <a:defRPr sz="3547" kern="1200">
          <a:solidFill>
            <a:schemeClr val="tx1"/>
          </a:solidFill>
          <a:latin typeface="+mn-lt"/>
          <a:ea typeface="+mn-ea"/>
          <a:cs typeface="+mn-cs"/>
        </a:defRPr>
      </a:lvl1pPr>
      <a:lvl2pPr marL="868703" indent="-289568" algn="l" defTabSz="1158270" rtl="0" eaLnBrk="1" latinLnBrk="0" hangingPunct="1">
        <a:lnSpc>
          <a:spcPct val="90000"/>
        </a:lnSpc>
        <a:spcBef>
          <a:spcPts val="633"/>
        </a:spcBef>
        <a:buFont typeface="Arial" panose="020B0604020202020204" pitchFamily="34" charset="0"/>
        <a:buChar char="•"/>
        <a:defRPr sz="3040" kern="1200">
          <a:solidFill>
            <a:schemeClr val="tx1"/>
          </a:solidFill>
          <a:latin typeface="+mn-lt"/>
          <a:ea typeface="+mn-ea"/>
          <a:cs typeface="+mn-cs"/>
        </a:defRPr>
      </a:lvl2pPr>
      <a:lvl3pPr marL="1447838" indent="-289568" algn="l" defTabSz="1158270" rtl="0" eaLnBrk="1" latinLnBrk="0" hangingPunct="1">
        <a:lnSpc>
          <a:spcPct val="90000"/>
        </a:lnSpc>
        <a:spcBef>
          <a:spcPts val="633"/>
        </a:spcBef>
        <a:buFont typeface="Arial" panose="020B0604020202020204" pitchFamily="34" charset="0"/>
        <a:buChar char="•"/>
        <a:defRPr sz="2533" kern="1200">
          <a:solidFill>
            <a:schemeClr val="tx1"/>
          </a:solidFill>
          <a:latin typeface="+mn-lt"/>
          <a:ea typeface="+mn-ea"/>
          <a:cs typeface="+mn-cs"/>
        </a:defRPr>
      </a:lvl3pPr>
      <a:lvl4pPr marL="2026973"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4pPr>
      <a:lvl5pPr marL="260610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5pPr>
      <a:lvl6pPr marL="318524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6pPr>
      <a:lvl7pPr marL="376437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7pPr>
      <a:lvl8pPr marL="434351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8pPr>
      <a:lvl9pPr marL="4922650"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1"/>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7"/>
            <a:ext cx="3603413"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FC6BB65D-5976-44B8-91A9-8000E1DB3FDC}" type="datetimeFigureOut">
              <a:rPr lang="en-US" smtClean="0"/>
              <a:pPr/>
              <a:t>8/11/2024</a:t>
            </a:fld>
            <a:endParaRPr lang="en-US"/>
          </a:p>
        </p:txBody>
      </p:sp>
      <p:sp>
        <p:nvSpPr>
          <p:cNvPr id="5" name="Footer Placeholder 4"/>
          <p:cNvSpPr>
            <a:spLocks noGrp="1"/>
          </p:cNvSpPr>
          <p:nvPr>
            <p:ph type="ftr" sz="quarter" idx="3"/>
          </p:nvPr>
        </p:nvSpPr>
        <p:spPr>
          <a:xfrm>
            <a:off x="5276427" y="8051377"/>
            <a:ext cx="4890347"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67627" y="8051377"/>
            <a:ext cx="3603413"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9B5BCE35-8E7E-4829-8C34-C9800E4DB089}" type="slidenum">
              <a:rPr lang="en-US" smtClean="0"/>
              <a:pPr/>
              <a:t>‹#›</a:t>
            </a:fld>
            <a:endParaRPr lang="en-US"/>
          </a:p>
        </p:txBody>
      </p:sp>
    </p:spTree>
    <p:extLst>
      <p:ext uri="{BB962C8B-B14F-4D97-AF65-F5344CB8AC3E}">
        <p14:creationId xmlns:p14="http://schemas.microsoft.com/office/powerpoint/2010/main" val="2556804642"/>
      </p:ext>
    </p:extLst>
  </p:cSld>
  <p:clrMap bg1="lt1" tx1="dk1" bg2="lt2" tx2="dk2" accent1="accent1" accent2="accent2" accent3="accent3" accent4="accent4" accent5="accent5" accent6="accent6" hlink="hlink" folHlink="folHlink"/>
  <p:sldLayoutIdLst>
    <p:sldLayoutId id="2147484662" r:id="rId1"/>
    <p:sldLayoutId id="2147484663"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accent1">
                <a:lumMod val="85000"/>
                <a:lumOff val="15000"/>
              </a:schemeClr>
            </a:gs>
            <a:gs pos="11000">
              <a:schemeClr val="accent1">
                <a:lumMod val="45000"/>
                <a:lumOff val="55000"/>
              </a:schemeClr>
            </a:gs>
            <a:gs pos="88000">
              <a:schemeClr val="accent1">
                <a:lumMod val="45000"/>
                <a:lumOff val="55000"/>
              </a:schemeClr>
            </a:gs>
            <a:gs pos="76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1"/>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7"/>
            <a:ext cx="3603413"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FBFABACF-3857-4DA8-B749-B7C17831F9F2}" type="datetimeFigureOut">
              <a:rPr lang="en-US" smtClean="0"/>
              <a:pPr/>
              <a:t>8/11/2024</a:t>
            </a:fld>
            <a:endParaRPr lang="en-US"/>
          </a:p>
        </p:txBody>
      </p:sp>
      <p:sp>
        <p:nvSpPr>
          <p:cNvPr id="5" name="Footer Placeholder 4"/>
          <p:cNvSpPr>
            <a:spLocks noGrp="1"/>
          </p:cNvSpPr>
          <p:nvPr>
            <p:ph type="ftr" sz="quarter" idx="3"/>
          </p:nvPr>
        </p:nvSpPr>
        <p:spPr>
          <a:xfrm>
            <a:off x="5276427" y="8051377"/>
            <a:ext cx="4890347"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67627" y="8051377"/>
            <a:ext cx="3603413"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310FACE0-1017-40A1-A4CE-70AB29FC94DA}" type="slidenum">
              <a:rPr lang="en-US" smtClean="0"/>
              <a:pPr/>
              <a:t>‹#›</a:t>
            </a:fld>
            <a:endParaRPr lang="en-US"/>
          </a:p>
        </p:txBody>
      </p:sp>
    </p:spTree>
    <p:extLst>
      <p:ext uri="{BB962C8B-B14F-4D97-AF65-F5344CB8AC3E}">
        <p14:creationId xmlns:p14="http://schemas.microsoft.com/office/powerpoint/2010/main" val="386493054"/>
      </p:ext>
    </p:extLst>
  </p:cSld>
  <p:clrMap bg1="lt1" tx1="dk1" bg2="lt2" tx2="dk2" accent1="accent1" accent2="accent2" accent3="accent3" accent4="accent4" accent5="accent5" accent6="accent6" hlink="hlink" folHlink="folHlink"/>
  <p:sldLayoutIdLst>
    <p:sldLayoutId id="2147484668" r:id="rId1"/>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10000"/>
            <a:lum/>
            <a:extLst>
              <a:ext uri="{837473B0-CC2E-450A-ABE3-18F120FF3D39}">
                <a1611:picAttrSrcUrl xmlns:a1611="http://schemas.microsoft.com/office/drawing/2016/11/main" r:id="rId5"/>
              </a:ext>
            </a:extLst>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1"/>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7"/>
            <a:ext cx="3603413"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5F7CC718-28C1-4360-BAFD-B82091944006}" type="datetimeFigureOut">
              <a:rPr lang="en-US" smtClean="0"/>
              <a:t>8/11/2024</a:t>
            </a:fld>
            <a:endParaRPr lang="en-US"/>
          </a:p>
        </p:txBody>
      </p:sp>
      <p:sp>
        <p:nvSpPr>
          <p:cNvPr id="5" name="Footer Placeholder 4"/>
          <p:cNvSpPr>
            <a:spLocks noGrp="1"/>
          </p:cNvSpPr>
          <p:nvPr>
            <p:ph type="ftr" sz="quarter" idx="3"/>
          </p:nvPr>
        </p:nvSpPr>
        <p:spPr>
          <a:xfrm>
            <a:off x="5276427" y="8051377"/>
            <a:ext cx="4890347"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67627" y="8051377"/>
            <a:ext cx="3603413"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A368544F-9660-400D-BBCA-A2996911E629}" type="slidenum">
              <a:rPr lang="en-US" smtClean="0"/>
              <a:t>‹#›</a:t>
            </a:fld>
            <a:endParaRPr lang="en-US"/>
          </a:p>
        </p:txBody>
      </p:sp>
    </p:spTree>
    <p:extLst>
      <p:ext uri="{BB962C8B-B14F-4D97-AF65-F5344CB8AC3E}">
        <p14:creationId xmlns:p14="http://schemas.microsoft.com/office/powerpoint/2010/main" val="310736282"/>
      </p:ext>
    </p:extLst>
  </p:cSld>
  <p:clrMap bg1="lt1" tx1="dk1" bg2="lt2" tx2="dk2" accent1="accent1" accent2="accent2" accent3="accent3" accent4="accent4" accent5="accent5" accent6="accent6" hlink="hlink" folHlink="folHlink"/>
  <p:sldLayoutIdLst>
    <p:sldLayoutId id="2147484670" r:id="rId1"/>
    <p:sldLayoutId id="2147484671"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A7BDEAF-4AE6-2773-FD34-5A052AC9475E}"/>
              </a:ext>
            </a:extLst>
          </p:cNvPr>
          <p:cNvSpPr>
            <a:spLocks noGrp="1" noChangeArrowheads="1"/>
          </p:cNvSpPr>
          <p:nvPr>
            <p:ph type="title"/>
          </p:nvPr>
        </p:nvSpPr>
        <p:spPr bwMode="auto">
          <a:xfrm>
            <a:off x="772160" y="347875"/>
            <a:ext cx="1389888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EC7F8FE-4AD5-ECBD-CA32-AB3C2D436552}"/>
              </a:ext>
            </a:extLst>
          </p:cNvPr>
          <p:cNvSpPr>
            <a:spLocks noGrp="1" noChangeArrowheads="1"/>
          </p:cNvSpPr>
          <p:nvPr>
            <p:ph type="body" idx="1"/>
          </p:nvPr>
        </p:nvSpPr>
        <p:spPr bwMode="auto">
          <a:xfrm>
            <a:off x="772160" y="2026921"/>
            <a:ext cx="13898880" cy="573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186E4CC-7D80-ED9E-C837-C958670B85E2}"/>
              </a:ext>
            </a:extLst>
          </p:cNvPr>
          <p:cNvSpPr>
            <a:spLocks noGrp="1" noChangeArrowheads="1"/>
          </p:cNvSpPr>
          <p:nvPr>
            <p:ph type="dt" sz="half" idx="2"/>
          </p:nvPr>
        </p:nvSpPr>
        <p:spPr bwMode="auto">
          <a:xfrm>
            <a:off x="772160" y="7910618"/>
            <a:ext cx="3603413"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773">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B2287E04-77B2-E9BC-AF73-780FB35DEBCC}"/>
              </a:ext>
            </a:extLst>
          </p:cNvPr>
          <p:cNvSpPr>
            <a:spLocks noGrp="1" noChangeArrowheads="1"/>
          </p:cNvSpPr>
          <p:nvPr>
            <p:ph type="ftr" sz="quarter" idx="3"/>
          </p:nvPr>
        </p:nvSpPr>
        <p:spPr bwMode="auto">
          <a:xfrm>
            <a:off x="5276427" y="7910618"/>
            <a:ext cx="4890347"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773">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0296A28C-315B-F320-BD5A-5574DE790D35}"/>
              </a:ext>
            </a:extLst>
          </p:cNvPr>
          <p:cNvSpPr>
            <a:spLocks noGrp="1" noChangeArrowheads="1"/>
          </p:cNvSpPr>
          <p:nvPr>
            <p:ph type="sldNum" sz="quarter" idx="4"/>
          </p:nvPr>
        </p:nvSpPr>
        <p:spPr bwMode="auto">
          <a:xfrm>
            <a:off x="11067627" y="7910618"/>
            <a:ext cx="3603413"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773" smtClean="0"/>
            </a:lvl1pPr>
          </a:lstStyle>
          <a:p>
            <a:pPr>
              <a:defRPr/>
            </a:pPr>
            <a:fld id="{779EC457-3D83-4D8F-87DD-9D4472F4E745}" type="slidenum">
              <a:rPr lang="en-US" altLang="en-US"/>
              <a:pPr>
                <a:defRPr/>
              </a:pPr>
              <a:t>‹#›</a:t>
            </a:fld>
            <a:endParaRPr lang="en-US" altLang="en-US"/>
          </a:p>
        </p:txBody>
      </p:sp>
    </p:spTree>
    <p:extLst>
      <p:ext uri="{BB962C8B-B14F-4D97-AF65-F5344CB8AC3E}">
        <p14:creationId xmlns:p14="http://schemas.microsoft.com/office/powerpoint/2010/main" val="3475576389"/>
      </p:ext>
    </p:extLst>
  </p:cSld>
  <p:clrMap bg1="lt1" tx1="dk1" bg2="lt2" tx2="dk2" accent1="accent1" accent2="accent2" accent3="accent3" accent4="accent4" accent5="accent5" accent6="accent6" hlink="hlink" folHlink="folHlink"/>
  <p:sldLayoutIdLst>
    <p:sldLayoutId id="2147484676" r:id="rId1"/>
    <p:sldLayoutId id="2147484677" r:id="rId2"/>
  </p:sldLayoutIdLst>
  <p:txStyles>
    <p:titleStyle>
      <a:lvl1pPr algn="ctr" rtl="0" eaLnBrk="0" fontAlgn="base" hangingPunct="0">
        <a:spcBef>
          <a:spcPct val="0"/>
        </a:spcBef>
        <a:spcAft>
          <a:spcPct val="0"/>
        </a:spcAft>
        <a:defRPr sz="5573">
          <a:solidFill>
            <a:schemeClr val="tx2"/>
          </a:solidFill>
          <a:latin typeface="+mj-lt"/>
          <a:ea typeface="+mj-ea"/>
          <a:cs typeface="+mj-cs"/>
        </a:defRPr>
      </a:lvl1pPr>
      <a:lvl2pPr algn="ctr" rtl="0" eaLnBrk="0" fontAlgn="base" hangingPunct="0">
        <a:spcBef>
          <a:spcPct val="0"/>
        </a:spcBef>
        <a:spcAft>
          <a:spcPct val="0"/>
        </a:spcAft>
        <a:defRPr sz="5573">
          <a:solidFill>
            <a:schemeClr val="tx2"/>
          </a:solidFill>
          <a:latin typeface="Arial" charset="0"/>
          <a:cs typeface="Arial" charset="0"/>
        </a:defRPr>
      </a:lvl2pPr>
      <a:lvl3pPr algn="ctr" rtl="0" eaLnBrk="0" fontAlgn="base" hangingPunct="0">
        <a:spcBef>
          <a:spcPct val="0"/>
        </a:spcBef>
        <a:spcAft>
          <a:spcPct val="0"/>
        </a:spcAft>
        <a:defRPr sz="5573">
          <a:solidFill>
            <a:schemeClr val="tx2"/>
          </a:solidFill>
          <a:latin typeface="Arial" charset="0"/>
          <a:cs typeface="Arial" charset="0"/>
        </a:defRPr>
      </a:lvl3pPr>
      <a:lvl4pPr algn="ctr" rtl="0" eaLnBrk="0" fontAlgn="base" hangingPunct="0">
        <a:spcBef>
          <a:spcPct val="0"/>
        </a:spcBef>
        <a:spcAft>
          <a:spcPct val="0"/>
        </a:spcAft>
        <a:defRPr sz="5573">
          <a:solidFill>
            <a:schemeClr val="tx2"/>
          </a:solidFill>
          <a:latin typeface="Arial" charset="0"/>
          <a:cs typeface="Arial" charset="0"/>
        </a:defRPr>
      </a:lvl4pPr>
      <a:lvl5pPr algn="ctr" rtl="0" eaLnBrk="0" fontAlgn="base" hangingPunct="0">
        <a:spcBef>
          <a:spcPct val="0"/>
        </a:spcBef>
        <a:spcAft>
          <a:spcPct val="0"/>
        </a:spcAft>
        <a:defRPr sz="5573">
          <a:solidFill>
            <a:schemeClr val="tx2"/>
          </a:solidFill>
          <a:latin typeface="Arial" charset="0"/>
          <a:cs typeface="Arial" charset="0"/>
        </a:defRPr>
      </a:lvl5pPr>
      <a:lvl6pPr marL="579135" algn="ctr" rtl="0" fontAlgn="base">
        <a:spcBef>
          <a:spcPct val="0"/>
        </a:spcBef>
        <a:spcAft>
          <a:spcPct val="0"/>
        </a:spcAft>
        <a:defRPr sz="5573">
          <a:solidFill>
            <a:schemeClr val="tx2"/>
          </a:solidFill>
          <a:latin typeface="Arial" charset="0"/>
          <a:cs typeface="Arial" charset="0"/>
        </a:defRPr>
      </a:lvl6pPr>
      <a:lvl7pPr marL="1158270" algn="ctr" rtl="0" fontAlgn="base">
        <a:spcBef>
          <a:spcPct val="0"/>
        </a:spcBef>
        <a:spcAft>
          <a:spcPct val="0"/>
        </a:spcAft>
        <a:defRPr sz="5573">
          <a:solidFill>
            <a:schemeClr val="tx2"/>
          </a:solidFill>
          <a:latin typeface="Arial" charset="0"/>
          <a:cs typeface="Arial" charset="0"/>
        </a:defRPr>
      </a:lvl7pPr>
      <a:lvl8pPr marL="1737406" algn="ctr" rtl="0" fontAlgn="base">
        <a:spcBef>
          <a:spcPct val="0"/>
        </a:spcBef>
        <a:spcAft>
          <a:spcPct val="0"/>
        </a:spcAft>
        <a:defRPr sz="5573">
          <a:solidFill>
            <a:schemeClr val="tx2"/>
          </a:solidFill>
          <a:latin typeface="Arial" charset="0"/>
          <a:cs typeface="Arial" charset="0"/>
        </a:defRPr>
      </a:lvl8pPr>
      <a:lvl9pPr marL="2316541" algn="ctr" rtl="0" fontAlgn="base">
        <a:spcBef>
          <a:spcPct val="0"/>
        </a:spcBef>
        <a:spcAft>
          <a:spcPct val="0"/>
        </a:spcAft>
        <a:defRPr sz="5573">
          <a:solidFill>
            <a:schemeClr val="tx2"/>
          </a:solidFill>
          <a:latin typeface="Arial" charset="0"/>
          <a:cs typeface="Arial" charset="0"/>
        </a:defRPr>
      </a:lvl9pPr>
    </p:titleStyle>
    <p:bodyStyle>
      <a:lvl1pPr marL="434351" indent="-434351" algn="l" rtl="0" eaLnBrk="0" fontAlgn="base" hangingPunct="0">
        <a:spcBef>
          <a:spcPct val="20000"/>
        </a:spcBef>
        <a:spcAft>
          <a:spcPct val="0"/>
        </a:spcAft>
        <a:buChar char="•"/>
        <a:defRPr sz="4053">
          <a:solidFill>
            <a:schemeClr val="tx1"/>
          </a:solidFill>
          <a:latin typeface="+mn-lt"/>
          <a:ea typeface="+mn-ea"/>
          <a:cs typeface="+mn-cs"/>
        </a:defRPr>
      </a:lvl1pPr>
      <a:lvl2pPr marL="941095" indent="-361960" algn="l" rtl="0" eaLnBrk="0" fontAlgn="base" hangingPunct="0">
        <a:spcBef>
          <a:spcPct val="20000"/>
        </a:spcBef>
        <a:spcAft>
          <a:spcPct val="0"/>
        </a:spcAft>
        <a:buChar char="–"/>
        <a:defRPr sz="3547">
          <a:solidFill>
            <a:schemeClr val="tx1"/>
          </a:solidFill>
          <a:latin typeface="+mn-lt"/>
          <a:cs typeface="+mn-cs"/>
        </a:defRPr>
      </a:lvl2pPr>
      <a:lvl3pPr marL="1447838" indent="-289568" algn="l" rtl="0" eaLnBrk="0" fontAlgn="base" hangingPunct="0">
        <a:spcBef>
          <a:spcPct val="20000"/>
        </a:spcBef>
        <a:spcAft>
          <a:spcPct val="0"/>
        </a:spcAft>
        <a:buChar char="•"/>
        <a:defRPr sz="3040">
          <a:solidFill>
            <a:schemeClr val="tx1"/>
          </a:solidFill>
          <a:latin typeface="+mn-lt"/>
          <a:cs typeface="+mn-cs"/>
        </a:defRPr>
      </a:lvl3pPr>
      <a:lvl4pPr marL="2026973" indent="-289568" algn="l" rtl="0" eaLnBrk="0" fontAlgn="base" hangingPunct="0">
        <a:spcBef>
          <a:spcPct val="20000"/>
        </a:spcBef>
        <a:spcAft>
          <a:spcPct val="0"/>
        </a:spcAft>
        <a:buChar char="–"/>
        <a:defRPr sz="2533">
          <a:solidFill>
            <a:schemeClr val="tx1"/>
          </a:solidFill>
          <a:latin typeface="+mn-lt"/>
          <a:cs typeface="+mn-cs"/>
        </a:defRPr>
      </a:lvl4pPr>
      <a:lvl5pPr marL="2606109" indent="-289568" algn="l" rtl="0" eaLnBrk="0" fontAlgn="base" hangingPunct="0">
        <a:spcBef>
          <a:spcPct val="20000"/>
        </a:spcBef>
        <a:spcAft>
          <a:spcPct val="0"/>
        </a:spcAft>
        <a:buChar char="»"/>
        <a:defRPr sz="2533">
          <a:solidFill>
            <a:schemeClr val="tx1"/>
          </a:solidFill>
          <a:latin typeface="+mn-lt"/>
          <a:cs typeface="+mn-cs"/>
        </a:defRPr>
      </a:lvl5pPr>
      <a:lvl6pPr marL="3185244" indent="-289568" algn="l" rtl="0" fontAlgn="base">
        <a:spcBef>
          <a:spcPct val="20000"/>
        </a:spcBef>
        <a:spcAft>
          <a:spcPct val="0"/>
        </a:spcAft>
        <a:buChar char="»"/>
        <a:defRPr sz="2533">
          <a:solidFill>
            <a:schemeClr val="tx1"/>
          </a:solidFill>
          <a:latin typeface="+mn-lt"/>
          <a:cs typeface="+mn-cs"/>
        </a:defRPr>
      </a:lvl6pPr>
      <a:lvl7pPr marL="3764379" indent="-289568" algn="l" rtl="0" fontAlgn="base">
        <a:spcBef>
          <a:spcPct val="20000"/>
        </a:spcBef>
        <a:spcAft>
          <a:spcPct val="0"/>
        </a:spcAft>
        <a:buChar char="»"/>
        <a:defRPr sz="2533">
          <a:solidFill>
            <a:schemeClr val="tx1"/>
          </a:solidFill>
          <a:latin typeface="+mn-lt"/>
          <a:cs typeface="+mn-cs"/>
        </a:defRPr>
      </a:lvl7pPr>
      <a:lvl8pPr marL="4343514" indent="-289568" algn="l" rtl="0" fontAlgn="base">
        <a:spcBef>
          <a:spcPct val="20000"/>
        </a:spcBef>
        <a:spcAft>
          <a:spcPct val="0"/>
        </a:spcAft>
        <a:buChar char="»"/>
        <a:defRPr sz="2533">
          <a:solidFill>
            <a:schemeClr val="tx1"/>
          </a:solidFill>
          <a:latin typeface="+mn-lt"/>
          <a:cs typeface="+mn-cs"/>
        </a:defRPr>
      </a:lvl8pPr>
      <a:lvl9pPr marL="4922650" indent="-289568" algn="l" rtl="0" fontAlgn="base">
        <a:spcBef>
          <a:spcPct val="20000"/>
        </a:spcBef>
        <a:spcAft>
          <a:spcPct val="0"/>
        </a:spcAft>
        <a:buChar char="»"/>
        <a:defRPr sz="2533">
          <a:solidFill>
            <a:schemeClr val="tx1"/>
          </a:solidFill>
          <a:latin typeface="+mn-lt"/>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dirty="0"/>
          </a:p>
        </p:txBody>
      </p:sp>
      <p:pic>
        <p:nvPicPr>
          <p:cNvPr id="51203" name="Picture 2"/>
          <p:cNvPicPr>
            <a:picLocks noChangeAspect="1" noChangeArrowheads="1"/>
          </p:cNvPicPr>
          <p:nvPr/>
        </p:nvPicPr>
        <p:blipFill>
          <a:blip r:embed="rId2" cstate="print"/>
          <a:srcRect/>
          <a:stretch>
            <a:fillRect/>
          </a:stretch>
        </p:blipFill>
        <p:spPr bwMode="auto">
          <a:xfrm>
            <a:off x="623455" y="462493"/>
            <a:ext cx="13758025" cy="7761814"/>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a:bodyPr>
          <a:lstStyle/>
          <a:p>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safe an secure from all alarms,</a:t>
            </a:r>
            <a:br>
              <a:rPr lang="en-US" sz="6080" b="1" dirty="0">
                <a:latin typeface="Arial Black" pitchFamily="34" charset="0"/>
              </a:rPr>
            </a:br>
            <a:br>
              <a:rPr lang="en-US" sz="6080" b="1" dirty="0">
                <a:latin typeface="Arial Black" pitchFamily="34" charset="0"/>
              </a:rPr>
            </a:br>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leaning on the everlasting arms</a:t>
            </a:r>
          </a:p>
        </p:txBody>
      </p:sp>
    </p:spTree>
    <p:extLst>
      <p:ext uri="{BB962C8B-B14F-4D97-AF65-F5344CB8AC3E}">
        <p14:creationId xmlns:p14="http://schemas.microsoft.com/office/powerpoint/2010/main" val="1644184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856325"/>
          </a:xfrm>
        </p:spPr>
        <p:txBody>
          <a:bodyPr/>
          <a:lstStyle/>
          <a:p>
            <a:r>
              <a:rPr lang="en-US" b="1" dirty="0">
                <a:latin typeface="Arial Black" pitchFamily="34" charset="0"/>
              </a:rPr>
              <a:t>What have I to dread,</a:t>
            </a:r>
            <a:br>
              <a:rPr lang="en-US" b="1" dirty="0">
                <a:latin typeface="Arial Black" pitchFamily="34" charset="0"/>
              </a:rPr>
            </a:br>
            <a:r>
              <a:rPr lang="en-US" b="1" dirty="0">
                <a:latin typeface="Arial Black" pitchFamily="34" charset="0"/>
              </a:rPr>
              <a:t>what have I to fear,</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I have blessed peace</a:t>
            </a:r>
            <a:br>
              <a:rPr lang="en-US" b="1" dirty="0">
                <a:latin typeface="Arial Black" pitchFamily="34" charset="0"/>
              </a:rPr>
            </a:br>
            <a:r>
              <a:rPr lang="en-US" b="1" dirty="0">
                <a:latin typeface="Arial Black" pitchFamily="34" charset="0"/>
              </a:rPr>
              <a:t>with my Lord so near,</a:t>
            </a:r>
            <a:br>
              <a:rPr lang="en-US" b="1" dirty="0">
                <a:latin typeface="Arial Black" pitchFamily="34" charset="0"/>
              </a:rPr>
            </a:br>
            <a:r>
              <a:rPr lang="en-US" b="1" dirty="0">
                <a:latin typeface="Arial Black" pitchFamily="34" charset="0"/>
              </a:rPr>
              <a:t>leaning on the everlasting arms.</a:t>
            </a:r>
          </a:p>
        </p:txBody>
      </p:sp>
    </p:spTree>
    <p:extLst>
      <p:ext uri="{BB962C8B-B14F-4D97-AF65-F5344CB8AC3E}">
        <p14:creationId xmlns:p14="http://schemas.microsoft.com/office/powerpoint/2010/main" val="2499510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a:bodyPr>
          <a:lstStyle/>
          <a:p>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safe an secure from all alarms,</a:t>
            </a:r>
            <a:br>
              <a:rPr lang="en-US" sz="6080" b="1" dirty="0">
                <a:latin typeface="Arial Black" pitchFamily="34" charset="0"/>
              </a:rPr>
            </a:br>
            <a:br>
              <a:rPr lang="en-US" sz="6080" b="1" dirty="0">
                <a:latin typeface="Arial Black" pitchFamily="34" charset="0"/>
              </a:rPr>
            </a:br>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leaning on the everlasting arms</a:t>
            </a:r>
          </a:p>
        </p:txBody>
      </p:sp>
    </p:spTree>
    <p:extLst>
      <p:ext uri="{BB962C8B-B14F-4D97-AF65-F5344CB8AC3E}">
        <p14:creationId xmlns:p14="http://schemas.microsoft.com/office/powerpoint/2010/main" val="1891494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181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663285"/>
          </a:xfrm>
        </p:spPr>
        <p:txBody>
          <a:bodyPr>
            <a:normAutofit/>
          </a:bodyPr>
          <a:lstStyle/>
          <a:p>
            <a:r>
              <a:rPr lang="en-US" sz="10134" b="1" i="1" dirty="0"/>
              <a:t>“This Little Light Of Mine”</a:t>
            </a:r>
            <a:br>
              <a:rPr lang="en-US" sz="10134" dirty="0"/>
            </a:br>
            <a:endParaRPr lang="en-US" sz="10134" dirty="0"/>
          </a:p>
        </p:txBody>
      </p:sp>
    </p:spTree>
    <p:extLst>
      <p:ext uri="{BB962C8B-B14F-4D97-AF65-F5344CB8AC3E}">
        <p14:creationId xmlns:p14="http://schemas.microsoft.com/office/powerpoint/2010/main" val="511189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1544320"/>
            <a:ext cx="10424160" cy="6659880"/>
          </a:xfrm>
        </p:spPr>
        <p:txBody>
          <a:bodyPr>
            <a:noAutofit/>
          </a:bodyPr>
          <a:lstStyle/>
          <a:p>
            <a:r>
              <a:rPr lang="en-US" b="1" i="1" dirty="0"/>
              <a:t>This little light of mine, I’m </a:t>
            </a:r>
            <a:r>
              <a:rPr lang="en-US" b="1" i="1" dirty="0" err="1"/>
              <a:t>gonna</a:t>
            </a:r>
            <a:r>
              <a:rPr lang="en-US" b="1" i="1" dirty="0"/>
              <a:t> let it shine</a:t>
            </a:r>
            <a:br>
              <a:rPr lang="en-US" b="1" dirty="0"/>
            </a:br>
            <a:r>
              <a:rPr lang="en-US" b="1" i="1" dirty="0"/>
              <a:t>This little light of mine, I’m </a:t>
            </a:r>
            <a:r>
              <a:rPr lang="en-US" b="1" i="1" dirty="0" err="1"/>
              <a:t>gonna</a:t>
            </a:r>
            <a:r>
              <a:rPr lang="en-US" b="1" i="1" dirty="0"/>
              <a:t> let it shine</a:t>
            </a:r>
            <a:br>
              <a:rPr lang="en-US" b="1" dirty="0"/>
            </a:br>
            <a:r>
              <a:rPr lang="en-US" b="1" i="1" dirty="0"/>
              <a:t>This little light of mine, I’m </a:t>
            </a:r>
            <a:r>
              <a:rPr lang="en-US" b="1" i="1" dirty="0" err="1"/>
              <a:t>gonna</a:t>
            </a:r>
            <a:r>
              <a:rPr lang="en-US" b="1" i="1" dirty="0"/>
              <a:t> let it shine</a:t>
            </a:r>
            <a:br>
              <a:rPr lang="en-US" b="1" dirty="0"/>
            </a:br>
            <a:r>
              <a:rPr lang="en-US" b="1" i="1" dirty="0"/>
              <a:t>Let it shine, let it shine, let it shine.</a:t>
            </a:r>
            <a:br>
              <a:rPr lang="en-US" b="1" dirty="0"/>
            </a:br>
            <a:endParaRPr lang="en-US" b="1" dirty="0"/>
          </a:p>
        </p:txBody>
      </p:sp>
    </p:spTree>
    <p:extLst>
      <p:ext uri="{BB962C8B-B14F-4D97-AF65-F5344CB8AC3E}">
        <p14:creationId xmlns:p14="http://schemas.microsoft.com/office/powerpoint/2010/main" val="1399407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60" y="347875"/>
            <a:ext cx="11003280" cy="8049365"/>
          </a:xfrm>
        </p:spPr>
        <p:txBody>
          <a:bodyPr>
            <a:noAutofit/>
          </a:bodyPr>
          <a:lstStyle/>
          <a:p>
            <a:r>
              <a:rPr lang="en-US" b="1" i="1" dirty="0"/>
              <a:t>Hide it under a bushel, no!  I’m </a:t>
            </a:r>
            <a:r>
              <a:rPr lang="en-US" b="1" i="1" dirty="0" err="1"/>
              <a:t>gonna</a:t>
            </a:r>
            <a:r>
              <a:rPr lang="en-US" b="1" i="1" dirty="0"/>
              <a:t> let it shine</a:t>
            </a:r>
            <a:br>
              <a:rPr lang="en-US" b="1" dirty="0"/>
            </a:br>
            <a:r>
              <a:rPr lang="en-US" b="1" i="1" dirty="0"/>
              <a:t>Hide it under a bushel, no!  I’m </a:t>
            </a:r>
            <a:r>
              <a:rPr lang="en-US" b="1" i="1" dirty="0" err="1"/>
              <a:t>gonna</a:t>
            </a:r>
            <a:r>
              <a:rPr lang="en-US" b="1" i="1" dirty="0"/>
              <a:t> let it shine</a:t>
            </a:r>
            <a:br>
              <a:rPr lang="en-US" b="1" dirty="0"/>
            </a:br>
            <a:r>
              <a:rPr lang="en-US" b="1" i="1" dirty="0"/>
              <a:t>Hide it under a bushel, no!  I’m </a:t>
            </a:r>
            <a:r>
              <a:rPr lang="en-US" b="1" i="1" dirty="0" err="1"/>
              <a:t>gonna</a:t>
            </a:r>
            <a:r>
              <a:rPr lang="en-US" b="1" i="1" dirty="0"/>
              <a:t> let it shine</a:t>
            </a:r>
            <a:br>
              <a:rPr lang="en-US" b="1" dirty="0"/>
            </a:br>
            <a:r>
              <a:rPr lang="en-US" b="1" i="1" dirty="0"/>
              <a:t>Let it shine, let it shine, let it shine.</a:t>
            </a:r>
            <a:endParaRPr lang="en-US" b="1" dirty="0"/>
          </a:p>
        </p:txBody>
      </p:sp>
    </p:spTree>
    <p:extLst>
      <p:ext uri="{BB962C8B-B14F-4D97-AF65-F5344CB8AC3E}">
        <p14:creationId xmlns:p14="http://schemas.microsoft.com/office/powerpoint/2010/main" val="2023957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1544320"/>
            <a:ext cx="10424160" cy="6659880"/>
          </a:xfrm>
        </p:spPr>
        <p:txBody>
          <a:bodyPr>
            <a:noAutofit/>
          </a:bodyPr>
          <a:lstStyle/>
          <a:p>
            <a:r>
              <a:rPr lang="en-US" b="1" i="1" dirty="0"/>
              <a:t>This little light of mine, I’m </a:t>
            </a:r>
            <a:r>
              <a:rPr lang="en-US" b="1" i="1" dirty="0" err="1"/>
              <a:t>gonna</a:t>
            </a:r>
            <a:r>
              <a:rPr lang="en-US" b="1" i="1" dirty="0"/>
              <a:t> let it shine</a:t>
            </a:r>
            <a:br>
              <a:rPr lang="en-US" b="1" dirty="0"/>
            </a:br>
            <a:r>
              <a:rPr lang="en-US" b="1" i="1" dirty="0"/>
              <a:t>This little light of mine, I’m </a:t>
            </a:r>
            <a:r>
              <a:rPr lang="en-US" b="1" i="1" dirty="0" err="1"/>
              <a:t>gonna</a:t>
            </a:r>
            <a:r>
              <a:rPr lang="en-US" b="1" i="1" dirty="0"/>
              <a:t> let it shine</a:t>
            </a:r>
            <a:br>
              <a:rPr lang="en-US" b="1" dirty="0"/>
            </a:br>
            <a:r>
              <a:rPr lang="en-US" b="1" i="1" dirty="0"/>
              <a:t>This little light of mine, I’m </a:t>
            </a:r>
            <a:r>
              <a:rPr lang="en-US" b="1" i="1" dirty="0" err="1"/>
              <a:t>gonna</a:t>
            </a:r>
            <a:r>
              <a:rPr lang="en-US" b="1" i="1" dirty="0"/>
              <a:t> let it shine</a:t>
            </a:r>
            <a:br>
              <a:rPr lang="en-US" b="1" dirty="0"/>
            </a:br>
            <a:r>
              <a:rPr lang="en-US" b="1" i="1" dirty="0"/>
              <a:t>Let it shine, let it shine, let it shine.</a:t>
            </a:r>
            <a:br>
              <a:rPr lang="en-US" b="1" dirty="0"/>
            </a:br>
            <a:endParaRPr lang="en-US" sz="4053" b="1" dirty="0"/>
          </a:p>
        </p:txBody>
      </p:sp>
    </p:spTree>
    <p:extLst>
      <p:ext uri="{BB962C8B-B14F-4D97-AF65-F5344CB8AC3E}">
        <p14:creationId xmlns:p14="http://schemas.microsoft.com/office/powerpoint/2010/main" val="2015715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8049365"/>
          </a:xfrm>
        </p:spPr>
        <p:txBody>
          <a:bodyPr>
            <a:noAutofit/>
          </a:bodyPr>
          <a:lstStyle/>
          <a:p>
            <a:r>
              <a:rPr lang="en-US" b="1" i="1" dirty="0"/>
              <a:t>Won’t let Satan blow it out, I’m </a:t>
            </a:r>
            <a:r>
              <a:rPr lang="en-US" b="1" i="1" dirty="0" err="1"/>
              <a:t>gonna</a:t>
            </a:r>
            <a:r>
              <a:rPr lang="en-US" b="1" i="1" dirty="0"/>
              <a:t> let it shine</a:t>
            </a:r>
            <a:br>
              <a:rPr lang="en-US" b="1" dirty="0"/>
            </a:br>
            <a:r>
              <a:rPr lang="en-US" b="1" i="1" dirty="0"/>
              <a:t>Won’t let Satan blow it out, I’m </a:t>
            </a:r>
            <a:r>
              <a:rPr lang="en-US" b="1" i="1" dirty="0" err="1"/>
              <a:t>gonna</a:t>
            </a:r>
            <a:r>
              <a:rPr lang="en-US" b="1" i="1" dirty="0"/>
              <a:t> let it shine</a:t>
            </a:r>
            <a:br>
              <a:rPr lang="en-US" b="1" dirty="0"/>
            </a:br>
            <a:r>
              <a:rPr lang="en-US" b="1" i="1" dirty="0"/>
              <a:t>Won’t let Satan blow it out, I’m </a:t>
            </a:r>
            <a:r>
              <a:rPr lang="en-US" b="1" i="1" dirty="0" err="1"/>
              <a:t>gonna</a:t>
            </a:r>
            <a:r>
              <a:rPr lang="en-US" b="1" i="1" dirty="0"/>
              <a:t> let it shine</a:t>
            </a:r>
            <a:br>
              <a:rPr lang="en-US" b="1" dirty="0"/>
            </a:br>
            <a:r>
              <a:rPr lang="en-US" b="1" i="1" dirty="0"/>
              <a:t>	Let it shine, let it shine, let it shine!</a:t>
            </a:r>
            <a:endParaRPr lang="en-US" b="1" dirty="0"/>
          </a:p>
        </p:txBody>
      </p:sp>
    </p:spTree>
    <p:extLst>
      <p:ext uri="{BB962C8B-B14F-4D97-AF65-F5344CB8AC3E}">
        <p14:creationId xmlns:p14="http://schemas.microsoft.com/office/powerpoint/2010/main" val="2291405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1544320"/>
            <a:ext cx="10424160" cy="6659880"/>
          </a:xfrm>
        </p:spPr>
        <p:txBody>
          <a:bodyPr>
            <a:noAutofit/>
          </a:bodyPr>
          <a:lstStyle/>
          <a:p>
            <a:r>
              <a:rPr lang="en-US" b="1" i="1" dirty="0"/>
              <a:t>This little light of mine, I’m </a:t>
            </a:r>
            <a:r>
              <a:rPr lang="en-US" b="1" i="1" dirty="0" err="1"/>
              <a:t>gonna</a:t>
            </a:r>
            <a:r>
              <a:rPr lang="en-US" b="1" i="1" dirty="0"/>
              <a:t> let it shine</a:t>
            </a:r>
            <a:br>
              <a:rPr lang="en-US" b="1" dirty="0"/>
            </a:br>
            <a:r>
              <a:rPr lang="en-US" b="1" i="1" dirty="0"/>
              <a:t>This little light of mine, I’m </a:t>
            </a:r>
            <a:r>
              <a:rPr lang="en-US" b="1" i="1" dirty="0" err="1"/>
              <a:t>gonna</a:t>
            </a:r>
            <a:r>
              <a:rPr lang="en-US" b="1" i="1" dirty="0"/>
              <a:t> let it shine</a:t>
            </a:r>
            <a:br>
              <a:rPr lang="en-US" b="1" dirty="0"/>
            </a:br>
            <a:r>
              <a:rPr lang="en-US" b="1" i="1" dirty="0"/>
              <a:t>This little light of mine, I’m </a:t>
            </a:r>
            <a:r>
              <a:rPr lang="en-US" b="1" i="1" dirty="0" err="1"/>
              <a:t>gonna</a:t>
            </a:r>
            <a:r>
              <a:rPr lang="en-US" b="1" i="1" dirty="0"/>
              <a:t> let it shine</a:t>
            </a:r>
            <a:br>
              <a:rPr lang="en-US" b="1" dirty="0"/>
            </a:br>
            <a:r>
              <a:rPr lang="en-US" b="1" i="1" dirty="0"/>
              <a:t>Let it shine, let it shine, let it shine.</a:t>
            </a:r>
            <a:br>
              <a:rPr lang="en-US" b="1" dirty="0"/>
            </a:br>
            <a:endParaRPr lang="en-US" sz="4053" b="1" dirty="0"/>
          </a:p>
        </p:txBody>
      </p:sp>
    </p:spTree>
    <p:extLst>
      <p:ext uri="{BB962C8B-B14F-4D97-AF65-F5344CB8AC3E}">
        <p14:creationId xmlns:p14="http://schemas.microsoft.com/office/powerpoint/2010/main" val="2270205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991360" y="1189038"/>
            <a:ext cx="11379200" cy="582136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250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3606800" y="1977579"/>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625600" y="5394964"/>
            <a:ext cx="12192000" cy="2377439"/>
          </a:xfrm>
        </p:spPr>
        <p:txBody>
          <a:bodyPr/>
          <a:lstStyle/>
          <a:p>
            <a:r>
              <a:rPr lang="en-US" sz="8000" b="1" dirty="0">
                <a:latin typeface="Amasis MT Pro Black" panose="02040A04050005020304" pitchFamily="18" charset="0"/>
              </a:rPr>
              <a:t>Opening Prayer for Worship:</a:t>
            </a:r>
            <a:br>
              <a:rPr lang="en-US" sz="8000" b="1" dirty="0">
                <a:latin typeface="Amasis MT Pro Black" panose="02040A04050005020304" pitchFamily="18" charset="0"/>
              </a:rPr>
            </a:br>
            <a:br>
              <a:rPr lang="en-US" sz="9600" b="1" dirty="0">
                <a:latin typeface="Amasis MT Pro Black" panose="02040A04050005020304" pitchFamily="18" charset="0"/>
              </a:rPr>
            </a:br>
            <a:r>
              <a:rPr lang="en-US" sz="6600" i="1" dirty="0"/>
              <a:t>Dee Frank, Liturgist</a:t>
            </a: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0"/>
            <a:ext cx="11558016" cy="6004560"/>
          </a:xfrm>
        </p:spPr>
        <p:txBody>
          <a:bodyPr/>
          <a:lstStyle/>
          <a:p>
            <a:r>
              <a:rPr lang="en-US" sz="6600" b="1" u="sng" dirty="0"/>
              <a:t>All</a:t>
            </a:r>
            <a:br>
              <a:rPr lang="en-US" sz="6600" b="1" dirty="0"/>
            </a:br>
            <a:r>
              <a:rPr lang="en-US" sz="6000" b="1" dirty="0"/>
              <a:t>Almighty God, </a:t>
            </a:r>
            <a:br>
              <a:rPr lang="en-US" sz="6000" b="1" dirty="0"/>
            </a:br>
            <a:r>
              <a:rPr lang="en-US" sz="6000" b="1" dirty="0"/>
              <a:t>we pray for your blessing on the church in this place.</a:t>
            </a:r>
            <a:br>
              <a:rPr lang="en-US" sz="6000" b="1" dirty="0"/>
            </a:br>
            <a:r>
              <a:rPr lang="en-US" sz="6000" b="1" dirty="0"/>
              <a:t>Here may the faithful find salvation,</a:t>
            </a:r>
            <a:br>
              <a:rPr lang="en-US" sz="6000" b="1" dirty="0"/>
            </a:br>
            <a:r>
              <a:rPr lang="en-US" sz="6000" b="1" dirty="0"/>
              <a:t>and the careless be awakened.</a:t>
            </a:r>
            <a:br>
              <a:rPr lang="en-US" sz="6000" b="1" dirty="0"/>
            </a:br>
            <a:endParaRPr lang="en-US" sz="4800" b="1" dirty="0"/>
          </a:p>
        </p:txBody>
      </p:sp>
    </p:spTree>
    <p:extLst>
      <p:ext uri="{BB962C8B-B14F-4D97-AF65-F5344CB8AC3E}">
        <p14:creationId xmlns:p14="http://schemas.microsoft.com/office/powerpoint/2010/main" val="1640441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0"/>
            <a:ext cx="11558016" cy="6004560"/>
          </a:xfrm>
        </p:spPr>
        <p:txBody>
          <a:bodyPr/>
          <a:lstStyle/>
          <a:p>
            <a:r>
              <a:rPr lang="en-US" sz="6600" b="1" u="sng" dirty="0"/>
              <a:t>All</a:t>
            </a:r>
            <a:br>
              <a:rPr lang="en-US" sz="6600" b="1" dirty="0"/>
            </a:br>
            <a:r>
              <a:rPr lang="en-US" sz="6000" b="1" dirty="0"/>
              <a:t>Here may the doubting find faith, and the anxious be encouraged. </a:t>
            </a:r>
            <a:br>
              <a:rPr lang="en-US" sz="6000" b="1" dirty="0"/>
            </a:br>
            <a:r>
              <a:rPr lang="en-US" sz="6000" b="1" dirty="0"/>
              <a:t>Here may the tempted find help, and the sad and lonely find comfort. </a:t>
            </a:r>
            <a:br>
              <a:rPr lang="en-US" sz="6000" b="1" dirty="0"/>
            </a:br>
            <a:endParaRPr lang="en-US" sz="4800" b="1" dirty="0"/>
          </a:p>
        </p:txBody>
      </p:sp>
    </p:spTree>
    <p:extLst>
      <p:ext uri="{BB962C8B-B14F-4D97-AF65-F5344CB8AC3E}">
        <p14:creationId xmlns:p14="http://schemas.microsoft.com/office/powerpoint/2010/main" val="2429672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0"/>
            <a:ext cx="11558016" cy="6004560"/>
          </a:xfrm>
        </p:spPr>
        <p:txBody>
          <a:bodyPr/>
          <a:lstStyle/>
          <a:p>
            <a:r>
              <a:rPr lang="en-US" sz="7200" b="1" u="sng" dirty="0"/>
              <a:t>All</a:t>
            </a:r>
            <a:br>
              <a:rPr lang="en-US" sz="7200" b="1" dirty="0"/>
            </a:br>
            <a:r>
              <a:rPr lang="en-US" sz="6600" b="1" dirty="0"/>
              <a:t>Here may the weary find rest, and the strong be renewed.</a:t>
            </a:r>
            <a:br>
              <a:rPr lang="en-US" sz="6600" b="1" dirty="0"/>
            </a:br>
            <a:r>
              <a:rPr lang="en-US" sz="6600" b="1" dirty="0"/>
              <a:t>Here may the aged find consolation and the young be inspired;</a:t>
            </a:r>
            <a:br>
              <a:rPr lang="en-US" sz="6600" b="1" dirty="0"/>
            </a:br>
            <a:endParaRPr lang="en-US" sz="5400" b="1" dirty="0"/>
          </a:p>
        </p:txBody>
      </p:sp>
    </p:spTree>
    <p:extLst>
      <p:ext uri="{BB962C8B-B14F-4D97-AF65-F5344CB8AC3E}">
        <p14:creationId xmlns:p14="http://schemas.microsoft.com/office/powerpoint/2010/main" val="1522801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0"/>
            <a:ext cx="11558016" cy="6004560"/>
          </a:xfrm>
        </p:spPr>
        <p:txBody>
          <a:bodyPr/>
          <a:lstStyle/>
          <a:p>
            <a:r>
              <a:rPr lang="en-US" sz="7200" b="1" u="sng" dirty="0"/>
              <a:t>All</a:t>
            </a:r>
            <a:br>
              <a:rPr lang="en-US" sz="7200" b="1" dirty="0"/>
            </a:br>
            <a:r>
              <a:rPr lang="en-US" sz="6600" b="1" dirty="0"/>
              <a:t>And above all else, here may you be glorified forever and ever. </a:t>
            </a:r>
            <a:br>
              <a:rPr lang="en-US" sz="6600" b="1" dirty="0"/>
            </a:br>
            <a:r>
              <a:rPr lang="en-US" sz="6600" b="1" dirty="0"/>
              <a:t>through Jesus Christ, our Lord. </a:t>
            </a:r>
            <a:br>
              <a:rPr lang="en-US" sz="6600" b="1" dirty="0"/>
            </a:br>
            <a:r>
              <a:rPr lang="en-US" sz="6600" b="1" dirty="0"/>
              <a:t>Amen.</a:t>
            </a:r>
            <a:br>
              <a:rPr lang="en-US" sz="6600" b="1" dirty="0"/>
            </a:br>
            <a:endParaRPr lang="en-US" sz="5400" b="1" dirty="0"/>
          </a:p>
        </p:txBody>
      </p:sp>
    </p:spTree>
    <p:extLst>
      <p:ext uri="{BB962C8B-B14F-4D97-AF65-F5344CB8AC3E}">
        <p14:creationId xmlns:p14="http://schemas.microsoft.com/office/powerpoint/2010/main" val="1897348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1"/>
            <a:ext cx="11558016" cy="6400800"/>
          </a:xfrm>
        </p:spPr>
        <p:txBody>
          <a:bodyPr/>
          <a:lstStyle/>
          <a:p>
            <a:endParaRPr lang="en-US" sz="5400" b="1" dirty="0"/>
          </a:p>
        </p:txBody>
      </p:sp>
    </p:spTree>
    <p:extLst>
      <p:ext uri="{BB962C8B-B14F-4D97-AF65-F5344CB8AC3E}">
        <p14:creationId xmlns:p14="http://schemas.microsoft.com/office/powerpoint/2010/main" val="2398309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470245"/>
          </a:xfrm>
        </p:spPr>
        <p:txBody>
          <a:bodyPr>
            <a:normAutofit/>
          </a:bodyPr>
          <a:lstStyle/>
          <a:p>
            <a:r>
              <a:rPr lang="en-US" sz="11147" b="1" dirty="0"/>
              <a:t>10,000 Reasons</a:t>
            </a:r>
            <a:br>
              <a:rPr lang="en-US" sz="11147" b="1" dirty="0"/>
            </a:br>
            <a:r>
              <a:rPr lang="en-US" sz="11147" b="1" dirty="0"/>
              <a:t>( Bless the Lord )</a:t>
            </a:r>
          </a:p>
        </p:txBody>
      </p:sp>
    </p:spTree>
    <p:extLst>
      <p:ext uri="{BB962C8B-B14F-4D97-AF65-F5344CB8AC3E}">
        <p14:creationId xmlns:p14="http://schemas.microsoft.com/office/powerpoint/2010/main" val="1754647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856325"/>
          </a:xfrm>
        </p:spPr>
        <p:txBody>
          <a:bodyPr>
            <a:noAutofit/>
          </a:bodyPr>
          <a:lstStyle/>
          <a:p>
            <a:r>
              <a:rPr lang="en-US" sz="7200" b="1" dirty="0"/>
              <a:t>Bless the Lord O my soul</a:t>
            </a:r>
            <a:br>
              <a:rPr lang="en-US" sz="7200" b="1" dirty="0"/>
            </a:br>
            <a:r>
              <a:rPr lang="en-US" sz="7200" b="1" dirty="0"/>
              <a:t>O my soul</a:t>
            </a:r>
            <a:br>
              <a:rPr lang="en-US" sz="7200" b="1" dirty="0"/>
            </a:br>
            <a:r>
              <a:rPr lang="en-US" sz="7200" b="1" dirty="0"/>
              <a:t>Worship His holy name</a:t>
            </a:r>
            <a:br>
              <a:rPr lang="en-US" sz="7200" b="1" dirty="0"/>
            </a:br>
            <a:r>
              <a:rPr lang="en-US" sz="7200" b="1" dirty="0"/>
              <a:t>Sing like never before</a:t>
            </a:r>
            <a:br>
              <a:rPr lang="en-US" sz="7200" b="1" dirty="0"/>
            </a:br>
            <a:r>
              <a:rPr lang="en-US" sz="7200" b="1" dirty="0"/>
              <a:t> O my soul</a:t>
            </a:r>
            <a:br>
              <a:rPr lang="en-US" sz="7200" b="1" dirty="0"/>
            </a:br>
            <a:r>
              <a:rPr lang="en-US" sz="7200" b="1" dirty="0"/>
              <a:t>I’ll worship Your holy name.</a:t>
            </a:r>
          </a:p>
        </p:txBody>
      </p:sp>
    </p:spTree>
    <p:extLst>
      <p:ext uri="{BB962C8B-B14F-4D97-AF65-F5344CB8AC3E}">
        <p14:creationId xmlns:p14="http://schemas.microsoft.com/office/powerpoint/2010/main" val="70919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9600" y="914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8750224" y="2005787"/>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1158240"/>
            <a:ext cx="10424160" cy="6466840"/>
          </a:xfrm>
        </p:spPr>
        <p:txBody>
          <a:bodyPr>
            <a:noAutofit/>
          </a:bodyPr>
          <a:lstStyle/>
          <a:p>
            <a:r>
              <a:rPr lang="en-US" sz="6000" b="1" dirty="0"/>
              <a:t>The sun comes up it’s a new day dawning</a:t>
            </a:r>
            <a:br>
              <a:rPr lang="en-US" sz="6000" b="1" dirty="0"/>
            </a:br>
            <a:r>
              <a:rPr lang="en-US" sz="6000" b="1" dirty="0"/>
              <a:t>It’s time to sing your song again</a:t>
            </a:r>
            <a:br>
              <a:rPr lang="en-US" sz="6000" b="1" dirty="0"/>
            </a:br>
            <a:r>
              <a:rPr lang="en-US" sz="6000" b="1" dirty="0"/>
              <a:t>Whatever may pass and whatever lies before me</a:t>
            </a:r>
            <a:br>
              <a:rPr lang="en-US" sz="6000" b="1" dirty="0"/>
            </a:br>
            <a:r>
              <a:rPr lang="en-US" sz="6000" b="1" dirty="0"/>
              <a:t>Let me be singing when the evening comes</a:t>
            </a:r>
          </a:p>
        </p:txBody>
      </p:sp>
    </p:spTree>
    <p:extLst>
      <p:ext uri="{BB962C8B-B14F-4D97-AF65-F5344CB8AC3E}">
        <p14:creationId xmlns:p14="http://schemas.microsoft.com/office/powerpoint/2010/main" val="157684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856325"/>
          </a:xfrm>
        </p:spPr>
        <p:txBody>
          <a:bodyPr>
            <a:noAutofit/>
          </a:bodyPr>
          <a:lstStyle/>
          <a:p>
            <a:r>
              <a:rPr lang="en-US" sz="6600" b="1" dirty="0"/>
              <a:t>Bless the Lord O my soul</a:t>
            </a:r>
            <a:br>
              <a:rPr lang="en-US" sz="6600" b="1" dirty="0"/>
            </a:br>
            <a:r>
              <a:rPr lang="en-US" sz="6600" b="1" dirty="0"/>
              <a:t>O my soul</a:t>
            </a:r>
            <a:br>
              <a:rPr lang="en-US" sz="6600" b="1" dirty="0"/>
            </a:br>
            <a:r>
              <a:rPr lang="en-US" sz="6600" b="1" dirty="0"/>
              <a:t>Worship His holy name</a:t>
            </a:r>
            <a:br>
              <a:rPr lang="en-US" sz="6600" b="1" dirty="0"/>
            </a:br>
            <a:r>
              <a:rPr lang="en-US" sz="6600" b="1" dirty="0"/>
              <a:t>Sing like never before</a:t>
            </a:r>
            <a:br>
              <a:rPr lang="en-US" sz="6600" b="1" dirty="0"/>
            </a:br>
            <a:r>
              <a:rPr lang="en-US" sz="6600" b="1" dirty="0"/>
              <a:t> O my soul</a:t>
            </a:r>
            <a:br>
              <a:rPr lang="en-US" sz="6600" b="1" dirty="0"/>
            </a:br>
            <a:r>
              <a:rPr lang="en-US" sz="6600" b="1" dirty="0"/>
              <a:t>I’ll worship Your holy name.</a:t>
            </a:r>
          </a:p>
        </p:txBody>
      </p:sp>
    </p:spTree>
    <p:extLst>
      <p:ext uri="{BB962C8B-B14F-4D97-AF65-F5344CB8AC3E}">
        <p14:creationId xmlns:p14="http://schemas.microsoft.com/office/powerpoint/2010/main" val="221171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347875"/>
            <a:ext cx="11582400" cy="7566765"/>
          </a:xfrm>
        </p:spPr>
        <p:txBody>
          <a:bodyPr>
            <a:normAutofit/>
          </a:bodyPr>
          <a:lstStyle/>
          <a:p>
            <a:r>
              <a:rPr lang="en-US" sz="5400" b="1" dirty="0"/>
              <a:t>You’re rich in love and  You’re slow to anger</a:t>
            </a:r>
            <a:br>
              <a:rPr lang="en-US" sz="5400" b="1" dirty="0"/>
            </a:br>
            <a:r>
              <a:rPr lang="en-US" sz="5400" b="1" dirty="0"/>
              <a:t>Your name is great and Your heart is kind</a:t>
            </a:r>
            <a:br>
              <a:rPr lang="en-US" sz="5400" b="1" dirty="0"/>
            </a:br>
            <a:r>
              <a:rPr lang="en-US" sz="5400" b="1" dirty="0"/>
              <a:t>For all Your goodness I will keep on singing</a:t>
            </a:r>
            <a:br>
              <a:rPr lang="en-US" sz="5400" b="1" dirty="0"/>
            </a:br>
            <a:r>
              <a:rPr lang="en-US" sz="5400" b="1" dirty="0"/>
              <a:t>Ten thousand reasons for my heart to find</a:t>
            </a:r>
          </a:p>
        </p:txBody>
      </p:sp>
    </p:spTree>
    <p:extLst>
      <p:ext uri="{BB962C8B-B14F-4D97-AF65-F5344CB8AC3E}">
        <p14:creationId xmlns:p14="http://schemas.microsoft.com/office/powerpoint/2010/main" val="777226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856325"/>
          </a:xfrm>
        </p:spPr>
        <p:txBody>
          <a:bodyPr>
            <a:noAutofit/>
          </a:bodyPr>
          <a:lstStyle/>
          <a:p>
            <a:r>
              <a:rPr lang="en-US" sz="6600" b="1" dirty="0"/>
              <a:t>Bless the Lord O my soul</a:t>
            </a:r>
            <a:br>
              <a:rPr lang="en-US" sz="6600" b="1" dirty="0"/>
            </a:br>
            <a:r>
              <a:rPr lang="en-US" sz="6600" b="1" dirty="0"/>
              <a:t>O my soul</a:t>
            </a:r>
            <a:br>
              <a:rPr lang="en-US" sz="6600" b="1" dirty="0"/>
            </a:br>
            <a:r>
              <a:rPr lang="en-US" sz="6600" b="1" dirty="0"/>
              <a:t>Worship His holy name</a:t>
            </a:r>
            <a:br>
              <a:rPr lang="en-US" sz="6600" b="1" dirty="0"/>
            </a:br>
            <a:r>
              <a:rPr lang="en-US" sz="6600" b="1" dirty="0"/>
              <a:t>Sing like never before</a:t>
            </a:r>
            <a:br>
              <a:rPr lang="en-US" sz="6600" b="1" dirty="0"/>
            </a:br>
            <a:r>
              <a:rPr lang="en-US" sz="6600" b="1" dirty="0"/>
              <a:t> O my soul</a:t>
            </a:r>
            <a:br>
              <a:rPr lang="en-US" sz="6600" b="1" dirty="0"/>
            </a:br>
            <a:r>
              <a:rPr lang="en-US" sz="6600" b="1" dirty="0"/>
              <a:t>I’ll worship Your holy name.</a:t>
            </a:r>
          </a:p>
        </p:txBody>
      </p:sp>
    </p:spTree>
    <p:extLst>
      <p:ext uri="{BB962C8B-B14F-4D97-AF65-F5344CB8AC3E}">
        <p14:creationId xmlns:p14="http://schemas.microsoft.com/office/powerpoint/2010/main" val="4155179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347875"/>
            <a:ext cx="11582400" cy="7373725"/>
          </a:xfrm>
        </p:spPr>
        <p:txBody>
          <a:bodyPr>
            <a:noAutofit/>
          </a:bodyPr>
          <a:lstStyle/>
          <a:p>
            <a:r>
              <a:rPr lang="en-US" sz="6080" b="1" dirty="0"/>
              <a:t>And on that day when my strength is failing</a:t>
            </a:r>
            <a:br>
              <a:rPr lang="en-US" sz="6080" b="1" dirty="0"/>
            </a:br>
            <a:r>
              <a:rPr lang="en-US" sz="6080" b="1" dirty="0"/>
              <a:t>The end draws near and my time has come</a:t>
            </a:r>
            <a:br>
              <a:rPr lang="en-US" sz="6080" b="1" dirty="0"/>
            </a:br>
            <a:r>
              <a:rPr lang="en-US" sz="6080" b="1" dirty="0"/>
              <a:t>Still my soul will sing Your praise unending</a:t>
            </a:r>
            <a:br>
              <a:rPr lang="en-US" sz="6080" b="1" dirty="0"/>
            </a:br>
            <a:r>
              <a:rPr lang="en-US" sz="6080" b="1" dirty="0"/>
              <a:t>Ten thousand years and then forever more</a:t>
            </a:r>
          </a:p>
        </p:txBody>
      </p:sp>
    </p:spTree>
    <p:extLst>
      <p:ext uri="{BB962C8B-B14F-4D97-AF65-F5344CB8AC3E}">
        <p14:creationId xmlns:p14="http://schemas.microsoft.com/office/powerpoint/2010/main" val="3716082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856325"/>
          </a:xfrm>
        </p:spPr>
        <p:txBody>
          <a:bodyPr>
            <a:noAutofit/>
          </a:bodyPr>
          <a:lstStyle/>
          <a:p>
            <a:r>
              <a:rPr lang="en-US" sz="6600" b="1" dirty="0"/>
              <a:t>Bless the Lord O my soul</a:t>
            </a:r>
            <a:br>
              <a:rPr lang="en-US" sz="6600" b="1" dirty="0"/>
            </a:br>
            <a:r>
              <a:rPr lang="en-US" sz="6600" b="1" dirty="0"/>
              <a:t>O my soul</a:t>
            </a:r>
            <a:br>
              <a:rPr lang="en-US" sz="6600" b="1" dirty="0"/>
            </a:br>
            <a:r>
              <a:rPr lang="en-US" sz="6600" b="1" dirty="0"/>
              <a:t>Worship His holy name</a:t>
            </a:r>
            <a:br>
              <a:rPr lang="en-US" sz="6600" b="1" dirty="0"/>
            </a:br>
            <a:r>
              <a:rPr lang="en-US" sz="6600" b="1" dirty="0"/>
              <a:t>Sing like never before</a:t>
            </a:r>
            <a:br>
              <a:rPr lang="en-US" sz="6600" b="1" dirty="0"/>
            </a:br>
            <a:r>
              <a:rPr lang="en-US" sz="6600" b="1" dirty="0"/>
              <a:t> O my soul</a:t>
            </a:r>
            <a:br>
              <a:rPr lang="en-US" sz="6600" b="1" dirty="0"/>
            </a:br>
            <a:r>
              <a:rPr lang="en-US" sz="6600" b="1" dirty="0"/>
              <a:t>I’ll worship Your holy name.</a:t>
            </a:r>
          </a:p>
        </p:txBody>
      </p:sp>
    </p:spTree>
    <p:extLst>
      <p:ext uri="{BB962C8B-B14F-4D97-AF65-F5344CB8AC3E}">
        <p14:creationId xmlns:p14="http://schemas.microsoft.com/office/powerpoint/2010/main" val="4083536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663285"/>
          </a:xfrm>
        </p:spPr>
        <p:txBody>
          <a:bodyPr>
            <a:normAutofit/>
          </a:bodyPr>
          <a:lstStyle/>
          <a:p>
            <a:r>
              <a:rPr lang="en-US" sz="7600" b="1" dirty="0"/>
              <a:t>Worship Your holy name</a:t>
            </a:r>
            <a:br>
              <a:rPr lang="en-US" sz="7600" b="1" dirty="0"/>
            </a:br>
            <a:r>
              <a:rPr lang="en-US" sz="7600" b="1" dirty="0"/>
              <a:t>Lord I’ll worship Your holy name.</a:t>
            </a:r>
          </a:p>
        </p:txBody>
      </p:sp>
    </p:spTree>
    <p:extLst>
      <p:ext uri="{BB962C8B-B14F-4D97-AF65-F5344CB8AC3E}">
        <p14:creationId xmlns:p14="http://schemas.microsoft.com/office/powerpoint/2010/main" val="1534956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411844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663285"/>
          </a:xfrm>
        </p:spPr>
        <p:txBody>
          <a:bodyPr/>
          <a:lstStyle/>
          <a:p>
            <a:r>
              <a:rPr lang="en-US" sz="9120" b="1" dirty="0">
                <a:latin typeface="Arial Black" pitchFamily="34" charset="0"/>
              </a:rPr>
              <a:t>I Surrender All</a:t>
            </a:r>
            <a:br>
              <a:rPr lang="en-US" sz="9120" b="1" dirty="0">
                <a:latin typeface="Arial Black" pitchFamily="34" charset="0"/>
              </a:rPr>
            </a:br>
            <a:br>
              <a:rPr lang="en-US" b="1" dirty="0">
                <a:latin typeface="Arial Black" pitchFamily="34" charset="0"/>
              </a:rPr>
            </a:br>
            <a:r>
              <a:rPr lang="en-US" b="1" dirty="0">
                <a:latin typeface="Arial Black" pitchFamily="34" charset="0"/>
              </a:rPr>
              <a:t>Hymn # 596</a:t>
            </a:r>
          </a:p>
        </p:txBody>
      </p:sp>
    </p:spTree>
    <p:extLst>
      <p:ext uri="{BB962C8B-B14F-4D97-AF65-F5344CB8AC3E}">
        <p14:creationId xmlns:p14="http://schemas.microsoft.com/office/powerpoint/2010/main" val="4055656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663285"/>
          </a:xfrm>
        </p:spPr>
        <p:txBody>
          <a:bodyPr>
            <a:noAutofit/>
          </a:bodyPr>
          <a:lstStyle/>
          <a:p>
            <a:r>
              <a:rPr lang="en-US" sz="6080" b="1" dirty="0">
                <a:latin typeface="Arial Black" pitchFamily="34" charset="0"/>
              </a:rPr>
              <a:t>All to Jesus I surrender,</a:t>
            </a:r>
            <a:br>
              <a:rPr lang="en-US" sz="6080" b="1" dirty="0">
                <a:latin typeface="Arial Black" pitchFamily="34" charset="0"/>
              </a:rPr>
            </a:br>
            <a:r>
              <a:rPr lang="en-US" sz="6080" b="1" dirty="0">
                <a:latin typeface="Arial Black" pitchFamily="34" charset="0"/>
              </a:rPr>
              <a:t>All to Him I freely give;</a:t>
            </a:r>
            <a:br>
              <a:rPr lang="en-US" sz="6080" b="1" dirty="0">
                <a:latin typeface="Arial Black" pitchFamily="34" charset="0"/>
              </a:rPr>
            </a:br>
            <a:r>
              <a:rPr lang="en-US" sz="6080" b="1" dirty="0">
                <a:latin typeface="Arial Black" pitchFamily="34" charset="0"/>
              </a:rPr>
              <a:t>I will ever love and trust Him,</a:t>
            </a:r>
            <a:br>
              <a:rPr lang="en-US" sz="6080" b="1" dirty="0">
                <a:latin typeface="Arial Black" pitchFamily="34" charset="0"/>
              </a:rPr>
            </a:br>
            <a:r>
              <a:rPr lang="en-US" sz="6080" b="1" dirty="0">
                <a:latin typeface="Arial Black" pitchFamily="34" charset="0"/>
              </a:rPr>
              <a:t>In His presence daily live.</a:t>
            </a:r>
          </a:p>
        </p:txBody>
      </p:sp>
    </p:spTree>
    <p:extLst>
      <p:ext uri="{BB962C8B-B14F-4D97-AF65-F5344CB8AC3E}">
        <p14:creationId xmlns:p14="http://schemas.microsoft.com/office/powerpoint/2010/main" val="196465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953491" y="227062"/>
            <a:ext cx="11305309" cy="801344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a:bodyPr>
          <a:lstStyle/>
          <a:p>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All to Thee my blessed Savior</a:t>
            </a:r>
            <a:br>
              <a:rPr lang="en-US" sz="6080" b="1" dirty="0">
                <a:latin typeface="Arial Black" pitchFamily="34" charset="0"/>
              </a:rPr>
            </a:br>
            <a:r>
              <a:rPr lang="en-US" sz="6080" b="1" dirty="0">
                <a:latin typeface="Arial Black" pitchFamily="34" charset="0"/>
              </a:rPr>
              <a:t>I surrender all.</a:t>
            </a:r>
          </a:p>
        </p:txBody>
      </p:sp>
    </p:spTree>
    <p:extLst>
      <p:ext uri="{BB962C8B-B14F-4D97-AF65-F5344CB8AC3E}">
        <p14:creationId xmlns:p14="http://schemas.microsoft.com/office/powerpoint/2010/main" val="3480879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Autofit/>
          </a:bodyPr>
          <a:lstStyle/>
          <a:p>
            <a:r>
              <a:rPr lang="en-US" sz="6080" b="1" dirty="0">
                <a:latin typeface="Arial Black" pitchFamily="34" charset="0"/>
              </a:rPr>
              <a:t>All to Jesus I surrender,</a:t>
            </a:r>
            <a:br>
              <a:rPr lang="en-US" sz="6080" b="1" dirty="0">
                <a:latin typeface="Arial Black" pitchFamily="34" charset="0"/>
              </a:rPr>
            </a:br>
            <a:r>
              <a:rPr lang="en-US" sz="6080" b="1" dirty="0">
                <a:latin typeface="Arial Black" pitchFamily="34" charset="0"/>
              </a:rPr>
              <a:t>Humbly at His feet I bow;</a:t>
            </a:r>
            <a:br>
              <a:rPr lang="en-US" sz="6080" b="1" dirty="0">
                <a:latin typeface="Arial Black" pitchFamily="34" charset="0"/>
              </a:rPr>
            </a:br>
            <a:r>
              <a:rPr lang="en-US" sz="6080" b="1" dirty="0">
                <a:latin typeface="Arial Black" pitchFamily="34" charset="0"/>
              </a:rPr>
              <a:t>Worldly pleasures all forsaken,</a:t>
            </a:r>
            <a:br>
              <a:rPr lang="en-US" sz="6080" b="1" dirty="0">
                <a:latin typeface="Arial Black" pitchFamily="34" charset="0"/>
              </a:rPr>
            </a:br>
            <a:r>
              <a:rPr lang="en-US" sz="6080" b="1" dirty="0">
                <a:latin typeface="Arial Black" pitchFamily="34" charset="0"/>
              </a:rPr>
              <a:t>Take me Jesus, take me now</a:t>
            </a:r>
          </a:p>
        </p:txBody>
      </p:sp>
    </p:spTree>
    <p:extLst>
      <p:ext uri="{BB962C8B-B14F-4D97-AF65-F5344CB8AC3E}">
        <p14:creationId xmlns:p14="http://schemas.microsoft.com/office/powerpoint/2010/main" val="2022638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a:bodyPr>
          <a:lstStyle/>
          <a:p>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All to Thee my blessed Savior</a:t>
            </a:r>
            <a:br>
              <a:rPr lang="en-US" sz="6080" b="1" dirty="0">
                <a:latin typeface="Arial Black" pitchFamily="34" charset="0"/>
              </a:rPr>
            </a:br>
            <a:r>
              <a:rPr lang="en-US" sz="6080" b="1" dirty="0">
                <a:latin typeface="Arial Black" pitchFamily="34" charset="0"/>
              </a:rPr>
              <a:t>I surrender all.</a:t>
            </a:r>
          </a:p>
        </p:txBody>
      </p:sp>
    </p:spTree>
    <p:extLst>
      <p:ext uri="{BB962C8B-B14F-4D97-AF65-F5344CB8AC3E}">
        <p14:creationId xmlns:p14="http://schemas.microsoft.com/office/powerpoint/2010/main" val="1757803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a:bodyPr>
          <a:lstStyle/>
          <a:p>
            <a:r>
              <a:rPr lang="en-US" sz="6080" b="1" dirty="0">
                <a:latin typeface="Arial Black" pitchFamily="34" charset="0"/>
              </a:rPr>
              <a:t>All to Jesus I surrender</a:t>
            </a:r>
            <a:br>
              <a:rPr lang="en-US" sz="6080" b="1" dirty="0">
                <a:latin typeface="Arial Black" pitchFamily="34" charset="0"/>
              </a:rPr>
            </a:br>
            <a:r>
              <a:rPr lang="en-US" sz="6080" b="1" dirty="0">
                <a:latin typeface="Arial Black" pitchFamily="34" charset="0"/>
              </a:rPr>
              <a:t>Make me Savior, wholly </a:t>
            </a:r>
            <a:r>
              <a:rPr lang="en-US" sz="6080" b="1" dirty="0" err="1">
                <a:latin typeface="Arial Black" pitchFamily="34" charset="0"/>
              </a:rPr>
              <a:t>Thine</a:t>
            </a:r>
            <a:r>
              <a:rPr lang="en-US" sz="6080" b="1" dirty="0">
                <a:latin typeface="Arial Black" pitchFamily="34" charset="0"/>
              </a:rPr>
              <a:t>;</a:t>
            </a:r>
            <a:br>
              <a:rPr lang="en-US" sz="6080" b="1" dirty="0">
                <a:latin typeface="Arial Black" pitchFamily="34" charset="0"/>
              </a:rPr>
            </a:br>
            <a:r>
              <a:rPr lang="en-US" sz="6080" b="1" dirty="0">
                <a:latin typeface="Arial Black" pitchFamily="34" charset="0"/>
              </a:rPr>
              <a:t>May Thy Holy Spirit fill me,</a:t>
            </a:r>
            <a:br>
              <a:rPr lang="en-US" sz="6080" b="1" dirty="0">
                <a:latin typeface="Arial Black" pitchFamily="34" charset="0"/>
              </a:rPr>
            </a:br>
            <a:r>
              <a:rPr lang="en-US" sz="6080" b="1" dirty="0">
                <a:latin typeface="Arial Black" pitchFamily="34" charset="0"/>
              </a:rPr>
              <a:t>May I know Thy </a:t>
            </a:r>
            <a:r>
              <a:rPr lang="en-US" sz="6080" b="1" dirty="0" err="1">
                <a:latin typeface="Arial Black" pitchFamily="34" charset="0"/>
              </a:rPr>
              <a:t>pow’r</a:t>
            </a:r>
            <a:r>
              <a:rPr lang="en-US" sz="6080" b="1" dirty="0">
                <a:latin typeface="Arial Black" pitchFamily="34" charset="0"/>
              </a:rPr>
              <a:t> divine.</a:t>
            </a:r>
          </a:p>
        </p:txBody>
      </p:sp>
    </p:spTree>
    <p:extLst>
      <p:ext uri="{BB962C8B-B14F-4D97-AF65-F5344CB8AC3E}">
        <p14:creationId xmlns:p14="http://schemas.microsoft.com/office/powerpoint/2010/main" val="3367533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a:bodyPr>
          <a:lstStyle/>
          <a:p>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All to Thee my blessed Savior</a:t>
            </a:r>
            <a:br>
              <a:rPr lang="en-US" sz="6080" b="1" dirty="0">
                <a:latin typeface="Arial Black" pitchFamily="34" charset="0"/>
              </a:rPr>
            </a:br>
            <a:r>
              <a:rPr lang="en-US" sz="6080" b="1" dirty="0">
                <a:latin typeface="Arial Black" pitchFamily="34" charset="0"/>
              </a:rPr>
              <a:t>I surrender all.</a:t>
            </a:r>
          </a:p>
        </p:txBody>
      </p:sp>
    </p:spTree>
    <p:extLst>
      <p:ext uri="{BB962C8B-B14F-4D97-AF65-F5344CB8AC3E}">
        <p14:creationId xmlns:p14="http://schemas.microsoft.com/office/powerpoint/2010/main" val="3337087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a:bodyPr>
          <a:lstStyle/>
          <a:p>
            <a:r>
              <a:rPr lang="en-US" sz="6080" b="1" dirty="0">
                <a:latin typeface="Arial Black" pitchFamily="34" charset="0"/>
              </a:rPr>
              <a:t>All to Jesus I surrender,</a:t>
            </a:r>
            <a:br>
              <a:rPr lang="en-US" sz="6080" b="1" dirty="0">
                <a:latin typeface="Arial Black" pitchFamily="34" charset="0"/>
              </a:rPr>
            </a:br>
            <a:r>
              <a:rPr lang="en-US" sz="6080" b="1" dirty="0">
                <a:latin typeface="Arial Black" pitchFamily="34" charset="0"/>
              </a:rPr>
              <a:t>Lord I give myself to Thee</a:t>
            </a:r>
            <a:br>
              <a:rPr lang="en-US" sz="6080" b="1" dirty="0">
                <a:latin typeface="Arial Black" pitchFamily="34" charset="0"/>
              </a:rPr>
            </a:br>
            <a:r>
              <a:rPr lang="en-US" sz="6080" b="1" dirty="0">
                <a:latin typeface="Arial Black" pitchFamily="34" charset="0"/>
              </a:rPr>
              <a:t>Fill me with Thy love and power,</a:t>
            </a:r>
            <a:br>
              <a:rPr lang="en-US" sz="6080" b="1" dirty="0">
                <a:latin typeface="Arial Black" pitchFamily="34" charset="0"/>
              </a:rPr>
            </a:br>
            <a:r>
              <a:rPr lang="en-US" sz="6080" b="1" dirty="0">
                <a:latin typeface="Arial Black" pitchFamily="34" charset="0"/>
              </a:rPr>
              <a:t>Let Thy blessing fall on me.</a:t>
            </a:r>
          </a:p>
        </p:txBody>
      </p:sp>
    </p:spTree>
    <p:extLst>
      <p:ext uri="{BB962C8B-B14F-4D97-AF65-F5344CB8AC3E}">
        <p14:creationId xmlns:p14="http://schemas.microsoft.com/office/powerpoint/2010/main" val="4100722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a:bodyPr>
          <a:lstStyle/>
          <a:p>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I surrender all</a:t>
            </a:r>
            <a:br>
              <a:rPr lang="en-US" sz="6080" b="1" dirty="0">
                <a:latin typeface="Arial Black" pitchFamily="34" charset="0"/>
              </a:rPr>
            </a:br>
            <a:r>
              <a:rPr lang="en-US" sz="6080" b="1" dirty="0">
                <a:latin typeface="Arial Black" pitchFamily="34" charset="0"/>
              </a:rPr>
              <a:t>All to Thee my blessed Savior</a:t>
            </a:r>
            <a:br>
              <a:rPr lang="en-US" sz="6080" b="1" dirty="0">
                <a:latin typeface="Arial Black" pitchFamily="34" charset="0"/>
              </a:rPr>
            </a:br>
            <a:r>
              <a:rPr lang="en-US" sz="6080" b="1" dirty="0">
                <a:latin typeface="Arial Black" pitchFamily="34" charset="0"/>
              </a:rPr>
              <a:t>I surrender all.</a:t>
            </a:r>
          </a:p>
        </p:txBody>
      </p:sp>
    </p:spTree>
    <p:extLst>
      <p:ext uri="{BB962C8B-B14F-4D97-AF65-F5344CB8AC3E}">
        <p14:creationId xmlns:p14="http://schemas.microsoft.com/office/powerpoint/2010/main" val="893637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444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856325"/>
          </a:xfrm>
        </p:spPr>
        <p:txBody>
          <a:bodyPr>
            <a:normAutofit/>
          </a:bodyPr>
          <a:lstStyle/>
          <a:p>
            <a:r>
              <a:rPr lang="en-US" sz="12160" dirty="0">
                <a:latin typeface="Arial Black" pitchFamily="34" charset="0"/>
              </a:rPr>
              <a:t>Jesus Paid It All</a:t>
            </a:r>
            <a:br>
              <a:rPr lang="en-US" sz="12160" dirty="0">
                <a:latin typeface="Arial Black" pitchFamily="34" charset="0"/>
              </a:rPr>
            </a:br>
            <a:br>
              <a:rPr lang="en-US" sz="7600" dirty="0">
                <a:latin typeface="Arial Black" pitchFamily="34" charset="0"/>
              </a:rPr>
            </a:br>
            <a:r>
              <a:rPr lang="en-US" sz="7600" dirty="0">
                <a:latin typeface="Arial Black" pitchFamily="34" charset="0"/>
              </a:rPr>
              <a:t>Hymn # 305</a:t>
            </a:r>
          </a:p>
        </p:txBody>
      </p:sp>
    </p:spTree>
    <p:extLst>
      <p:ext uri="{BB962C8B-B14F-4D97-AF65-F5344CB8AC3E}">
        <p14:creationId xmlns:p14="http://schemas.microsoft.com/office/powerpoint/2010/main" val="2830306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60" y="1447800"/>
            <a:ext cx="11003280" cy="6852920"/>
          </a:xfrm>
        </p:spPr>
        <p:txBody>
          <a:bodyPr>
            <a:noAutofit/>
          </a:bodyPr>
          <a:lstStyle/>
          <a:p>
            <a:r>
              <a:rPr lang="en-US" sz="6840" dirty="0">
                <a:latin typeface="Arial Black" pitchFamily="34" charset="0"/>
              </a:rPr>
              <a:t>I hear the Savior say;</a:t>
            </a:r>
            <a:br>
              <a:rPr lang="en-US" sz="6840" dirty="0">
                <a:latin typeface="Arial Black" pitchFamily="34" charset="0"/>
              </a:rPr>
            </a:br>
            <a:r>
              <a:rPr lang="en-US" sz="6840" dirty="0">
                <a:latin typeface="Arial Black" pitchFamily="34" charset="0"/>
              </a:rPr>
              <a:t>“ Thy strength indeed is small,</a:t>
            </a:r>
            <a:br>
              <a:rPr lang="en-US" sz="6840" dirty="0">
                <a:latin typeface="Arial Black" pitchFamily="34" charset="0"/>
              </a:rPr>
            </a:br>
            <a:r>
              <a:rPr lang="en-US" sz="6840" dirty="0">
                <a:latin typeface="Arial Black" pitchFamily="34" charset="0"/>
              </a:rPr>
              <a:t>Child of weakness, watch and pray;</a:t>
            </a:r>
            <a:br>
              <a:rPr lang="en-US" sz="6840" dirty="0">
                <a:latin typeface="Arial Black" pitchFamily="34" charset="0"/>
              </a:rPr>
            </a:br>
            <a:r>
              <a:rPr lang="en-US" sz="6840" dirty="0">
                <a:latin typeface="Arial Black" pitchFamily="34" charset="0"/>
              </a:rPr>
              <a:t>Find in Me </a:t>
            </a:r>
            <a:r>
              <a:rPr lang="en-US" sz="6840" dirty="0" err="1">
                <a:latin typeface="Arial Black" pitchFamily="34" charset="0"/>
              </a:rPr>
              <a:t>thine</a:t>
            </a:r>
            <a:r>
              <a:rPr lang="en-US" sz="6840" dirty="0">
                <a:latin typeface="Arial Black" pitchFamily="34" charset="0"/>
              </a:rPr>
              <a:t> all in all.”</a:t>
            </a:r>
            <a:br>
              <a:rPr lang="en-US" sz="6840" dirty="0">
                <a:latin typeface="Arial Black" pitchFamily="34" charset="0"/>
              </a:rPr>
            </a:br>
            <a:endParaRPr lang="en-US" sz="6840" dirty="0">
              <a:latin typeface="Arial Black" pitchFamily="34" charset="0"/>
            </a:endParaRPr>
          </a:p>
        </p:txBody>
      </p:sp>
    </p:spTree>
    <p:extLst>
      <p:ext uri="{BB962C8B-B14F-4D97-AF65-F5344CB8AC3E}">
        <p14:creationId xmlns:p14="http://schemas.microsoft.com/office/powerpoint/2010/main" val="328762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856325"/>
          </a:xfrm>
        </p:spPr>
        <p:txBody>
          <a:bodyPr/>
          <a:lstStyle/>
          <a:p>
            <a:r>
              <a:rPr lang="en-US" sz="8360" dirty="0">
                <a:latin typeface="Arial Black" pitchFamily="34" charset="0"/>
              </a:rPr>
              <a:t>Leaning on the Everlasting Arms</a:t>
            </a:r>
            <a:br>
              <a:rPr lang="en-US" sz="8360" dirty="0">
                <a:latin typeface="Arial Black" pitchFamily="34" charset="0"/>
              </a:rPr>
            </a:br>
            <a:br>
              <a:rPr lang="en-US" sz="8360" dirty="0">
                <a:latin typeface="Arial Black" pitchFamily="34" charset="0"/>
              </a:rPr>
            </a:br>
            <a:br>
              <a:rPr lang="en-US" dirty="0">
                <a:latin typeface="Arial Black" pitchFamily="34" charset="0"/>
              </a:rPr>
            </a:br>
            <a:r>
              <a:rPr lang="en-US" dirty="0">
                <a:latin typeface="Arial Black" pitchFamily="34" charset="0"/>
              </a:rPr>
              <a:t>Hymn # 575</a:t>
            </a:r>
          </a:p>
        </p:txBody>
      </p:sp>
    </p:spTree>
    <p:extLst>
      <p:ext uri="{BB962C8B-B14F-4D97-AF65-F5344CB8AC3E}">
        <p14:creationId xmlns:p14="http://schemas.microsoft.com/office/powerpoint/2010/main" val="2238173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a:bodyPr>
          <a:lstStyle/>
          <a:p>
            <a:r>
              <a:rPr lang="en-US" sz="7600" dirty="0">
                <a:latin typeface="Arial Black" pitchFamily="34" charset="0"/>
              </a:rPr>
              <a:t>Jesus paid it all;</a:t>
            </a:r>
            <a:br>
              <a:rPr lang="en-US" sz="7600" dirty="0">
                <a:latin typeface="Arial Black" pitchFamily="34" charset="0"/>
              </a:rPr>
            </a:br>
            <a:r>
              <a:rPr lang="en-US" sz="7600" dirty="0">
                <a:latin typeface="Arial Black" pitchFamily="34" charset="0"/>
              </a:rPr>
              <a:t>All to Him I owe.</a:t>
            </a:r>
            <a:br>
              <a:rPr lang="en-US" sz="7600" dirty="0">
                <a:latin typeface="Arial Black" pitchFamily="34" charset="0"/>
              </a:rPr>
            </a:br>
            <a:r>
              <a:rPr lang="en-US" sz="7600" dirty="0">
                <a:latin typeface="Arial Black" pitchFamily="34" charset="0"/>
              </a:rPr>
              <a:t>Sin had left a crimson stain;</a:t>
            </a:r>
            <a:br>
              <a:rPr lang="en-US" sz="7600" dirty="0">
                <a:latin typeface="Arial Black" pitchFamily="34" charset="0"/>
              </a:rPr>
            </a:br>
            <a:r>
              <a:rPr lang="en-US" sz="7600" dirty="0">
                <a:latin typeface="Arial Black" pitchFamily="34" charset="0"/>
              </a:rPr>
              <a:t>He washed it white as snow.</a:t>
            </a:r>
          </a:p>
        </p:txBody>
      </p:sp>
    </p:spTree>
    <p:extLst>
      <p:ext uri="{BB962C8B-B14F-4D97-AF65-F5344CB8AC3E}">
        <p14:creationId xmlns:p14="http://schemas.microsoft.com/office/powerpoint/2010/main" val="1624708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60" y="868680"/>
            <a:ext cx="11003280" cy="7818120"/>
          </a:xfrm>
        </p:spPr>
        <p:txBody>
          <a:bodyPr>
            <a:normAutofit fontScale="90000"/>
          </a:bodyPr>
          <a:lstStyle/>
          <a:p>
            <a:r>
              <a:rPr lang="en-US" sz="7600" dirty="0">
                <a:latin typeface="Arial Black" pitchFamily="34" charset="0"/>
              </a:rPr>
              <a:t>Lord, now indeed I find</a:t>
            </a:r>
            <a:br>
              <a:rPr lang="en-US" sz="7600" dirty="0">
                <a:latin typeface="Arial Black" pitchFamily="34" charset="0"/>
              </a:rPr>
            </a:br>
            <a:r>
              <a:rPr lang="en-US" sz="7600" dirty="0">
                <a:latin typeface="Arial Black" pitchFamily="34" charset="0"/>
              </a:rPr>
              <a:t> Thy </a:t>
            </a:r>
            <a:r>
              <a:rPr lang="en-US" sz="7600" dirty="0" err="1">
                <a:latin typeface="Arial Black" pitchFamily="34" charset="0"/>
              </a:rPr>
              <a:t>pow’r</a:t>
            </a:r>
            <a:r>
              <a:rPr lang="en-US" sz="7600" dirty="0">
                <a:latin typeface="Arial Black" pitchFamily="34" charset="0"/>
              </a:rPr>
              <a:t>, and </a:t>
            </a:r>
            <a:r>
              <a:rPr lang="en-US" sz="7600" dirty="0" err="1">
                <a:latin typeface="Arial Black" pitchFamily="34" charset="0"/>
              </a:rPr>
              <a:t>Thine</a:t>
            </a:r>
            <a:r>
              <a:rPr lang="en-US" sz="7600" dirty="0">
                <a:latin typeface="Arial Black" pitchFamily="34" charset="0"/>
              </a:rPr>
              <a:t> alone</a:t>
            </a:r>
            <a:br>
              <a:rPr lang="en-US" sz="7600" dirty="0">
                <a:latin typeface="Arial Black" pitchFamily="34" charset="0"/>
              </a:rPr>
            </a:br>
            <a:r>
              <a:rPr lang="en-US" sz="7600" dirty="0">
                <a:latin typeface="Arial Black" pitchFamily="34" charset="0"/>
              </a:rPr>
              <a:t>Can change the leper’s spots</a:t>
            </a:r>
            <a:br>
              <a:rPr lang="en-US" sz="7600" dirty="0">
                <a:latin typeface="Arial Black" pitchFamily="34" charset="0"/>
              </a:rPr>
            </a:br>
            <a:r>
              <a:rPr lang="en-US" sz="7600" dirty="0">
                <a:latin typeface="Arial Black" pitchFamily="34" charset="0"/>
              </a:rPr>
              <a:t>And melt the heart of stone.</a:t>
            </a:r>
            <a:br>
              <a:rPr lang="en-US" dirty="0">
                <a:latin typeface="Arial Black" pitchFamily="34" charset="0"/>
              </a:rPr>
            </a:br>
            <a:endParaRPr lang="en-US" dirty="0">
              <a:latin typeface="Arial Black" pitchFamily="34" charset="0"/>
            </a:endParaRPr>
          </a:p>
        </p:txBody>
      </p:sp>
    </p:spTree>
    <p:extLst>
      <p:ext uri="{BB962C8B-B14F-4D97-AF65-F5344CB8AC3E}">
        <p14:creationId xmlns:p14="http://schemas.microsoft.com/office/powerpoint/2010/main" val="1546924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a:bodyPr>
          <a:lstStyle/>
          <a:p>
            <a:r>
              <a:rPr lang="en-US" sz="7600" dirty="0">
                <a:latin typeface="Arial Black" pitchFamily="34" charset="0"/>
              </a:rPr>
              <a:t>Jesus paid it all;</a:t>
            </a:r>
            <a:br>
              <a:rPr lang="en-US" sz="7600" dirty="0">
                <a:latin typeface="Arial Black" pitchFamily="34" charset="0"/>
              </a:rPr>
            </a:br>
            <a:r>
              <a:rPr lang="en-US" sz="7600" dirty="0">
                <a:latin typeface="Arial Black" pitchFamily="34" charset="0"/>
              </a:rPr>
              <a:t>All to Him I owe.</a:t>
            </a:r>
            <a:br>
              <a:rPr lang="en-US" sz="7600" dirty="0">
                <a:latin typeface="Arial Black" pitchFamily="34" charset="0"/>
              </a:rPr>
            </a:br>
            <a:r>
              <a:rPr lang="en-US" sz="7600" dirty="0">
                <a:latin typeface="Arial Black" pitchFamily="34" charset="0"/>
              </a:rPr>
              <a:t>Sin had left a crimson stain;</a:t>
            </a:r>
            <a:br>
              <a:rPr lang="en-US" sz="7600" dirty="0">
                <a:latin typeface="Arial Black" pitchFamily="34" charset="0"/>
              </a:rPr>
            </a:br>
            <a:r>
              <a:rPr lang="en-US" sz="7600" dirty="0">
                <a:latin typeface="Arial Black" pitchFamily="34" charset="0"/>
              </a:rPr>
              <a:t>He washed it white as snow.</a:t>
            </a:r>
          </a:p>
        </p:txBody>
      </p:sp>
    </p:spTree>
    <p:extLst>
      <p:ext uri="{BB962C8B-B14F-4D97-AF65-F5344CB8AC3E}">
        <p14:creationId xmlns:p14="http://schemas.microsoft.com/office/powerpoint/2010/main" val="1840830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347875"/>
            <a:ext cx="11582400" cy="7952845"/>
          </a:xfrm>
        </p:spPr>
        <p:txBody>
          <a:bodyPr>
            <a:normAutofit/>
          </a:bodyPr>
          <a:lstStyle/>
          <a:p>
            <a:r>
              <a:rPr lang="en-US" sz="6840" dirty="0">
                <a:latin typeface="Arial Black" pitchFamily="34" charset="0"/>
              </a:rPr>
              <a:t>For nothing good have I</a:t>
            </a:r>
            <a:br>
              <a:rPr lang="en-US" sz="6840" dirty="0">
                <a:latin typeface="Arial Black" pitchFamily="34" charset="0"/>
              </a:rPr>
            </a:br>
            <a:r>
              <a:rPr lang="en-US" sz="6840" dirty="0">
                <a:latin typeface="Arial Black" pitchFamily="34" charset="0"/>
              </a:rPr>
              <a:t>Where-by Thy grace to claim;</a:t>
            </a:r>
            <a:br>
              <a:rPr lang="en-US" sz="6840" dirty="0">
                <a:latin typeface="Arial Black" pitchFamily="34" charset="0"/>
              </a:rPr>
            </a:br>
            <a:r>
              <a:rPr lang="en-US" sz="6840" dirty="0">
                <a:latin typeface="Arial Black" pitchFamily="34" charset="0"/>
              </a:rPr>
              <a:t>I’ll wash my garments white</a:t>
            </a:r>
            <a:br>
              <a:rPr lang="en-US" sz="6840" dirty="0">
                <a:latin typeface="Arial Black" pitchFamily="34" charset="0"/>
              </a:rPr>
            </a:br>
            <a:r>
              <a:rPr lang="en-US" sz="6840" dirty="0">
                <a:latin typeface="Arial Black" pitchFamily="34" charset="0"/>
              </a:rPr>
              <a:t>In the blood of </a:t>
            </a:r>
            <a:r>
              <a:rPr lang="en-US" sz="6840" dirty="0" err="1">
                <a:latin typeface="Arial Black" pitchFamily="34" charset="0"/>
              </a:rPr>
              <a:t>Calv’ry’s</a:t>
            </a:r>
            <a:r>
              <a:rPr lang="en-US" sz="6840" dirty="0">
                <a:latin typeface="Arial Black" pitchFamily="34" charset="0"/>
              </a:rPr>
              <a:t> Lamb</a:t>
            </a:r>
          </a:p>
        </p:txBody>
      </p:sp>
    </p:spTree>
    <p:extLst>
      <p:ext uri="{BB962C8B-B14F-4D97-AF65-F5344CB8AC3E}">
        <p14:creationId xmlns:p14="http://schemas.microsoft.com/office/powerpoint/2010/main" val="40902887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a:bodyPr>
          <a:lstStyle/>
          <a:p>
            <a:r>
              <a:rPr lang="en-US" sz="7600" dirty="0">
                <a:latin typeface="Arial Black" pitchFamily="34" charset="0"/>
              </a:rPr>
              <a:t>Jesus paid it all;</a:t>
            </a:r>
            <a:br>
              <a:rPr lang="en-US" sz="7600" dirty="0">
                <a:latin typeface="Arial Black" pitchFamily="34" charset="0"/>
              </a:rPr>
            </a:br>
            <a:r>
              <a:rPr lang="en-US" sz="7600" dirty="0">
                <a:latin typeface="Arial Black" pitchFamily="34" charset="0"/>
              </a:rPr>
              <a:t>All to Him I owe.</a:t>
            </a:r>
            <a:br>
              <a:rPr lang="en-US" sz="7600" dirty="0">
                <a:latin typeface="Arial Black" pitchFamily="34" charset="0"/>
              </a:rPr>
            </a:br>
            <a:r>
              <a:rPr lang="en-US" sz="7600" dirty="0">
                <a:latin typeface="Arial Black" pitchFamily="34" charset="0"/>
              </a:rPr>
              <a:t>Sin had left a crimson stain;</a:t>
            </a:r>
            <a:br>
              <a:rPr lang="en-US" sz="7600" dirty="0">
                <a:latin typeface="Arial Black" pitchFamily="34" charset="0"/>
              </a:rPr>
            </a:br>
            <a:r>
              <a:rPr lang="en-US" sz="7600" dirty="0">
                <a:latin typeface="Arial Black" pitchFamily="34" charset="0"/>
              </a:rPr>
              <a:t>He washed it white as snow.</a:t>
            </a:r>
          </a:p>
        </p:txBody>
      </p:sp>
    </p:spTree>
    <p:extLst>
      <p:ext uri="{BB962C8B-B14F-4D97-AF65-F5344CB8AC3E}">
        <p14:creationId xmlns:p14="http://schemas.microsoft.com/office/powerpoint/2010/main" val="3196905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347875"/>
            <a:ext cx="11582400" cy="7952845"/>
          </a:xfrm>
        </p:spPr>
        <p:txBody>
          <a:bodyPr>
            <a:normAutofit/>
          </a:bodyPr>
          <a:lstStyle/>
          <a:p>
            <a:r>
              <a:rPr lang="en-US" sz="6840" dirty="0">
                <a:latin typeface="Arial Black" pitchFamily="34" charset="0"/>
              </a:rPr>
              <a:t>And when before the throne</a:t>
            </a:r>
            <a:br>
              <a:rPr lang="en-US" sz="6840" dirty="0">
                <a:latin typeface="Arial Black" pitchFamily="34" charset="0"/>
              </a:rPr>
            </a:br>
            <a:r>
              <a:rPr lang="en-US" sz="6840" dirty="0">
                <a:latin typeface="Arial Black" pitchFamily="34" charset="0"/>
              </a:rPr>
              <a:t> I stand in Him complete,</a:t>
            </a:r>
            <a:br>
              <a:rPr lang="en-US" sz="6840" dirty="0">
                <a:latin typeface="Arial Black" pitchFamily="34" charset="0"/>
              </a:rPr>
            </a:br>
            <a:r>
              <a:rPr lang="en-US" sz="6840" dirty="0">
                <a:latin typeface="Arial Black" pitchFamily="34" charset="0"/>
              </a:rPr>
              <a:t>“Jesus died my soul to save,”</a:t>
            </a:r>
            <a:br>
              <a:rPr lang="en-US" sz="6840" dirty="0">
                <a:latin typeface="Arial Black" pitchFamily="34" charset="0"/>
              </a:rPr>
            </a:br>
            <a:r>
              <a:rPr lang="en-US" sz="6840" dirty="0">
                <a:latin typeface="Arial Black" pitchFamily="34" charset="0"/>
              </a:rPr>
              <a:t>My lips shall still repeat</a:t>
            </a:r>
          </a:p>
        </p:txBody>
      </p:sp>
    </p:spTree>
    <p:extLst>
      <p:ext uri="{BB962C8B-B14F-4D97-AF65-F5344CB8AC3E}">
        <p14:creationId xmlns:p14="http://schemas.microsoft.com/office/powerpoint/2010/main" val="32951451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a:bodyPr>
          <a:lstStyle/>
          <a:p>
            <a:r>
              <a:rPr lang="en-US" sz="7600" dirty="0">
                <a:latin typeface="Arial Black" pitchFamily="34" charset="0"/>
              </a:rPr>
              <a:t>Jesus paid it all;</a:t>
            </a:r>
            <a:br>
              <a:rPr lang="en-US" sz="7600" dirty="0">
                <a:latin typeface="Arial Black" pitchFamily="34" charset="0"/>
              </a:rPr>
            </a:br>
            <a:r>
              <a:rPr lang="en-US" sz="7600" dirty="0">
                <a:latin typeface="Arial Black" pitchFamily="34" charset="0"/>
              </a:rPr>
              <a:t>All to Him I owe.</a:t>
            </a:r>
            <a:br>
              <a:rPr lang="en-US" sz="7600" dirty="0">
                <a:latin typeface="Arial Black" pitchFamily="34" charset="0"/>
              </a:rPr>
            </a:br>
            <a:r>
              <a:rPr lang="en-US" sz="7600" dirty="0">
                <a:latin typeface="Arial Black" pitchFamily="34" charset="0"/>
              </a:rPr>
              <a:t>Sin had left a crimson stain;</a:t>
            </a:r>
            <a:br>
              <a:rPr lang="en-US" sz="7600" dirty="0">
                <a:latin typeface="Arial Black" pitchFamily="34" charset="0"/>
              </a:rPr>
            </a:br>
            <a:r>
              <a:rPr lang="en-US" sz="7600" dirty="0">
                <a:latin typeface="Arial Black" pitchFamily="34" charset="0"/>
              </a:rPr>
              <a:t>He washed it white as snow.</a:t>
            </a:r>
          </a:p>
        </p:txBody>
      </p:sp>
    </p:spTree>
    <p:extLst>
      <p:ext uri="{BB962C8B-B14F-4D97-AF65-F5344CB8AC3E}">
        <p14:creationId xmlns:p14="http://schemas.microsoft.com/office/powerpoint/2010/main" val="1807147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2887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1625600" y="1496292"/>
            <a:ext cx="12192000" cy="6305610"/>
          </a:xfrm>
        </p:spPr>
        <p:txBody>
          <a:bodyPr/>
          <a:lstStyle/>
          <a:p>
            <a:r>
              <a:rPr lang="en-US" sz="6000" u="sng" dirty="0"/>
              <a:t>Teaching Moment</a:t>
            </a:r>
            <a:br>
              <a:rPr lang="en-US" sz="6000" u="sng" dirty="0"/>
            </a:br>
            <a:r>
              <a:rPr lang="en-US" sz="6000" b="1" dirty="0"/>
              <a:t>“What Makes the Whole World Blind?”</a:t>
            </a:r>
            <a:br>
              <a:rPr lang="en-US" sz="6000" dirty="0"/>
            </a:br>
            <a:r>
              <a:rPr lang="en-US" sz="6000" dirty="0"/>
              <a:t>Matthew 5:38-42</a:t>
            </a:r>
            <a:br>
              <a:rPr lang="en-US" sz="6000" dirty="0"/>
            </a:br>
            <a:br>
              <a:rPr lang="en-US" sz="6000" u="sng" dirty="0"/>
            </a:br>
            <a:r>
              <a:rPr lang="en-US" sz="4800" b="1" dirty="0">
                <a:latin typeface="ADLaM Display" panose="02010000000000000000" pitchFamily="2" charset="0"/>
                <a:ea typeface="ADLaM Display" panose="02010000000000000000" pitchFamily="2" charset="0"/>
                <a:cs typeface="ADLaM Display" panose="02010000000000000000" pitchFamily="2" charset="0"/>
              </a:rPr>
              <a:t>Pastor Dustin</a:t>
            </a:r>
            <a:br>
              <a:rPr lang="en-US" sz="4800" b="1" u="sng" dirty="0"/>
            </a:br>
            <a:endParaRPr lang="en-US" sz="5400" dirty="0">
              <a:latin typeface="Amasis MT Pro Black" panose="02040A040500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95055" y="57632"/>
            <a:ext cx="11513127" cy="8371523"/>
          </a:xfrm>
          <a:prstGeom prst="rect">
            <a:avLst/>
          </a:prstGeom>
          <a:noFill/>
          <a:ln w="9525">
            <a:noFill/>
            <a:miter lim="800000"/>
            <a:headEnd/>
            <a:tailEnd/>
          </a:ln>
          <a:effectLst/>
        </p:spPr>
        <p:txBody>
          <a:bodyPr wrap="square"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5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3600" b="1" dirty="0">
              <a:solidFill>
                <a:prstClr val="black"/>
              </a:solidFill>
              <a:latin typeface="Arial" pitchFamily="34" charset="0"/>
              <a:ea typeface="MS PGothic" pitchFamily="34" charset="-128"/>
              <a:cs typeface="Arial" pitchFamily="34" charset="0"/>
            </a:endParaRPr>
          </a:p>
          <a:p>
            <a:pPr algn="ctr" defTabSz="914400">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32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a:bodyPr>
          <a:lstStyle/>
          <a:p>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safe an secure from all alarms,</a:t>
            </a:r>
            <a:br>
              <a:rPr lang="en-US" sz="6080" b="1" dirty="0">
                <a:latin typeface="Arial Black" pitchFamily="34" charset="0"/>
              </a:rPr>
            </a:br>
            <a:br>
              <a:rPr lang="en-US" sz="6080" b="1" dirty="0">
                <a:latin typeface="Arial Black" pitchFamily="34" charset="0"/>
              </a:rPr>
            </a:br>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leaning on the everlasting arms</a:t>
            </a:r>
          </a:p>
        </p:txBody>
      </p:sp>
    </p:spTree>
    <p:extLst>
      <p:ext uri="{BB962C8B-B14F-4D97-AF65-F5344CB8AC3E}">
        <p14:creationId xmlns:p14="http://schemas.microsoft.com/office/powerpoint/2010/main" val="2230998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4429760" y="1459419"/>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499360" y="1460131"/>
            <a:ext cx="10485120" cy="5670734"/>
          </a:xfrm>
        </p:spPr>
        <p:txBody>
          <a:bodyPr/>
          <a:lstStyle/>
          <a:p>
            <a:r>
              <a:rPr lang="en-US" sz="6000" b="1" dirty="0"/>
              <a:t>Offsite contributions can be made via Tithely.com</a:t>
            </a:r>
            <a:br>
              <a:rPr lang="en-US" sz="6000" b="1" dirty="0"/>
            </a:br>
            <a:r>
              <a:rPr lang="en-US" sz="6000" b="1" dirty="0"/>
              <a:t>the instructions are on our website </a:t>
            </a:r>
            <a:r>
              <a:rPr lang="en-US" sz="48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F07F897-9279-C2A0-71A5-2D0073D13189}"/>
              </a:ext>
            </a:extLst>
          </p:cNvPr>
          <p:cNvSpPr>
            <a:spLocks noGrp="1" noChangeArrowheads="1"/>
          </p:cNvSpPr>
          <p:nvPr>
            <p:ph type="title"/>
          </p:nvPr>
        </p:nvSpPr>
        <p:spPr/>
        <p:txBody>
          <a:bodyPr/>
          <a:lstStyle/>
          <a:p>
            <a:pPr eaLnBrk="1" hangingPunct="1"/>
            <a:br>
              <a:rPr lang="en-US" altLang="en-US" sz="11147" b="1" i="1">
                <a:solidFill>
                  <a:schemeClr val="tx1"/>
                </a:solidFill>
                <a:latin typeface="Arial Rounded MT Bold" panose="020F0704030504030204" pitchFamily="34" charset="0"/>
              </a:rPr>
            </a:br>
            <a:br>
              <a:rPr lang="en-US" altLang="en-US" sz="11147" b="1" i="1">
                <a:solidFill>
                  <a:schemeClr val="tx1"/>
                </a:solidFill>
                <a:latin typeface="Arial Rounded MT Bold" panose="020F0704030504030204" pitchFamily="34" charset="0"/>
              </a:rPr>
            </a:br>
            <a:br>
              <a:rPr lang="en-US" altLang="en-US" sz="11147" b="1" i="1">
                <a:solidFill>
                  <a:schemeClr val="tx1"/>
                </a:solidFill>
                <a:latin typeface="Arial Rounded MT Bold" panose="020F0704030504030204" pitchFamily="34" charset="0"/>
              </a:rPr>
            </a:br>
            <a:r>
              <a:rPr lang="en-US" altLang="en-US" sz="11147" b="1" i="1">
                <a:solidFill>
                  <a:schemeClr val="tx1"/>
                </a:solidFill>
                <a:latin typeface="Arial Rounded MT Bold" panose="020F0704030504030204" pitchFamily="34" charset="0"/>
              </a:rPr>
              <a:t>Doxology</a:t>
            </a:r>
            <a:endParaRPr lang="en-US" altLang="en-US" sz="6840" b="1">
              <a:solidFill>
                <a:schemeClr val="tx1"/>
              </a:solidFill>
            </a:endParaRPr>
          </a:p>
        </p:txBody>
      </p:sp>
    </p:spTree>
    <p:extLst>
      <p:ext uri="{BB962C8B-B14F-4D97-AF65-F5344CB8AC3E}">
        <p14:creationId xmlns:p14="http://schemas.microsoft.com/office/powerpoint/2010/main" val="3750768432"/>
      </p:ext>
    </p:extLst>
  </p:cSld>
  <p:clrMapOvr>
    <a:masterClrMapping/>
  </p:clrMapOvr>
  <p:transition>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14B838F8-7216-BB9F-0F49-DA381D2A8AAB}"/>
              </a:ext>
            </a:extLst>
          </p:cNvPr>
          <p:cNvSpPr txBox="1">
            <a:spLocks noChangeArrowheads="1"/>
          </p:cNvSpPr>
          <p:nvPr/>
        </p:nvSpPr>
        <p:spPr bwMode="auto">
          <a:xfrm>
            <a:off x="1930400" y="772160"/>
            <a:ext cx="11582400" cy="7849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Praise God </a:t>
            </a:r>
          </a:p>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from whom all blessings flow;</a:t>
            </a:r>
          </a:p>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Praise Him, </a:t>
            </a:r>
          </a:p>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all creatures here below;</a:t>
            </a:r>
          </a:p>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Praise Him </a:t>
            </a:r>
          </a:p>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above, ye heav’nly host;</a:t>
            </a:r>
          </a:p>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Praise Father, </a:t>
            </a:r>
          </a:p>
          <a:p>
            <a:pPr algn="ctr" defTabSz="1158270" eaLnBrk="0" fontAlgn="base" hangingPunct="0">
              <a:spcBef>
                <a:spcPct val="0"/>
              </a:spcBef>
              <a:spcAft>
                <a:spcPct val="0"/>
              </a:spcAft>
              <a:buNone/>
            </a:pPr>
            <a:r>
              <a:rPr lang="en-US" altLang="en-US" sz="5573" b="1">
                <a:solidFill>
                  <a:srgbClr val="000000"/>
                </a:solidFill>
                <a:latin typeface="Arial Rounded MT Bold" panose="020F0704030504030204" pitchFamily="34" charset="0"/>
              </a:rPr>
              <a:t>Son, and Holy Ghost.</a:t>
            </a:r>
            <a:r>
              <a:rPr lang="en-US" altLang="en-US" sz="5573" b="1">
                <a:solidFill>
                  <a:srgbClr val="000000"/>
                </a:solidFill>
                <a:latin typeface="Times" panose="02020603050405020304" pitchFamily="18" charset="0"/>
              </a:rPr>
              <a:t> </a:t>
            </a:r>
            <a:r>
              <a:rPr lang="en-US" altLang="en-US" sz="5067" b="1">
                <a:solidFill>
                  <a:srgbClr val="000000"/>
                </a:solidFill>
                <a:latin typeface="Times" panose="02020603050405020304" pitchFamily="18" charset="0"/>
              </a:rPr>
              <a:t> </a:t>
            </a:r>
            <a:r>
              <a:rPr lang="en-US" altLang="en-US" sz="6840" b="1">
                <a:solidFill>
                  <a:srgbClr val="000000"/>
                </a:solidFill>
                <a:latin typeface="Times" panose="02020603050405020304" pitchFamily="18" charset="0"/>
              </a:rPr>
              <a:t>          </a:t>
            </a:r>
          </a:p>
          <a:p>
            <a:pPr algn="ctr" defTabSz="1158270" eaLnBrk="0" fontAlgn="base" hangingPunct="0">
              <a:spcBef>
                <a:spcPct val="50000"/>
              </a:spcBef>
              <a:spcAft>
                <a:spcPct val="0"/>
              </a:spcAft>
              <a:buNone/>
            </a:pPr>
            <a:endParaRPr lang="en-US" altLang="en-US" sz="3040" b="1">
              <a:solidFill>
                <a:srgbClr val="000000"/>
              </a:solidFill>
              <a:latin typeface="Times" panose="02020603050405020304" pitchFamily="18" charset="0"/>
            </a:endParaRPr>
          </a:p>
        </p:txBody>
      </p:sp>
    </p:spTree>
    <p:extLst>
      <p:ext uri="{BB962C8B-B14F-4D97-AF65-F5344CB8AC3E}">
        <p14:creationId xmlns:p14="http://schemas.microsoft.com/office/powerpoint/2010/main" val="828997055"/>
      </p:ext>
    </p:extLst>
  </p:cSld>
  <p:clrMapOvr>
    <a:masterClrMapping/>
  </p:clrMapOvr>
  <p:transition>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8767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lstStyle/>
          <a:p>
            <a:r>
              <a:rPr lang="en-US" sz="9120" b="1" i="1" kern="0" dirty="0">
                <a:solidFill>
                  <a:srgbClr val="000000"/>
                </a:solidFill>
                <a:latin typeface="Arial Rounded MT Bold"/>
                <a:cs typeface="Arial"/>
              </a:rPr>
              <a:t>How Great Thou Art</a:t>
            </a:r>
            <a:endParaRPr lang="en-US" dirty="0"/>
          </a:p>
        </p:txBody>
      </p:sp>
    </p:spTree>
    <p:extLst>
      <p:ext uri="{BB962C8B-B14F-4D97-AF65-F5344CB8AC3E}">
        <p14:creationId xmlns:p14="http://schemas.microsoft.com/office/powerpoint/2010/main" val="23763444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856325"/>
          </a:xfrm>
        </p:spPr>
        <p:txBody>
          <a:bodyPr/>
          <a:lstStyle/>
          <a:p>
            <a:pPr lvl="0" eaLnBrk="0" fontAlgn="base" hangingPunct="0">
              <a:spcAft>
                <a:spcPct val="0"/>
              </a:spcAft>
            </a:pPr>
            <a:r>
              <a:rPr lang="en-US" sz="6080" b="1" dirty="0">
                <a:solidFill>
                  <a:srgbClr val="000000"/>
                </a:solidFill>
                <a:latin typeface="Arial Rounded MT Bold"/>
                <a:ea typeface="+mn-ea"/>
                <a:cs typeface="Arial" pitchFamily="34" charset="0"/>
              </a:rPr>
              <a:t>O Lord my God,</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when I in awesome wonder</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Consider all the worlds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Thy hands have made,</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I see the stars,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I hear the rolling thunder,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Thy </a:t>
            </a:r>
            <a:r>
              <a:rPr lang="en-US" sz="6080" b="1" dirty="0" err="1">
                <a:solidFill>
                  <a:srgbClr val="000000"/>
                </a:solidFill>
                <a:latin typeface="Arial Rounded MT Bold"/>
                <a:ea typeface="+mn-ea"/>
                <a:cs typeface="Arial" pitchFamily="34" charset="0"/>
              </a:rPr>
              <a:t>pow’r</a:t>
            </a:r>
            <a:r>
              <a:rPr lang="en-US" sz="6080" b="1" dirty="0">
                <a:solidFill>
                  <a:srgbClr val="000000"/>
                </a:solidFill>
                <a:latin typeface="Arial Rounded MT Bold"/>
                <a:ea typeface="+mn-ea"/>
                <a:cs typeface="Arial" pitchFamily="34" charset="0"/>
              </a:rPr>
              <a:t> </a:t>
            </a:r>
            <a:r>
              <a:rPr lang="en-US" sz="6080" b="1" dirty="0" err="1">
                <a:solidFill>
                  <a:srgbClr val="000000"/>
                </a:solidFill>
                <a:latin typeface="Arial Rounded MT Bold"/>
                <a:ea typeface="+mn-ea"/>
                <a:cs typeface="Arial" pitchFamily="34" charset="0"/>
              </a:rPr>
              <a:t>thro’out</a:t>
            </a:r>
            <a:r>
              <a:rPr lang="en-US" sz="6080" b="1" dirty="0">
                <a:solidFill>
                  <a:srgbClr val="000000"/>
                </a:solidFill>
                <a:latin typeface="Arial Rounded MT Bold"/>
                <a:ea typeface="+mn-ea"/>
                <a:cs typeface="Arial" pitchFamily="34" charset="0"/>
              </a:rPr>
              <a:t>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the universe displayed</a:t>
            </a:r>
            <a:endParaRPr lang="en-US" dirty="0"/>
          </a:p>
        </p:txBody>
      </p:sp>
    </p:spTree>
    <p:extLst>
      <p:ext uri="{BB962C8B-B14F-4D97-AF65-F5344CB8AC3E}">
        <p14:creationId xmlns:p14="http://schemas.microsoft.com/office/powerpoint/2010/main" val="4276584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856325"/>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32057033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8049365"/>
          </a:xfrm>
        </p:spPr>
        <p:txBody>
          <a:bodyPr>
            <a:normAutofit fontScale="90000"/>
          </a:bodyPr>
          <a:lstStyle/>
          <a:p>
            <a:pPr lvl="0" eaLnBrk="0" fontAlgn="base" hangingPunct="0">
              <a:spcAft>
                <a:spcPct val="0"/>
              </a:spcAft>
            </a:pPr>
            <a:r>
              <a:rPr lang="en-US" sz="6080" b="1" dirty="0">
                <a:solidFill>
                  <a:srgbClr val="000000"/>
                </a:solidFill>
                <a:latin typeface="Arial Rounded MT Bold"/>
                <a:ea typeface="+mn-ea"/>
                <a:cs typeface="Arial" pitchFamily="34" charset="0"/>
              </a:rPr>
              <a:t>When thro’ the woods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and forest glades I wander</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And hear the birds</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sing sweetly in the trees,</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When I look down</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from lofty mountain grandeur,</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And hear the brook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and feel the gentle breeze.</a:t>
            </a:r>
            <a:br>
              <a:rPr lang="en-US" sz="608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3927410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856325"/>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2448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lstStyle/>
          <a:p>
            <a:r>
              <a:rPr lang="en-US" b="1" dirty="0">
                <a:latin typeface="Arial Black" pitchFamily="34" charset="0"/>
              </a:rPr>
              <a:t>What a fellowship,</a:t>
            </a:r>
            <a:br>
              <a:rPr lang="en-US" b="1" dirty="0">
                <a:latin typeface="Arial Black" pitchFamily="34" charset="0"/>
              </a:rPr>
            </a:br>
            <a:r>
              <a:rPr lang="en-US" b="1" dirty="0">
                <a:latin typeface="Arial Black" pitchFamily="34" charset="0"/>
              </a:rPr>
              <a:t>what a joy divine,</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What a blessedness</a:t>
            </a:r>
            <a:br>
              <a:rPr lang="en-US" b="1" dirty="0">
                <a:latin typeface="Arial Black" pitchFamily="34" charset="0"/>
              </a:rPr>
            </a:br>
            <a:r>
              <a:rPr lang="en-US" b="1" dirty="0">
                <a:latin typeface="Arial Black" pitchFamily="34" charset="0"/>
              </a:rPr>
              <a:t>what a peace is mine,</a:t>
            </a:r>
            <a:br>
              <a:rPr lang="en-US" b="1" dirty="0">
                <a:latin typeface="Arial Black" pitchFamily="34" charset="0"/>
              </a:rPr>
            </a:br>
            <a:r>
              <a:rPr lang="en-US" b="1" dirty="0">
                <a:latin typeface="Arial Black" pitchFamily="34" charset="0"/>
              </a:rPr>
              <a:t>Leaning on the everlasting arms. </a:t>
            </a:r>
          </a:p>
        </p:txBody>
      </p:sp>
    </p:spTree>
    <p:extLst>
      <p:ext uri="{BB962C8B-B14F-4D97-AF65-F5344CB8AC3E}">
        <p14:creationId xmlns:p14="http://schemas.microsoft.com/office/powerpoint/2010/main" val="42202729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fontScale="90000"/>
          </a:bodyPr>
          <a:lstStyle/>
          <a:p>
            <a:pPr lvl="0" eaLnBrk="0" fontAlgn="base" hangingPunct="0">
              <a:spcAft>
                <a:spcPct val="0"/>
              </a:spcAft>
            </a:pPr>
            <a:r>
              <a:rPr lang="en-US" sz="6080" b="1" dirty="0">
                <a:solidFill>
                  <a:srgbClr val="000000"/>
                </a:solidFill>
                <a:latin typeface="Arial Rounded MT Bold"/>
                <a:ea typeface="+mn-ea"/>
                <a:cs typeface="Arial" pitchFamily="34" charset="0"/>
              </a:rPr>
              <a:t>And when I think that God,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His Son not sparing,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Sent Him to die,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I scarce can take it in,</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That on the cross,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my burden gladly bearing,</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He bled and died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to take away my sin.</a:t>
            </a:r>
            <a:br>
              <a:rPr lang="en-US" sz="6080" b="1" dirty="0">
                <a:solidFill>
                  <a:srgbClr val="000000"/>
                </a:solidFill>
                <a:latin typeface="Arial Rounded MT Bold"/>
                <a:ea typeface="+mn-ea"/>
                <a:cs typeface="Arial" pitchFamily="34" charset="0"/>
              </a:rPr>
            </a:br>
            <a:endParaRPr lang="en-US" dirty="0"/>
          </a:p>
        </p:txBody>
      </p:sp>
    </p:spTree>
    <p:extLst>
      <p:ext uri="{BB962C8B-B14F-4D97-AF65-F5344CB8AC3E}">
        <p14:creationId xmlns:p14="http://schemas.microsoft.com/office/powerpoint/2010/main" val="4040487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856325"/>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8878313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fontScale="90000"/>
          </a:bodyPr>
          <a:lstStyle/>
          <a:p>
            <a:pPr lvl="0" eaLnBrk="0" fontAlgn="base" hangingPunct="0">
              <a:spcAft>
                <a:spcPct val="0"/>
              </a:spcAft>
            </a:pPr>
            <a:r>
              <a:rPr lang="en-US" sz="6080" b="1" dirty="0">
                <a:solidFill>
                  <a:srgbClr val="000000"/>
                </a:solidFill>
                <a:latin typeface="Arial Rounded MT Bold"/>
                <a:ea typeface="+mn-ea"/>
                <a:cs typeface="Arial" pitchFamily="34" charset="0"/>
              </a:rPr>
              <a:t>When Christ shall come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with shout of acclamation</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And take me home,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what joy shall fill my heart!</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Then I shall bow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in humble adoration,</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And there proclaim, </a:t>
            </a:r>
            <a:br>
              <a:rPr lang="en-US" sz="6080" b="1" dirty="0">
                <a:solidFill>
                  <a:srgbClr val="000000"/>
                </a:solidFill>
                <a:latin typeface="Arial Rounded MT Bold"/>
                <a:ea typeface="+mn-ea"/>
                <a:cs typeface="Arial" pitchFamily="34" charset="0"/>
              </a:rPr>
            </a:br>
            <a:r>
              <a:rPr lang="en-US" sz="6080" b="1" dirty="0">
                <a:solidFill>
                  <a:srgbClr val="000000"/>
                </a:solidFill>
                <a:latin typeface="Arial Rounded MT Bold"/>
                <a:ea typeface="+mn-ea"/>
                <a:cs typeface="Arial" pitchFamily="34" charset="0"/>
              </a:rPr>
              <a:t>my God, how great Thou art.</a:t>
            </a:r>
            <a:endParaRPr lang="en-US" dirty="0"/>
          </a:p>
        </p:txBody>
      </p:sp>
    </p:spTree>
    <p:extLst>
      <p:ext uri="{BB962C8B-B14F-4D97-AF65-F5344CB8AC3E}">
        <p14:creationId xmlns:p14="http://schemas.microsoft.com/office/powerpoint/2010/main" val="5063620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856325"/>
          </a:xfrm>
        </p:spPr>
        <p:txBody>
          <a:bodyPr/>
          <a:lstStyle/>
          <a:p>
            <a:pPr eaLnBrk="0" hangingPunct="0"/>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Then sings my soul, </a:t>
            </a:r>
            <a:br>
              <a:rPr lang="en-US" b="1" dirty="0">
                <a:latin typeface="Arial Rounded MT Bold"/>
              </a:rPr>
            </a:br>
            <a:r>
              <a:rPr lang="en-US" b="1" dirty="0">
                <a:latin typeface="Arial Rounded MT Bold"/>
              </a:rPr>
              <a:t>my Savior God to Thee:  </a:t>
            </a:r>
            <a:br>
              <a:rPr lang="en-US" b="1" dirty="0">
                <a:latin typeface="Arial Rounded MT Bold"/>
              </a:rPr>
            </a:br>
            <a:r>
              <a:rPr lang="en-US" b="1" dirty="0">
                <a:latin typeface="Arial Rounded MT Bold"/>
              </a:rPr>
              <a:t>How great Thou art, </a:t>
            </a:r>
            <a:br>
              <a:rPr lang="en-US" b="1" dirty="0">
                <a:latin typeface="Arial Rounded MT Bold"/>
              </a:rPr>
            </a:br>
            <a:r>
              <a:rPr lang="en-US" b="1" dirty="0">
                <a:latin typeface="Arial Rounded MT Bold"/>
              </a:rPr>
              <a:t>how great Thou art!</a:t>
            </a:r>
          </a:p>
        </p:txBody>
      </p:sp>
    </p:spTree>
    <p:extLst>
      <p:ext uri="{BB962C8B-B14F-4D97-AF65-F5344CB8AC3E}">
        <p14:creationId xmlns:p14="http://schemas.microsoft.com/office/powerpoint/2010/main" val="18958502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472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080655" y="373033"/>
            <a:ext cx="12926290" cy="7786747"/>
          </a:xfrm>
          <a:prstGeom prst="rect">
            <a:avLst/>
          </a:prstGeom>
          <a:noFill/>
          <a:ln w="9525">
            <a:noFill/>
            <a:miter lim="800000"/>
            <a:headEnd/>
            <a:tailEnd/>
          </a:ln>
        </p:spPr>
        <p:txBody>
          <a:bodyPr wrap="square"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4800" b="1" u="sng" dirty="0">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48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5400" b="1" dirty="0">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5400" b="1" dirty="0">
                <a:solidFill>
                  <a:srgbClr val="000000"/>
                </a:solidFill>
                <a:latin typeface="Arial" pitchFamily="34" charset="0"/>
                <a:ea typeface="MS PGothic" pitchFamily="34" charset="-128"/>
                <a:cs typeface="Arial" pitchFamily="34" charset="0"/>
              </a:rPr>
              <a:t>you are </a:t>
            </a:r>
            <a:r>
              <a:rPr lang="en-US" sz="5400" b="1" u="sng" dirty="0">
                <a:solidFill>
                  <a:srgbClr val="000000"/>
                </a:solidFill>
                <a:latin typeface="Arial" pitchFamily="34" charset="0"/>
                <a:ea typeface="MS PGothic" pitchFamily="34" charset="-128"/>
                <a:cs typeface="Arial" pitchFamily="34" charset="0"/>
              </a:rPr>
              <a:t>EXACTLY</a:t>
            </a:r>
            <a:r>
              <a:rPr lang="en-US" sz="5400" b="1" dirty="0">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dirty="0">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5816600" y="46482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952845"/>
          </a:xfrm>
        </p:spPr>
        <p:txBody>
          <a:bodyPr>
            <a:normAutofit/>
          </a:bodyPr>
          <a:lstStyle/>
          <a:p>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safe an secure from all alarms,</a:t>
            </a:r>
            <a:br>
              <a:rPr lang="en-US" sz="6080" b="1" dirty="0">
                <a:latin typeface="Arial Black" pitchFamily="34" charset="0"/>
              </a:rPr>
            </a:br>
            <a:br>
              <a:rPr lang="en-US" sz="6080" b="1" dirty="0">
                <a:latin typeface="Arial Black" pitchFamily="34" charset="0"/>
              </a:rPr>
            </a:br>
            <a:r>
              <a:rPr lang="en-US" sz="6080" b="1" dirty="0">
                <a:latin typeface="Arial Black" pitchFamily="34" charset="0"/>
              </a:rPr>
              <a:t>Leaning, leaning</a:t>
            </a:r>
            <a:br>
              <a:rPr lang="en-US" sz="6080" b="1" dirty="0">
                <a:latin typeface="Arial Black" pitchFamily="34" charset="0"/>
              </a:rPr>
            </a:br>
            <a:r>
              <a:rPr lang="en-US" sz="6080" b="1" dirty="0">
                <a:latin typeface="Arial Black" pitchFamily="34" charset="0"/>
              </a:rPr>
              <a:t>leaning on the everlasting arms</a:t>
            </a:r>
          </a:p>
        </p:txBody>
      </p:sp>
    </p:spTree>
    <p:extLst>
      <p:ext uri="{BB962C8B-B14F-4D97-AF65-F5344CB8AC3E}">
        <p14:creationId xmlns:p14="http://schemas.microsoft.com/office/powerpoint/2010/main" val="4220000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5"/>
            <a:ext cx="10424160" cy="7856325"/>
          </a:xfrm>
        </p:spPr>
        <p:txBody>
          <a:bodyPr/>
          <a:lstStyle/>
          <a:p>
            <a:r>
              <a:rPr lang="en-US" b="1" dirty="0">
                <a:latin typeface="Arial Black" pitchFamily="34" charset="0"/>
              </a:rPr>
              <a:t>O how sweet to walk</a:t>
            </a:r>
            <a:br>
              <a:rPr lang="en-US" b="1" dirty="0">
                <a:latin typeface="Arial Black" pitchFamily="34" charset="0"/>
              </a:rPr>
            </a:br>
            <a:r>
              <a:rPr lang="en-US" b="1" dirty="0">
                <a:latin typeface="Arial Black" pitchFamily="34" charset="0"/>
              </a:rPr>
              <a:t>in the pilgrim way,</a:t>
            </a:r>
            <a:br>
              <a:rPr lang="en-US" b="1" dirty="0">
                <a:latin typeface="Arial Black" pitchFamily="34" charset="0"/>
              </a:rPr>
            </a:br>
            <a:r>
              <a:rPr lang="en-US" b="1" dirty="0">
                <a:latin typeface="Arial Black" pitchFamily="34" charset="0"/>
              </a:rPr>
              <a:t>leaning on the everlasting arms.</a:t>
            </a:r>
            <a:br>
              <a:rPr lang="en-US" b="1" dirty="0">
                <a:latin typeface="Arial Black" pitchFamily="34" charset="0"/>
              </a:rPr>
            </a:br>
            <a:r>
              <a:rPr lang="en-US" b="1" dirty="0">
                <a:latin typeface="Arial Black" pitchFamily="34" charset="0"/>
              </a:rPr>
              <a:t>O how bright the path</a:t>
            </a:r>
            <a:br>
              <a:rPr lang="en-US" b="1" dirty="0">
                <a:latin typeface="Arial Black" pitchFamily="34" charset="0"/>
              </a:rPr>
            </a:br>
            <a:r>
              <a:rPr lang="en-US" b="1" dirty="0">
                <a:latin typeface="Arial Black" pitchFamily="34" charset="0"/>
              </a:rPr>
              <a:t>grows from day to day,</a:t>
            </a:r>
            <a:br>
              <a:rPr lang="en-US" b="1" dirty="0">
                <a:latin typeface="Arial Black" pitchFamily="34" charset="0"/>
              </a:rPr>
            </a:br>
            <a:r>
              <a:rPr lang="en-US" b="1" dirty="0">
                <a:latin typeface="Arial Black" pitchFamily="34" charset="0"/>
              </a:rPr>
              <a:t>leaning on the everlasting arms.</a:t>
            </a:r>
          </a:p>
        </p:txBody>
      </p:sp>
    </p:spTree>
    <p:extLst>
      <p:ext uri="{BB962C8B-B14F-4D97-AF65-F5344CB8AC3E}">
        <p14:creationId xmlns:p14="http://schemas.microsoft.com/office/powerpoint/2010/main" val="2497066529"/>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5462</TotalTime>
  <Words>1982</Words>
  <Application>Microsoft Office PowerPoint</Application>
  <PresentationFormat>Custom</PresentationFormat>
  <Paragraphs>96</Paragraphs>
  <Slides>75</Slides>
  <Notes>2</Notes>
  <HiddenSlides>0</HiddenSlides>
  <MMClips>0</MMClips>
  <ScaleCrop>false</ScaleCrop>
  <HeadingPairs>
    <vt:vector size="6" baseType="variant">
      <vt:variant>
        <vt:lpstr>Fonts Used</vt:lpstr>
      </vt:variant>
      <vt:variant>
        <vt:i4>10</vt:i4>
      </vt:variant>
      <vt:variant>
        <vt:lpstr>Theme</vt:lpstr>
      </vt:variant>
      <vt:variant>
        <vt:i4>12</vt:i4>
      </vt:variant>
      <vt:variant>
        <vt:lpstr>Slide Titles</vt:lpstr>
      </vt:variant>
      <vt:variant>
        <vt:i4>75</vt:i4>
      </vt:variant>
    </vt:vector>
  </HeadingPairs>
  <TitlesOfParts>
    <vt:vector size="97" baseType="lpstr">
      <vt:lpstr>MS PGothic</vt:lpstr>
      <vt:lpstr>ADLaM Display</vt:lpstr>
      <vt:lpstr>Amasis MT Pro Black</vt:lpstr>
      <vt:lpstr>Arial</vt:lpstr>
      <vt:lpstr>Arial Black</vt:lpstr>
      <vt:lpstr>Arial Rounded MT Bold</vt:lpstr>
      <vt:lpstr>Baguet Script</vt:lpstr>
      <vt:lpstr>Calibri</vt:lpstr>
      <vt:lpstr>Calibri Light</vt:lpstr>
      <vt:lpstr>Times</vt:lpstr>
      <vt:lpstr>3_Office Theme</vt:lpstr>
      <vt:lpstr>4_Office Theme</vt:lpstr>
      <vt:lpstr>6_Office Theme</vt:lpstr>
      <vt:lpstr>7_Office Theme</vt:lpstr>
      <vt:lpstr>Office 2013 - 2022 Theme</vt:lpstr>
      <vt:lpstr>Office Theme</vt:lpstr>
      <vt:lpstr>2_Office Theme</vt:lpstr>
      <vt:lpstr>8_Office Theme</vt:lpstr>
      <vt:lpstr>Default Design</vt:lpstr>
      <vt:lpstr>5_Office Theme</vt:lpstr>
      <vt:lpstr>1_Office Theme</vt:lpstr>
      <vt:lpstr>9_Office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Leaning on the Everlasting Arms   Hymn # 575</vt:lpstr>
      <vt:lpstr>Leaning, leaning safe an secure from all alarms,  Leaning, leaning leaning on the everlasting arms</vt:lpstr>
      <vt:lpstr>What a fellowship, what a joy divine, Leaning on the everlasting arms. What a blessedness what a peace is mine, Leaning on the everlasting arms. </vt:lpstr>
      <vt:lpstr>Leaning, leaning safe an secure from all alarms,  Leaning, leaning leaning on the everlasting arms</vt:lpstr>
      <vt:lpstr>O how sweet to walk in the pilgrim way, leaning on the everlasting arms. O how bright the path grows from day to day, leaning on the everlasting arms.</vt:lpstr>
      <vt:lpstr>Leaning, leaning safe an secure from all alarms,  Leaning, leaning leaning on the everlasting arms</vt:lpstr>
      <vt:lpstr>What have I to dread, what have I to fear, leaning on the everlasting arms? I have blessed peace with my Lord so near, leaning on the everlasting arms.</vt:lpstr>
      <vt:lpstr>Leaning, leaning safe an secure from all alarms,  Leaning, leaning leaning on the everlasting arms</vt:lpstr>
      <vt:lpstr>PowerPoint Presentation</vt:lpstr>
      <vt:lpstr>“This Little Light Of Mine” </vt:lpstr>
      <vt:lpstr>This little light of mine, I’m gonna let it shine This little light of mine, I’m gonna let it shine This little light of mine, I’m gonna let it shine Let it shine, let it shine, let it shine. </vt:lpstr>
      <vt:lpstr>Hide it under a bushel, no!  I’m gonna let it shine Hide it under a bushel, no!  I’m gonna let it shine Hide it under a bushel, no!  I’m gonna let it shine Let it shine, let it shine, let it shine.</vt:lpstr>
      <vt:lpstr>This little light of mine, I’m gonna let it shine This little light of mine, I’m gonna let it shine This little light of mine, I’m gonna let it shine Let it shine, let it shine, let it shine. </vt:lpstr>
      <vt:lpstr>Won’t let Satan blow it out, I’m gonna let it shine Won’t let Satan blow it out, I’m gonna let it shine Won’t let Satan blow it out, I’m gonna let it shine  Let it shine, let it shine, let it shine!</vt:lpstr>
      <vt:lpstr>This little light of mine, I’m gonna let it shine This little light of mine, I’m gonna let it shine This little light of mine, I’m gonna let it shine Let it shine, let it shine, let it shine. </vt:lpstr>
      <vt:lpstr>PowerPoint Presentation</vt:lpstr>
      <vt:lpstr>WELCOME</vt:lpstr>
      <vt:lpstr>Opening Prayer for Worship:  Dee Frank, Liturgist    </vt:lpstr>
      <vt:lpstr>All Almighty God,  we pray for your blessing on the church in this place. Here may the faithful find salvation, and the careless be awakened. </vt:lpstr>
      <vt:lpstr>All Here may the doubting find faith, and the anxious be encouraged.  Here may the tempted find help, and the sad and lonely find comfort.  </vt:lpstr>
      <vt:lpstr>All Here may the weary find rest, and the strong be renewed. Here may the aged find consolation and the young be inspired; </vt:lpstr>
      <vt:lpstr>All And above all else, here may you be glorified forever and ever.  through Jesus Christ, our Lord.  Amen. </vt:lpstr>
      <vt:lpstr>PowerPoint Presentation</vt:lpstr>
      <vt:lpstr>10,000 Reasons ( Bless the Lord )</vt:lpstr>
      <vt:lpstr>Bless the Lord O my soul O my soul Worship His holy name Sing like never before  O my soul I’ll worship Your holy name.</vt:lpstr>
      <vt:lpstr>The sun comes up it’s a new day dawning It’s time to sing your song again Whatever may pass and whatever lies before me Let me be singing when the evening comes</vt:lpstr>
      <vt:lpstr>Bless the Lord O my soul O my soul Worship His holy name Sing like never before  O my soul I’ll worship Your holy name.</vt:lpstr>
      <vt:lpstr>You’re rich in love and  You’re slow to anger Your name is great and Your heart is kind For all Your goodness I will keep on singing Ten thousand reasons for my heart to find</vt:lpstr>
      <vt:lpstr>Bless the Lord O my soul O my soul Worship His holy name Sing like never before  O my soul I’ll worship Your holy name.</vt:lpstr>
      <vt:lpstr>And on that day when my strength is failing The end draws near and my time has come Still my soul will sing Your praise unending Ten thousand years and then forever more</vt:lpstr>
      <vt:lpstr>Bless the Lord O my soul O my soul Worship His holy name Sing like never before  O my soul I’ll worship Your holy name.</vt:lpstr>
      <vt:lpstr>Worship Your holy name Lord I’ll worship Your holy name.</vt:lpstr>
      <vt:lpstr>PowerPoint Presentation</vt:lpstr>
      <vt:lpstr>I Surrender All  Hymn # 596</vt:lpstr>
      <vt:lpstr>All to Jesus I surrender, All to Him I freely give; I will ever love and trust Him, In His presence daily live.</vt:lpstr>
      <vt:lpstr>I surrender all I surrender all All to Thee my blessed Savior I surrender all.</vt:lpstr>
      <vt:lpstr>All to Jesus I surrender, Humbly at His feet I bow; Worldly pleasures all forsaken, Take me Jesus, take me now</vt:lpstr>
      <vt:lpstr>I surrender all I surrender all All to Thee my blessed Savior I surrender all.</vt:lpstr>
      <vt:lpstr>All to Jesus I surrender Make me Savior, wholly Thine; May Thy Holy Spirit fill me, May I know Thy pow’r divine.</vt:lpstr>
      <vt:lpstr>I surrender all I surrender all All to Thee my blessed Savior I surrender all.</vt:lpstr>
      <vt:lpstr>All to Jesus I surrender, Lord I give myself to Thee Fill me with Thy love and power, Let Thy blessing fall on me.</vt:lpstr>
      <vt:lpstr>I surrender all I surrender all All to Thee my blessed Savior I surrender all.</vt:lpstr>
      <vt:lpstr>PowerPoint Presentation</vt:lpstr>
      <vt:lpstr>Jesus Paid It All  Hymn # 305</vt:lpstr>
      <vt:lpstr>I hear the Savior say; “ Thy strength indeed is small, Child of weakness, watch and pray; Find in Me thine all in all.” </vt:lpstr>
      <vt:lpstr>Jesus paid it all; All to Him I owe. Sin had left a crimson stain; He washed it white as snow.</vt:lpstr>
      <vt:lpstr>Lord, now indeed I find  Thy pow’r, and Thine alone Can change the leper’s spots And melt the heart of stone. </vt:lpstr>
      <vt:lpstr>Jesus paid it all; All to Him I owe. Sin had left a crimson stain; He washed it white as snow.</vt:lpstr>
      <vt:lpstr>For nothing good have I Where-by Thy grace to claim; I’ll wash my garments white In the blood of Calv’ry’s Lamb</vt:lpstr>
      <vt:lpstr>Jesus paid it all; All to Him I owe. Sin had left a crimson stain; He washed it white as snow.</vt:lpstr>
      <vt:lpstr>And when before the throne  I stand in Him complete, “Jesus died my soul to save,” My lips shall still repeat</vt:lpstr>
      <vt:lpstr>Jesus paid it all; All to Him I owe. Sin had left a crimson stain; He washed it white as snow.</vt:lpstr>
      <vt:lpstr>PowerPoint Presentation</vt:lpstr>
      <vt:lpstr>Teaching Moment “What Makes the Whole World Blind?” Matthew 5:38-42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How Great Thou Art</vt:lpstr>
      <vt:lpstr>O Lord my God, when I in awesome wonder Consider all the worlds  Thy hands have made, I see the stars,  I hear the rolling thunder,  Thy pow’r thro’out  the universe displayed</vt:lpstr>
      <vt:lpstr>Then sings my soul,  my Savior God, to Thee;  How great Thou art, how great Thou art!  Then sings my soul,  my Savior God to Thee:   How great Thou art,  how great Thou art!</vt:lpstr>
      <vt:lpstr>When thro’ the woods  and forest glades I wander And hear the birds sing sweetly in the trees, When I look down from lofty mountain grandeur, And hear the brook  and feel the gentle breeze. </vt:lpstr>
      <vt:lpstr>Then sings my soul,  my Savior God, to Thee;  How great Thou art, how great Thou art!  Then sings my soul,  my Savior God to Thee:   How great Thou art,  how great Thou art!</vt:lpstr>
      <vt:lpstr>And when I think that God,  His Son not sparing,  Sent Him to die,  I scarce can take it in, That on the cross,  my burden gladly bearing, He bled and died  to take away my sin. </vt:lpstr>
      <vt:lpstr>Then sings my soul,  my Savior God, to Thee;  How great Thou art, how great Thou art!  Then sings my soul,  my Savior God to Thee:   How great Thou art,  how great Thou art!</vt:lpstr>
      <vt:lpstr>When Christ shall come  with shout of acclamation And take me home,  what joy shall fill my heart! Then I shall bow  in humble adoration, And there proclaim,  my God, how great Thou art.</vt:lpstr>
      <vt:lpstr>Then sings my soul,  my Savior God, to Thee;  How great Thou art, how great Thou art!  Then sings my soul,  my Savior God to Thee:   How great Thou art,  how great Thou art!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271</cp:revision>
  <dcterms:created xsi:type="dcterms:W3CDTF">2021-03-31T13:56:44Z</dcterms:created>
  <dcterms:modified xsi:type="dcterms:W3CDTF">2024-08-11T12:38:33Z</dcterms:modified>
</cp:coreProperties>
</file>