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661" r:id="rId5"/>
    <p:sldMasterId id="2147484667" r:id="rId6"/>
    <p:sldMasterId id="2147484669" r:id="rId7"/>
    <p:sldMasterId id="2147484675" r:id="rId8"/>
    <p:sldMasterId id="2147484678" r:id="rId9"/>
    <p:sldMasterId id="2147484681" r:id="rId10"/>
    <p:sldMasterId id="2147484684" r:id="rId11"/>
    <p:sldMasterId id="2147484699" r:id="rId12"/>
    <p:sldMasterId id="2147484711" r:id="rId13"/>
  </p:sldMasterIdLst>
  <p:notesMasterIdLst>
    <p:notesMasterId r:id="rId108"/>
  </p:notesMasterIdLst>
  <p:sldIdLst>
    <p:sldId id="2920" r:id="rId14"/>
    <p:sldId id="610" r:id="rId15"/>
    <p:sldId id="469" r:id="rId16"/>
    <p:sldId id="470" r:id="rId17"/>
    <p:sldId id="3248" r:id="rId18"/>
    <p:sldId id="3249" r:id="rId19"/>
    <p:sldId id="258" r:id="rId20"/>
    <p:sldId id="3250" r:id="rId21"/>
    <p:sldId id="3251" r:id="rId22"/>
    <p:sldId id="3252" r:id="rId23"/>
    <p:sldId id="3253" r:id="rId24"/>
    <p:sldId id="3254" r:id="rId25"/>
    <p:sldId id="3255" r:id="rId26"/>
    <p:sldId id="3295" r:id="rId27"/>
    <p:sldId id="3296" r:id="rId28"/>
    <p:sldId id="3297" r:id="rId29"/>
    <p:sldId id="3298" r:id="rId30"/>
    <p:sldId id="3299" r:id="rId31"/>
    <p:sldId id="3300" r:id="rId32"/>
    <p:sldId id="3301" r:id="rId33"/>
    <p:sldId id="1986" r:id="rId34"/>
    <p:sldId id="3312" r:id="rId35"/>
    <p:sldId id="3313" r:id="rId36"/>
    <p:sldId id="2778" r:id="rId37"/>
    <p:sldId id="3315" r:id="rId38"/>
    <p:sldId id="3316" r:id="rId39"/>
    <p:sldId id="3314" r:id="rId40"/>
    <p:sldId id="3317" r:id="rId41"/>
    <p:sldId id="2693" r:id="rId42"/>
    <p:sldId id="427" r:id="rId43"/>
    <p:sldId id="639" r:id="rId44"/>
    <p:sldId id="3264" r:id="rId45"/>
    <p:sldId id="3263" r:id="rId46"/>
    <p:sldId id="3265" r:id="rId47"/>
    <p:sldId id="3318" r:id="rId48"/>
    <p:sldId id="2472" r:id="rId49"/>
    <p:sldId id="3207" r:id="rId50"/>
    <p:sldId id="3320" r:id="rId51"/>
    <p:sldId id="3319" r:id="rId52"/>
    <p:sldId id="3321" r:id="rId53"/>
    <p:sldId id="3322" r:id="rId54"/>
    <p:sldId id="582" r:id="rId55"/>
    <p:sldId id="447" r:id="rId56"/>
    <p:sldId id="448" r:id="rId57"/>
    <p:sldId id="3323" r:id="rId58"/>
    <p:sldId id="2546" r:id="rId59"/>
    <p:sldId id="259" r:id="rId60"/>
    <p:sldId id="3266" r:id="rId61"/>
    <p:sldId id="3267" r:id="rId62"/>
    <p:sldId id="269" r:id="rId63"/>
    <p:sldId id="265" r:id="rId64"/>
    <p:sldId id="270" r:id="rId65"/>
    <p:sldId id="266" r:id="rId66"/>
    <p:sldId id="271" r:id="rId67"/>
    <p:sldId id="267" r:id="rId68"/>
    <p:sldId id="268" r:id="rId69"/>
    <p:sldId id="257" r:id="rId70"/>
    <p:sldId id="3268" r:id="rId71"/>
    <p:sldId id="3269" r:id="rId72"/>
    <p:sldId id="3270" r:id="rId73"/>
    <p:sldId id="3271" r:id="rId74"/>
    <p:sldId id="3272" r:id="rId75"/>
    <p:sldId id="3273" r:id="rId76"/>
    <p:sldId id="3274" r:id="rId77"/>
    <p:sldId id="3275" r:id="rId78"/>
    <p:sldId id="3276" r:id="rId79"/>
    <p:sldId id="3302" r:id="rId80"/>
    <p:sldId id="3303" r:id="rId81"/>
    <p:sldId id="3304" r:id="rId82"/>
    <p:sldId id="3305" r:id="rId83"/>
    <p:sldId id="3306" r:id="rId84"/>
    <p:sldId id="3307" r:id="rId85"/>
    <p:sldId id="3308" r:id="rId86"/>
    <p:sldId id="3309" r:id="rId87"/>
    <p:sldId id="3310" r:id="rId88"/>
    <p:sldId id="3311" r:id="rId89"/>
    <p:sldId id="454" r:id="rId90"/>
    <p:sldId id="455" r:id="rId91"/>
    <p:sldId id="1001" r:id="rId92"/>
    <p:sldId id="1943" r:id="rId93"/>
    <p:sldId id="3287" r:id="rId94"/>
    <p:sldId id="3288" r:id="rId95"/>
    <p:sldId id="3289" r:id="rId96"/>
    <p:sldId id="3290" r:id="rId97"/>
    <p:sldId id="3291" r:id="rId98"/>
    <p:sldId id="3292" r:id="rId99"/>
    <p:sldId id="263" r:id="rId100"/>
    <p:sldId id="260" r:id="rId101"/>
    <p:sldId id="264" r:id="rId102"/>
    <p:sldId id="261" r:id="rId103"/>
    <p:sldId id="3293" r:id="rId104"/>
    <p:sldId id="262" r:id="rId105"/>
    <p:sldId id="3294" r:id="rId106"/>
    <p:sldId id="464" r:id="rId107"/>
  </p:sldIdLst>
  <p:sldSz cx="154432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4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38" autoAdjust="0"/>
    <p:restoredTop sz="94660" autoAdjust="0"/>
  </p:normalViewPr>
  <p:slideViewPr>
    <p:cSldViewPr snapToGrid="0">
      <p:cViewPr varScale="1">
        <p:scale>
          <a:sx n="24" d="100"/>
          <a:sy n="24" d="100"/>
        </p:scale>
        <p:origin x="36" y="1578"/>
      </p:cViewPr>
      <p:guideLst>
        <p:guide orient="horz" pos="2736"/>
        <p:guide pos="486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tableStyles" Target="tableStyle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notesMaster" Target="notesMasters/notesMaster1.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presProps" Target="presProp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8/18/2024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78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94</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8/18/2024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63200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3AD702-D017-BB4E-F4B0-BECBB8AF28A6}"/>
              </a:ext>
            </a:extLst>
          </p:cNvPr>
          <p:cNvSpPr>
            <a:spLocks noGrp="1" noChangeArrowheads="1"/>
          </p:cNvSpPr>
          <p:nvPr>
            <p:ph type="dt" sz="half" idx="10"/>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A385C6F-D52C-AF81-A121-B0F3C5C76D70}"/>
              </a:ext>
            </a:extLst>
          </p:cNvPr>
          <p:cNvSpPr>
            <a:spLocks noGrp="1" noChangeArrowheads="1"/>
          </p:cNvSpPr>
          <p:nvPr>
            <p:ph type="ftr" sz="quarter" idx="11"/>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8B88B9A9-8B6D-676F-CEE7-944D0E005671}"/>
              </a:ext>
            </a:extLst>
          </p:cNvPr>
          <p:cNvSpPr>
            <a:spLocks noGrp="1" noChangeArrowheads="1"/>
          </p:cNvSpPr>
          <p:nvPr>
            <p:ph type="sldNum" sz="quarter" idx="12"/>
          </p:nvPr>
        </p:nvSpPr>
        <p:spPr>
          <a:ln/>
        </p:spPr>
        <p:txBody>
          <a:bodyPr/>
          <a:lstStyle>
            <a:lvl1pPr>
              <a:defRPr/>
            </a:lvl1pPr>
          </a:lstStyle>
          <a:p>
            <a:pPr defTabSz="1158270" fontAlgn="base">
              <a:spcBef>
                <a:spcPct val="0"/>
              </a:spcBef>
              <a:spcAft>
                <a:spcPct val="0"/>
              </a:spcAft>
              <a:defRPr/>
            </a:pPr>
            <a:fld id="{47FB4C02-37A4-4230-BF95-C15167D9D2BF}" type="slidenum">
              <a:rPr lang="en-US" altLang="en-US" smtClean="0">
                <a:solidFill>
                  <a:srgbClr val="000000"/>
                </a:solidFill>
              </a:rPr>
              <a:pPr defTabSz="11582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6439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7927AA-80CC-69F1-0233-013C6AF855CD}"/>
              </a:ext>
            </a:extLst>
          </p:cNvPr>
          <p:cNvSpPr>
            <a:spLocks noGrp="1" noChangeArrowheads="1"/>
          </p:cNvSpPr>
          <p:nvPr>
            <p:ph type="dt" sz="half" idx="10"/>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51E1907-B670-17C4-DD42-1886D9E3388A}"/>
              </a:ext>
            </a:extLst>
          </p:cNvPr>
          <p:cNvSpPr>
            <a:spLocks noGrp="1" noChangeArrowheads="1"/>
          </p:cNvSpPr>
          <p:nvPr>
            <p:ph type="ftr" sz="quarter" idx="11"/>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6C7B0CB-C885-0E93-F207-13CDD7C45C05}"/>
              </a:ext>
            </a:extLst>
          </p:cNvPr>
          <p:cNvSpPr>
            <a:spLocks noGrp="1" noChangeArrowheads="1"/>
          </p:cNvSpPr>
          <p:nvPr>
            <p:ph type="sldNum" sz="quarter" idx="12"/>
          </p:nvPr>
        </p:nvSpPr>
        <p:spPr>
          <a:ln/>
        </p:spPr>
        <p:txBody>
          <a:bodyPr/>
          <a:lstStyle>
            <a:lvl1pPr>
              <a:defRPr/>
            </a:lvl1pPr>
          </a:lstStyle>
          <a:p>
            <a:pPr defTabSz="1158270" fontAlgn="base">
              <a:spcBef>
                <a:spcPct val="0"/>
              </a:spcBef>
              <a:spcAft>
                <a:spcPct val="0"/>
              </a:spcAft>
              <a:defRPr/>
            </a:pPr>
            <a:fld id="{CE36D05E-299C-4F51-BEB7-7ED22DD3901F}" type="slidenum">
              <a:rPr lang="en-US" altLang="en-US" smtClean="0">
                <a:solidFill>
                  <a:srgbClr val="000000"/>
                </a:solidFill>
              </a:rPr>
              <a:pPr defTabSz="11582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2622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6CDFC325-D8BE-4B04-B4E1-B47733916A24}"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0D3E63D9-E4A4-477F-B6B5-215319C6DFAC}"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65622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6CDFC325-D8BE-4B04-B4E1-B47733916A24}"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0D3E63D9-E4A4-477F-B6B5-215319C6DFAC}"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71394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1DF471D5-FC2D-46D7-A68C-86DD44CE369A}"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154DA853-747F-4310-B497-F1909ADBD5A0}"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61422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1DF471D5-FC2D-46D7-A68C-86DD44CE369A}"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154DA853-747F-4310-B497-F1909ADBD5A0}"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75032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4BA6CEAD-16F2-4E46-81DE-252C33F6BF54}"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3A0D2E2D-5889-4306-962F-46D75757AC6F}"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359642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4BA6CEAD-16F2-4E46-81DE-252C33F6BF54}"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3A0D2E2D-5889-4306-962F-46D75757AC6F}"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85521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421660"/>
            <a:ext cx="1158240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930400" y="4562581"/>
            <a:ext cx="115824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0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8/18/2024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82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3677" y="2165669"/>
            <a:ext cx="1331976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1053677" y="5813320"/>
            <a:ext cx="13319760" cy="1900237"/>
          </a:xfrm>
        </p:spPr>
        <p:txBody>
          <a:bodyPr/>
          <a:lstStyle>
            <a:lvl1pPr marL="0" indent="0">
              <a:buNone/>
              <a:defRPr sz="3040">
                <a:solidFill>
                  <a:schemeClr val="tx1">
                    <a:tint val="75000"/>
                  </a:schemeClr>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53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17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010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3731" y="462493"/>
            <a:ext cx="1331976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3732" y="2129473"/>
            <a:ext cx="65331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1063732" y="3173095"/>
            <a:ext cx="65331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120" y="2129473"/>
            <a:ext cx="6565371"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7818120" y="3173095"/>
            <a:ext cx="6565371"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82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8/18/2024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62375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71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6565371" y="1250739"/>
            <a:ext cx="781812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364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6565371" y="1250739"/>
            <a:ext cx="781812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6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338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51540" y="462492"/>
            <a:ext cx="3329940"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1720" y="462492"/>
            <a:ext cx="9796780"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14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8/18/2024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9C800B0-7B37-41C5-8D51-55BB2B986D5D}"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8/18/2024</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64EC362-6D5C-42EF-8A7B-FF349380AEA0}" type="slidenum">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49421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8/18/2024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8/18/2024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FC6BB65D-5976-44B8-91A9-8000E1DB3FDC}"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9B5BCE35-8E7E-4829-8C34-C9800E4DB08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71475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FC6BB65D-5976-44B8-91A9-8000E1DB3FDC}"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9B5BCE35-8E7E-4829-8C34-C9800E4DB08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49480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FBFABACF-3857-4DA8-B749-B7C17831F9F2}"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310FACE0-1017-40A1-A4CE-70AB29FC94DA}"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79689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8/18/2024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070307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hyperlink" Target="https://commons.wikimedia.org/wiki/File:Candle_flame_(1).jpg" TargetMode="External"/><Relationship Id="rId4"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www.publicdomainpictures.net/view-image.php?image=34028&amp;picture=crown-of-thorns" TargetMode="External"/><Relationship Id="rId4" Type="http://schemas.openxmlformats.org/officeDocument/2006/relationships/image" Target="../media/image4.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1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hyperlink" Target="https://pixabay.com/en/praying-hands-faith-hope-pray-2535750/" TargetMode="Externa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22"/>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8/18/2024</a:t>
            </a:fld>
            <a:endParaRPr lang="en-US" dirty="0"/>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2"/>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1DF471D5-FC2D-46D7-A68C-86DD44CE369A}" type="datetimeFigureOut">
              <a:rPr lang="en-US" smtClean="0"/>
              <a:t>8/18/2024</a:t>
            </a:fld>
            <a:endParaRPr lang="en-US"/>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154DA853-747F-4310-B497-F1909ADBD5A0}" type="slidenum">
              <a:rPr lang="en-US" smtClean="0"/>
              <a:t>‹#›</a:t>
            </a:fld>
            <a:endParaRPr lang="en-US"/>
          </a:p>
        </p:txBody>
      </p:sp>
    </p:spTree>
    <p:extLst>
      <p:ext uri="{BB962C8B-B14F-4D97-AF65-F5344CB8AC3E}">
        <p14:creationId xmlns:p14="http://schemas.microsoft.com/office/powerpoint/2010/main" val="724361486"/>
      </p:ext>
    </p:extLst>
  </p:cSld>
  <p:clrMap bg1="lt1" tx1="dk1" bg2="lt2" tx2="dk2" accent1="accent1" accent2="accent2" accent3="accent3" accent4="accent4" accent5="accent5" accent6="accent6" hlink="hlink" folHlink="folHlink"/>
  <p:sldLayoutIdLst>
    <p:sldLayoutId id="2147484682" r:id="rId1"/>
    <p:sldLayoutId id="214748468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1000"/>
            <a:lum/>
            <a:extLst>
              <a:ext uri="{837473B0-CC2E-450A-ABE3-18F120FF3D39}">
                <a1611:picAttrSrcUrl xmlns:a1611="http://schemas.microsoft.com/office/drawing/2016/11/main" r:id="rId5"/>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2"/>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4BA6CEAD-16F2-4E46-81DE-252C33F6BF54}" type="datetimeFigureOut">
              <a:rPr lang="en-US" smtClean="0"/>
              <a:t>8/18/2024</a:t>
            </a:fld>
            <a:endParaRPr lang="en-US"/>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3A0D2E2D-5889-4306-962F-46D75757AC6F}" type="slidenum">
              <a:rPr lang="en-US" smtClean="0"/>
              <a:t>‹#›</a:t>
            </a:fld>
            <a:endParaRPr lang="en-US"/>
          </a:p>
        </p:txBody>
      </p:sp>
    </p:spTree>
    <p:extLst>
      <p:ext uri="{BB962C8B-B14F-4D97-AF65-F5344CB8AC3E}">
        <p14:creationId xmlns:p14="http://schemas.microsoft.com/office/powerpoint/2010/main" val="4242364420"/>
      </p:ext>
    </p:extLst>
  </p:cSld>
  <p:clrMap bg1="lt1" tx1="dk1" bg2="lt2" tx2="dk2" accent1="accent1" accent2="accent2" accent3="accent3" accent4="accent4" accent5="accent5" accent6="accent6" hlink="hlink" folHlink="folHlink"/>
  <p:sldLayoutIdLst>
    <p:sldLayoutId id="2147484685" r:id="rId1"/>
    <p:sldLayoutId id="2147484686"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720" y="462493"/>
            <a:ext cx="1331976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1720" y="2312458"/>
            <a:ext cx="1331976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1720" y="8051377"/>
            <a:ext cx="347472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8/18/2024</a:t>
            </a:fld>
            <a:endParaRPr lang="en-US" dirty="0"/>
          </a:p>
        </p:txBody>
      </p:sp>
      <p:sp>
        <p:nvSpPr>
          <p:cNvPr id="5" name="Footer Placeholder 4"/>
          <p:cNvSpPr>
            <a:spLocks noGrp="1"/>
          </p:cNvSpPr>
          <p:nvPr>
            <p:ph type="ftr" sz="quarter" idx="3"/>
          </p:nvPr>
        </p:nvSpPr>
        <p:spPr>
          <a:xfrm>
            <a:off x="5115560" y="8051377"/>
            <a:ext cx="521208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0906760" y="8051377"/>
            <a:ext cx="347472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32982256"/>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2"/>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8/18/2024</a:t>
            </a:fld>
            <a:endParaRPr lang="en-US">
              <a:solidFill>
                <a:prstClr val="black">
                  <a:tint val="75000"/>
                </a:prstClr>
              </a:solidFill>
            </a:endParaRPr>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74951179"/>
      </p:ext>
    </p:extLst>
  </p:cSld>
  <p:clrMap bg1="lt1" tx1="dk1" bg2="lt2" tx2="dk2" accent1="accent1" accent2="accent2" accent3="accent3" accent4="accent4" accent5="accent5" accent6="accent6" hlink="hlink" folHlink="folHlink"/>
  <p:sldLayoutIdLst>
    <p:sldLayoutId id="21474847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72160" y="2026922"/>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8/18/2024</a:t>
            </a:fld>
            <a:endParaRPr lang="en-US"/>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80"/>
            <a:ext cx="1389888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36"/>
            <a:ext cx="1389888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413"/>
            <a:ext cx="3603413" cy="462489"/>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8/18/2024</a:t>
            </a:fld>
            <a:endParaRPr lang="en-US" dirty="0"/>
          </a:p>
        </p:txBody>
      </p:sp>
      <p:sp>
        <p:nvSpPr>
          <p:cNvPr id="5" name="Footer Placeholder 4"/>
          <p:cNvSpPr>
            <a:spLocks noGrp="1"/>
          </p:cNvSpPr>
          <p:nvPr>
            <p:ph type="ftr" sz="quarter" idx="3"/>
          </p:nvPr>
        </p:nvSpPr>
        <p:spPr>
          <a:xfrm>
            <a:off x="5276428" y="8051413"/>
            <a:ext cx="4890347" cy="462489"/>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11067628" y="8051413"/>
            <a:ext cx="3603413" cy="462489"/>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772160" y="347880"/>
            <a:ext cx="1389888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72160" y="2026936"/>
            <a:ext cx="1389888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413"/>
            <a:ext cx="3603413" cy="462489"/>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8/18/2024</a:t>
            </a:fld>
            <a:endParaRPr lang="en-US" dirty="0"/>
          </a:p>
        </p:txBody>
      </p:sp>
      <p:sp>
        <p:nvSpPr>
          <p:cNvPr id="5" name="Footer Placeholder 4"/>
          <p:cNvSpPr>
            <a:spLocks noGrp="1"/>
          </p:cNvSpPr>
          <p:nvPr>
            <p:ph type="ftr" sz="quarter" idx="3"/>
          </p:nvPr>
        </p:nvSpPr>
        <p:spPr>
          <a:xfrm>
            <a:off x="5276428" y="8051413"/>
            <a:ext cx="4890347" cy="462489"/>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1067628" y="8051413"/>
            <a:ext cx="3603413" cy="462489"/>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FC6BB65D-5976-44B8-91A9-8000E1DB3FDC}" type="datetimeFigureOut">
              <a:rPr lang="en-US" smtClean="0"/>
              <a:pPr/>
              <a:t>8/18/2024</a:t>
            </a:fld>
            <a:endParaRPr lang="en-US"/>
          </a:p>
        </p:txBody>
      </p:sp>
      <p:sp>
        <p:nvSpPr>
          <p:cNvPr id="5" name="Footer Placeholder 4"/>
          <p:cNvSpPr>
            <a:spLocks noGrp="1"/>
          </p:cNvSpPr>
          <p:nvPr>
            <p:ph type="ftr" sz="quarter" idx="3"/>
          </p:nvPr>
        </p:nvSpPr>
        <p:spPr>
          <a:xfrm>
            <a:off x="5276428"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8"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9B5BCE35-8E7E-4829-8C34-C9800E4DB089}" type="slidenum">
              <a:rPr lang="en-US" smtClean="0"/>
              <a:pPr/>
              <a:t>‹#›</a:t>
            </a:fld>
            <a:endParaRPr lang="en-US"/>
          </a:p>
        </p:txBody>
      </p:sp>
    </p:spTree>
    <p:extLst>
      <p:ext uri="{BB962C8B-B14F-4D97-AF65-F5344CB8AC3E}">
        <p14:creationId xmlns:p14="http://schemas.microsoft.com/office/powerpoint/2010/main" val="2556804642"/>
      </p:ext>
    </p:extLst>
  </p:cSld>
  <p:clrMap bg1="lt1" tx1="dk1" bg2="lt2" tx2="dk2" accent1="accent1" accent2="accent2" accent3="accent3" accent4="accent4" accent5="accent5" accent6="accent6" hlink="hlink" folHlink="folHlink"/>
  <p:sldLayoutIdLst>
    <p:sldLayoutId id="2147484662" r:id="rId1"/>
    <p:sldLayoutId id="214748466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1">
                <a:lumMod val="85000"/>
                <a:lumOff val="15000"/>
              </a:schemeClr>
            </a:gs>
            <a:gs pos="11000">
              <a:schemeClr val="accent1">
                <a:lumMod val="45000"/>
                <a:lumOff val="55000"/>
              </a:schemeClr>
            </a:gs>
            <a:gs pos="88000">
              <a:schemeClr val="accent1">
                <a:lumMod val="45000"/>
                <a:lumOff val="55000"/>
              </a:schemeClr>
            </a:gs>
            <a:gs pos="7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FBFABACF-3857-4DA8-B749-B7C17831F9F2}" type="datetimeFigureOut">
              <a:rPr lang="en-US" smtClean="0"/>
              <a:pPr/>
              <a:t>8/18/2024</a:t>
            </a:fld>
            <a:endParaRPr lang="en-US"/>
          </a:p>
        </p:txBody>
      </p:sp>
      <p:sp>
        <p:nvSpPr>
          <p:cNvPr id="5" name="Footer Placeholder 4"/>
          <p:cNvSpPr>
            <a:spLocks noGrp="1"/>
          </p:cNvSpPr>
          <p:nvPr>
            <p:ph type="ftr" sz="quarter" idx="3"/>
          </p:nvPr>
        </p:nvSpPr>
        <p:spPr>
          <a:xfrm>
            <a:off x="5276428"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8"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310FACE0-1017-40A1-A4CE-70AB29FC94DA}" type="slidenum">
              <a:rPr lang="en-US" smtClean="0"/>
              <a:pPr/>
              <a:t>‹#›</a:t>
            </a:fld>
            <a:endParaRPr lang="en-US"/>
          </a:p>
        </p:txBody>
      </p:sp>
    </p:spTree>
    <p:extLst>
      <p:ext uri="{BB962C8B-B14F-4D97-AF65-F5344CB8AC3E}">
        <p14:creationId xmlns:p14="http://schemas.microsoft.com/office/powerpoint/2010/main" val="386493054"/>
      </p:ext>
    </p:extLst>
  </p:cSld>
  <p:clrMap bg1="lt1" tx1="dk1" bg2="lt2" tx2="dk2" accent1="accent1" accent2="accent2" accent3="accent3" accent4="accent4" accent5="accent5" accent6="accent6" hlink="hlink" folHlink="folHlink"/>
  <p:sldLayoutIdLst>
    <p:sldLayoutId id="2147484668" r:id="rId1"/>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0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5F7CC718-28C1-4360-BAFD-B82091944006}" type="datetimeFigureOut">
              <a:rPr lang="en-US" smtClean="0"/>
              <a:t>8/18/2024</a:t>
            </a:fld>
            <a:endParaRPr lang="en-US"/>
          </a:p>
        </p:txBody>
      </p:sp>
      <p:sp>
        <p:nvSpPr>
          <p:cNvPr id="5" name="Footer Placeholder 4"/>
          <p:cNvSpPr>
            <a:spLocks noGrp="1"/>
          </p:cNvSpPr>
          <p:nvPr>
            <p:ph type="ftr" sz="quarter" idx="3"/>
          </p:nvPr>
        </p:nvSpPr>
        <p:spPr>
          <a:xfrm>
            <a:off x="5276428"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8"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310736282"/>
      </p:ext>
    </p:extLst>
  </p:cSld>
  <p:clrMap bg1="lt1" tx1="dk1" bg2="lt2" tx2="dk2" accent1="accent1" accent2="accent2" accent3="accent3" accent4="accent4" accent5="accent5" accent6="accent6" hlink="hlink" folHlink="folHlink"/>
  <p:sldLayoutIdLst>
    <p:sldLayoutId id="2147484670" r:id="rId1"/>
    <p:sldLayoutId id="2147484671"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7BDEAF-4AE6-2773-FD34-5A052AC9475E}"/>
              </a:ext>
            </a:extLst>
          </p:cNvPr>
          <p:cNvSpPr>
            <a:spLocks noGrp="1" noChangeArrowheads="1"/>
          </p:cNvSpPr>
          <p:nvPr>
            <p:ph type="title"/>
          </p:nvPr>
        </p:nvSpPr>
        <p:spPr bwMode="auto">
          <a:xfrm>
            <a:off x="772160" y="347875"/>
            <a:ext cx="1389888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EC7F8FE-4AD5-ECBD-CA32-AB3C2D436552}"/>
              </a:ext>
            </a:extLst>
          </p:cNvPr>
          <p:cNvSpPr>
            <a:spLocks noGrp="1" noChangeArrowheads="1"/>
          </p:cNvSpPr>
          <p:nvPr>
            <p:ph type="body" idx="1"/>
          </p:nvPr>
        </p:nvSpPr>
        <p:spPr bwMode="auto">
          <a:xfrm>
            <a:off x="772160" y="2026921"/>
            <a:ext cx="13898880" cy="57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86E4CC-7D80-ED9E-C837-C958670B85E2}"/>
              </a:ext>
            </a:extLst>
          </p:cNvPr>
          <p:cNvSpPr>
            <a:spLocks noGrp="1" noChangeArrowheads="1"/>
          </p:cNvSpPr>
          <p:nvPr>
            <p:ph type="dt" sz="half" idx="2"/>
          </p:nvPr>
        </p:nvSpPr>
        <p:spPr bwMode="auto">
          <a:xfrm>
            <a:off x="772160" y="7910618"/>
            <a:ext cx="3603413"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773">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2287E04-77B2-E9BC-AF73-780FB35DEBCC}"/>
              </a:ext>
            </a:extLst>
          </p:cNvPr>
          <p:cNvSpPr>
            <a:spLocks noGrp="1" noChangeArrowheads="1"/>
          </p:cNvSpPr>
          <p:nvPr>
            <p:ph type="ftr" sz="quarter" idx="3"/>
          </p:nvPr>
        </p:nvSpPr>
        <p:spPr bwMode="auto">
          <a:xfrm>
            <a:off x="5276428" y="7910618"/>
            <a:ext cx="4890347"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773">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296A28C-315B-F320-BD5A-5574DE790D35}"/>
              </a:ext>
            </a:extLst>
          </p:cNvPr>
          <p:cNvSpPr>
            <a:spLocks noGrp="1" noChangeArrowheads="1"/>
          </p:cNvSpPr>
          <p:nvPr>
            <p:ph type="sldNum" sz="quarter" idx="4"/>
          </p:nvPr>
        </p:nvSpPr>
        <p:spPr bwMode="auto">
          <a:xfrm>
            <a:off x="11067628" y="7910618"/>
            <a:ext cx="3603413"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773" smtClean="0"/>
            </a:lvl1pPr>
          </a:lstStyle>
          <a:p>
            <a:pPr>
              <a:defRPr/>
            </a:pPr>
            <a:fld id="{779EC457-3D83-4D8F-87DD-9D4472F4E745}" type="slidenum">
              <a:rPr lang="en-US" altLang="en-US"/>
              <a:pPr>
                <a:defRPr/>
              </a:pPr>
              <a:t>‹#›</a:t>
            </a:fld>
            <a:endParaRPr lang="en-US" altLang="en-US"/>
          </a:p>
        </p:txBody>
      </p:sp>
    </p:spTree>
    <p:extLst>
      <p:ext uri="{BB962C8B-B14F-4D97-AF65-F5344CB8AC3E}">
        <p14:creationId xmlns:p14="http://schemas.microsoft.com/office/powerpoint/2010/main" val="3475576389"/>
      </p:ext>
    </p:extLst>
  </p:cSld>
  <p:clrMap bg1="lt1" tx1="dk1" bg2="lt2" tx2="dk2" accent1="accent1" accent2="accent2" accent3="accent3" accent4="accent4" accent5="accent5" accent6="accent6" hlink="hlink" folHlink="folHlink"/>
  <p:sldLayoutIdLst>
    <p:sldLayoutId id="2147484676" r:id="rId1"/>
    <p:sldLayoutId id="2147484677" r:id="rId2"/>
  </p:sldLayoutIdLst>
  <p:txStyles>
    <p:titleStyle>
      <a:lvl1pPr algn="ctr" rtl="0" eaLnBrk="0" fontAlgn="base" hangingPunct="0">
        <a:spcBef>
          <a:spcPct val="0"/>
        </a:spcBef>
        <a:spcAft>
          <a:spcPct val="0"/>
        </a:spcAft>
        <a:defRPr sz="5573">
          <a:solidFill>
            <a:schemeClr val="tx2"/>
          </a:solidFill>
          <a:latin typeface="+mj-lt"/>
          <a:ea typeface="+mj-ea"/>
          <a:cs typeface="+mj-cs"/>
        </a:defRPr>
      </a:lvl1pPr>
      <a:lvl2pPr algn="ctr" rtl="0" eaLnBrk="0" fontAlgn="base" hangingPunct="0">
        <a:spcBef>
          <a:spcPct val="0"/>
        </a:spcBef>
        <a:spcAft>
          <a:spcPct val="0"/>
        </a:spcAft>
        <a:defRPr sz="5573">
          <a:solidFill>
            <a:schemeClr val="tx2"/>
          </a:solidFill>
          <a:latin typeface="Arial" charset="0"/>
          <a:cs typeface="Arial" charset="0"/>
        </a:defRPr>
      </a:lvl2pPr>
      <a:lvl3pPr algn="ctr" rtl="0" eaLnBrk="0" fontAlgn="base" hangingPunct="0">
        <a:spcBef>
          <a:spcPct val="0"/>
        </a:spcBef>
        <a:spcAft>
          <a:spcPct val="0"/>
        </a:spcAft>
        <a:defRPr sz="5573">
          <a:solidFill>
            <a:schemeClr val="tx2"/>
          </a:solidFill>
          <a:latin typeface="Arial" charset="0"/>
          <a:cs typeface="Arial" charset="0"/>
        </a:defRPr>
      </a:lvl3pPr>
      <a:lvl4pPr algn="ctr" rtl="0" eaLnBrk="0" fontAlgn="base" hangingPunct="0">
        <a:spcBef>
          <a:spcPct val="0"/>
        </a:spcBef>
        <a:spcAft>
          <a:spcPct val="0"/>
        </a:spcAft>
        <a:defRPr sz="5573">
          <a:solidFill>
            <a:schemeClr val="tx2"/>
          </a:solidFill>
          <a:latin typeface="Arial" charset="0"/>
          <a:cs typeface="Arial" charset="0"/>
        </a:defRPr>
      </a:lvl4pPr>
      <a:lvl5pPr algn="ctr" rtl="0" eaLnBrk="0" fontAlgn="base" hangingPunct="0">
        <a:spcBef>
          <a:spcPct val="0"/>
        </a:spcBef>
        <a:spcAft>
          <a:spcPct val="0"/>
        </a:spcAft>
        <a:defRPr sz="5573">
          <a:solidFill>
            <a:schemeClr val="tx2"/>
          </a:solidFill>
          <a:latin typeface="Arial" charset="0"/>
          <a:cs typeface="Arial" charset="0"/>
        </a:defRPr>
      </a:lvl5pPr>
      <a:lvl6pPr marL="579135" algn="ctr" rtl="0" fontAlgn="base">
        <a:spcBef>
          <a:spcPct val="0"/>
        </a:spcBef>
        <a:spcAft>
          <a:spcPct val="0"/>
        </a:spcAft>
        <a:defRPr sz="5573">
          <a:solidFill>
            <a:schemeClr val="tx2"/>
          </a:solidFill>
          <a:latin typeface="Arial" charset="0"/>
          <a:cs typeface="Arial" charset="0"/>
        </a:defRPr>
      </a:lvl6pPr>
      <a:lvl7pPr marL="1158270" algn="ctr" rtl="0" fontAlgn="base">
        <a:spcBef>
          <a:spcPct val="0"/>
        </a:spcBef>
        <a:spcAft>
          <a:spcPct val="0"/>
        </a:spcAft>
        <a:defRPr sz="5573">
          <a:solidFill>
            <a:schemeClr val="tx2"/>
          </a:solidFill>
          <a:latin typeface="Arial" charset="0"/>
          <a:cs typeface="Arial" charset="0"/>
        </a:defRPr>
      </a:lvl7pPr>
      <a:lvl8pPr marL="1737406" algn="ctr" rtl="0" fontAlgn="base">
        <a:spcBef>
          <a:spcPct val="0"/>
        </a:spcBef>
        <a:spcAft>
          <a:spcPct val="0"/>
        </a:spcAft>
        <a:defRPr sz="5573">
          <a:solidFill>
            <a:schemeClr val="tx2"/>
          </a:solidFill>
          <a:latin typeface="Arial" charset="0"/>
          <a:cs typeface="Arial" charset="0"/>
        </a:defRPr>
      </a:lvl8pPr>
      <a:lvl9pPr marL="2316541" algn="ctr" rtl="0" fontAlgn="base">
        <a:spcBef>
          <a:spcPct val="0"/>
        </a:spcBef>
        <a:spcAft>
          <a:spcPct val="0"/>
        </a:spcAft>
        <a:defRPr sz="5573">
          <a:solidFill>
            <a:schemeClr val="tx2"/>
          </a:solidFill>
          <a:latin typeface="Arial" charset="0"/>
          <a:cs typeface="Arial" charset="0"/>
        </a:defRPr>
      </a:lvl9pPr>
    </p:titleStyle>
    <p:bodyStyle>
      <a:lvl1pPr marL="434351" indent="-434351" algn="l" rtl="0" eaLnBrk="0" fontAlgn="base" hangingPunct="0">
        <a:spcBef>
          <a:spcPct val="20000"/>
        </a:spcBef>
        <a:spcAft>
          <a:spcPct val="0"/>
        </a:spcAft>
        <a:buChar char="•"/>
        <a:defRPr sz="4053">
          <a:solidFill>
            <a:schemeClr val="tx1"/>
          </a:solidFill>
          <a:latin typeface="+mn-lt"/>
          <a:ea typeface="+mn-ea"/>
          <a:cs typeface="+mn-cs"/>
        </a:defRPr>
      </a:lvl1pPr>
      <a:lvl2pPr marL="941095" indent="-361960" algn="l" rtl="0" eaLnBrk="0" fontAlgn="base" hangingPunct="0">
        <a:spcBef>
          <a:spcPct val="20000"/>
        </a:spcBef>
        <a:spcAft>
          <a:spcPct val="0"/>
        </a:spcAft>
        <a:buChar char="–"/>
        <a:defRPr sz="3547">
          <a:solidFill>
            <a:schemeClr val="tx1"/>
          </a:solidFill>
          <a:latin typeface="+mn-lt"/>
          <a:cs typeface="+mn-cs"/>
        </a:defRPr>
      </a:lvl2pPr>
      <a:lvl3pPr marL="1447838" indent="-289568" algn="l" rtl="0" eaLnBrk="0" fontAlgn="base" hangingPunct="0">
        <a:spcBef>
          <a:spcPct val="20000"/>
        </a:spcBef>
        <a:spcAft>
          <a:spcPct val="0"/>
        </a:spcAft>
        <a:buChar char="•"/>
        <a:defRPr sz="3040">
          <a:solidFill>
            <a:schemeClr val="tx1"/>
          </a:solidFill>
          <a:latin typeface="+mn-lt"/>
          <a:cs typeface="+mn-cs"/>
        </a:defRPr>
      </a:lvl3pPr>
      <a:lvl4pPr marL="2026973" indent="-289568" algn="l" rtl="0" eaLnBrk="0" fontAlgn="base" hangingPunct="0">
        <a:spcBef>
          <a:spcPct val="20000"/>
        </a:spcBef>
        <a:spcAft>
          <a:spcPct val="0"/>
        </a:spcAft>
        <a:buChar char="–"/>
        <a:defRPr sz="2533">
          <a:solidFill>
            <a:schemeClr val="tx1"/>
          </a:solidFill>
          <a:latin typeface="+mn-lt"/>
          <a:cs typeface="+mn-cs"/>
        </a:defRPr>
      </a:lvl4pPr>
      <a:lvl5pPr marL="2606109" indent="-289568" algn="l" rtl="0" eaLnBrk="0" fontAlgn="base" hangingPunct="0">
        <a:spcBef>
          <a:spcPct val="20000"/>
        </a:spcBef>
        <a:spcAft>
          <a:spcPct val="0"/>
        </a:spcAft>
        <a:buChar char="»"/>
        <a:defRPr sz="2533">
          <a:solidFill>
            <a:schemeClr val="tx1"/>
          </a:solidFill>
          <a:latin typeface="+mn-lt"/>
          <a:cs typeface="+mn-cs"/>
        </a:defRPr>
      </a:lvl5pPr>
      <a:lvl6pPr marL="3185244" indent="-289568" algn="l" rtl="0" fontAlgn="base">
        <a:spcBef>
          <a:spcPct val="20000"/>
        </a:spcBef>
        <a:spcAft>
          <a:spcPct val="0"/>
        </a:spcAft>
        <a:buChar char="»"/>
        <a:defRPr sz="2533">
          <a:solidFill>
            <a:schemeClr val="tx1"/>
          </a:solidFill>
          <a:latin typeface="+mn-lt"/>
          <a:cs typeface="+mn-cs"/>
        </a:defRPr>
      </a:lvl6pPr>
      <a:lvl7pPr marL="3764379" indent="-289568" algn="l" rtl="0" fontAlgn="base">
        <a:spcBef>
          <a:spcPct val="20000"/>
        </a:spcBef>
        <a:spcAft>
          <a:spcPct val="0"/>
        </a:spcAft>
        <a:buChar char="»"/>
        <a:defRPr sz="2533">
          <a:solidFill>
            <a:schemeClr val="tx1"/>
          </a:solidFill>
          <a:latin typeface="+mn-lt"/>
          <a:cs typeface="+mn-cs"/>
        </a:defRPr>
      </a:lvl7pPr>
      <a:lvl8pPr marL="4343514" indent="-289568" algn="l" rtl="0" fontAlgn="base">
        <a:spcBef>
          <a:spcPct val="20000"/>
        </a:spcBef>
        <a:spcAft>
          <a:spcPct val="0"/>
        </a:spcAft>
        <a:buChar char="»"/>
        <a:defRPr sz="2533">
          <a:solidFill>
            <a:schemeClr val="tx1"/>
          </a:solidFill>
          <a:latin typeface="+mn-lt"/>
          <a:cs typeface="+mn-cs"/>
        </a:defRPr>
      </a:lvl8pPr>
      <a:lvl9pPr marL="4922650" indent="-289568" algn="l" rtl="0" fontAlgn="base">
        <a:spcBef>
          <a:spcPct val="20000"/>
        </a:spcBef>
        <a:spcAft>
          <a:spcPct val="0"/>
        </a:spcAft>
        <a:buChar char="»"/>
        <a:defRPr sz="2533">
          <a:solidFill>
            <a:schemeClr val="tx1"/>
          </a:solidFill>
          <a:latin typeface="+mn-lt"/>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6CDFC325-D8BE-4B04-B4E1-B47733916A24}" type="datetimeFigureOut">
              <a:rPr lang="en-US" smtClean="0"/>
              <a:t>8/18/2024</a:t>
            </a:fld>
            <a:endParaRPr lang="en-US"/>
          </a:p>
        </p:txBody>
      </p:sp>
      <p:sp>
        <p:nvSpPr>
          <p:cNvPr id="5" name="Footer Placeholder 4"/>
          <p:cNvSpPr>
            <a:spLocks noGrp="1"/>
          </p:cNvSpPr>
          <p:nvPr>
            <p:ph type="ftr" sz="quarter" idx="3"/>
          </p:nvPr>
        </p:nvSpPr>
        <p:spPr>
          <a:xfrm>
            <a:off x="5276428"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8"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107346841"/>
      </p:ext>
    </p:extLst>
  </p:cSld>
  <p:clrMap bg1="lt1" tx1="dk1" bg2="lt2" tx2="dk2" accent1="accent1" accent2="accent2" accent3="accent3" accent4="accent4" accent5="accent5" accent6="accent6" hlink="hlink" folHlink="folHlink"/>
  <p:sldLayoutIdLst>
    <p:sldLayoutId id="2147484679" r:id="rId1"/>
    <p:sldLayoutId id="2147484680"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dirty="0"/>
          </a:p>
        </p:txBody>
      </p:sp>
      <p:pic>
        <p:nvPicPr>
          <p:cNvPr id="51203" name="Picture 2"/>
          <p:cNvPicPr>
            <a:picLocks noChangeAspect="1" noChangeArrowheads="1"/>
          </p:cNvPicPr>
          <p:nvPr/>
        </p:nvPicPr>
        <p:blipFill>
          <a:blip r:embed="rId2" cstate="print"/>
          <a:srcRect/>
          <a:stretch>
            <a:fillRect/>
          </a:stretch>
        </p:blipFill>
        <p:spPr bwMode="auto">
          <a:xfrm>
            <a:off x="1307939" y="462493"/>
            <a:ext cx="12315464" cy="7761814"/>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164418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49951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189149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18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663285"/>
          </a:xfrm>
        </p:spPr>
        <p:txBody>
          <a:bodyPr>
            <a:normAutofit/>
          </a:bodyPr>
          <a:lstStyle/>
          <a:p>
            <a:r>
              <a:rPr lang="en-US" sz="10134" b="1" i="1" dirty="0"/>
              <a:t>“This Little Light Of Mine”</a:t>
            </a:r>
            <a:br>
              <a:rPr lang="en-US" sz="10134" dirty="0"/>
            </a:br>
            <a:endParaRPr lang="en-US" sz="10134" dirty="0"/>
          </a:p>
        </p:txBody>
      </p:sp>
    </p:spTree>
    <p:extLst>
      <p:ext uri="{BB962C8B-B14F-4D97-AF65-F5344CB8AC3E}">
        <p14:creationId xmlns:p14="http://schemas.microsoft.com/office/powerpoint/2010/main" val="51118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544320"/>
            <a:ext cx="10424160" cy="6659880"/>
          </a:xfrm>
        </p:spPr>
        <p:txBody>
          <a:bodyPr>
            <a:noAutofit/>
          </a:bodyPr>
          <a:lstStyle/>
          <a:p>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Let it shine, let it shine, let it shine.</a:t>
            </a:r>
            <a:br>
              <a:rPr lang="en-US" b="1" dirty="0"/>
            </a:br>
            <a:endParaRPr lang="en-US" b="1" dirty="0"/>
          </a:p>
        </p:txBody>
      </p:sp>
    </p:spTree>
    <p:extLst>
      <p:ext uri="{BB962C8B-B14F-4D97-AF65-F5344CB8AC3E}">
        <p14:creationId xmlns:p14="http://schemas.microsoft.com/office/powerpoint/2010/main" val="139940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347877"/>
            <a:ext cx="11003280" cy="8049365"/>
          </a:xfrm>
        </p:spPr>
        <p:txBody>
          <a:bodyPr>
            <a:noAutofit/>
          </a:bodyPr>
          <a:lstStyle/>
          <a:p>
            <a:r>
              <a:rPr lang="en-US" b="1" i="1" dirty="0"/>
              <a:t>Hide it under a bushel, no!  I’m </a:t>
            </a:r>
            <a:r>
              <a:rPr lang="en-US" b="1" i="1" dirty="0" err="1"/>
              <a:t>gonna</a:t>
            </a:r>
            <a:r>
              <a:rPr lang="en-US" b="1" i="1" dirty="0"/>
              <a:t> let it shine</a:t>
            </a:r>
            <a:br>
              <a:rPr lang="en-US" b="1" dirty="0"/>
            </a:br>
            <a:r>
              <a:rPr lang="en-US" b="1" i="1" dirty="0"/>
              <a:t>Hide it under a bushel, no!  I’m </a:t>
            </a:r>
            <a:r>
              <a:rPr lang="en-US" b="1" i="1" dirty="0" err="1"/>
              <a:t>gonna</a:t>
            </a:r>
            <a:r>
              <a:rPr lang="en-US" b="1" i="1" dirty="0"/>
              <a:t> let it shine</a:t>
            </a:r>
            <a:br>
              <a:rPr lang="en-US" b="1" dirty="0"/>
            </a:br>
            <a:r>
              <a:rPr lang="en-US" b="1" i="1" dirty="0"/>
              <a:t>Hide it under a bushel, no!  I’m </a:t>
            </a:r>
            <a:r>
              <a:rPr lang="en-US" b="1" i="1" dirty="0" err="1"/>
              <a:t>gonna</a:t>
            </a:r>
            <a:r>
              <a:rPr lang="en-US" b="1" i="1" dirty="0"/>
              <a:t> let it shine</a:t>
            </a:r>
            <a:br>
              <a:rPr lang="en-US" b="1" dirty="0"/>
            </a:br>
            <a:r>
              <a:rPr lang="en-US" b="1" i="1" dirty="0"/>
              <a:t>Let it shine, let it shine, let it shine.</a:t>
            </a:r>
            <a:endParaRPr lang="en-US" b="1" dirty="0"/>
          </a:p>
        </p:txBody>
      </p:sp>
    </p:spTree>
    <p:extLst>
      <p:ext uri="{BB962C8B-B14F-4D97-AF65-F5344CB8AC3E}">
        <p14:creationId xmlns:p14="http://schemas.microsoft.com/office/powerpoint/2010/main" val="202395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544320"/>
            <a:ext cx="10424160" cy="6659880"/>
          </a:xfrm>
        </p:spPr>
        <p:txBody>
          <a:bodyPr>
            <a:noAutofit/>
          </a:bodyPr>
          <a:lstStyle/>
          <a:p>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Let it shine, let it shine, let it shine.</a:t>
            </a:r>
            <a:br>
              <a:rPr lang="en-US" b="1" dirty="0"/>
            </a:br>
            <a:endParaRPr lang="en-US" sz="4053" b="1" dirty="0"/>
          </a:p>
        </p:txBody>
      </p:sp>
    </p:spTree>
    <p:extLst>
      <p:ext uri="{BB962C8B-B14F-4D97-AF65-F5344CB8AC3E}">
        <p14:creationId xmlns:p14="http://schemas.microsoft.com/office/powerpoint/2010/main" val="201571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8049365"/>
          </a:xfrm>
        </p:spPr>
        <p:txBody>
          <a:bodyPr>
            <a:noAutofit/>
          </a:bodyPr>
          <a:lstStyle/>
          <a:p>
            <a:r>
              <a:rPr lang="en-US" b="1" i="1" dirty="0"/>
              <a:t>Won’t let Satan blow it out, I’m </a:t>
            </a:r>
            <a:r>
              <a:rPr lang="en-US" b="1" i="1" dirty="0" err="1"/>
              <a:t>gonna</a:t>
            </a:r>
            <a:r>
              <a:rPr lang="en-US" b="1" i="1" dirty="0"/>
              <a:t> let it shine</a:t>
            </a:r>
            <a:br>
              <a:rPr lang="en-US" b="1" dirty="0"/>
            </a:br>
            <a:r>
              <a:rPr lang="en-US" b="1" i="1" dirty="0"/>
              <a:t>Won’t let Satan blow it out, I’m </a:t>
            </a:r>
            <a:r>
              <a:rPr lang="en-US" b="1" i="1" dirty="0" err="1"/>
              <a:t>gonna</a:t>
            </a:r>
            <a:r>
              <a:rPr lang="en-US" b="1" i="1" dirty="0"/>
              <a:t> let it shine</a:t>
            </a:r>
            <a:br>
              <a:rPr lang="en-US" b="1" dirty="0"/>
            </a:br>
            <a:r>
              <a:rPr lang="en-US" b="1" i="1" dirty="0"/>
              <a:t>Won’t let Satan blow it out, I’m </a:t>
            </a:r>
            <a:r>
              <a:rPr lang="en-US" b="1" i="1" dirty="0" err="1"/>
              <a:t>gonna</a:t>
            </a:r>
            <a:r>
              <a:rPr lang="en-US" b="1" i="1" dirty="0"/>
              <a:t> let it shine</a:t>
            </a:r>
            <a:br>
              <a:rPr lang="en-US" b="1" dirty="0"/>
            </a:br>
            <a:r>
              <a:rPr lang="en-US" b="1" i="1" dirty="0"/>
              <a:t>	Let it shine, let it shine, let it shine!</a:t>
            </a:r>
            <a:endParaRPr lang="en-US" b="1" dirty="0"/>
          </a:p>
        </p:txBody>
      </p:sp>
    </p:spTree>
    <p:extLst>
      <p:ext uri="{BB962C8B-B14F-4D97-AF65-F5344CB8AC3E}">
        <p14:creationId xmlns:p14="http://schemas.microsoft.com/office/powerpoint/2010/main" val="229140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544320"/>
            <a:ext cx="10424160" cy="6659880"/>
          </a:xfrm>
        </p:spPr>
        <p:txBody>
          <a:bodyPr>
            <a:noAutofit/>
          </a:bodyPr>
          <a:lstStyle/>
          <a:p>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Let it shine, let it shine, let it shine.</a:t>
            </a:r>
            <a:br>
              <a:rPr lang="en-US" b="1" dirty="0"/>
            </a:br>
            <a:endParaRPr lang="en-US" sz="4053" b="1" dirty="0"/>
          </a:p>
        </p:txBody>
      </p:sp>
    </p:spTree>
    <p:extLst>
      <p:ext uri="{BB962C8B-B14F-4D97-AF65-F5344CB8AC3E}">
        <p14:creationId xmlns:p14="http://schemas.microsoft.com/office/powerpoint/2010/main" val="227020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91360" y="1189038"/>
            <a:ext cx="11379200" cy="582136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25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3606800" y="1977581"/>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25600" y="5394964"/>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latin typeface="Amasis MT Pro Black" panose="02040A04050005020304" pitchFamily="18" charset="0"/>
              </a:rPr>
            </a:br>
            <a:br>
              <a:rPr lang="en-US" sz="9600" b="1" dirty="0">
                <a:latin typeface="Amasis MT Pro Black" panose="02040A04050005020304" pitchFamily="18" charset="0"/>
              </a:rPr>
            </a:br>
            <a:r>
              <a:rPr lang="en-US" sz="6000" b="1" dirty="0">
                <a:latin typeface="Amasis MT Pro Black" panose="02040A04050005020304" pitchFamily="18" charset="0"/>
              </a:rPr>
              <a:t>(Psalm 24:7-10)</a:t>
            </a:r>
            <a:br>
              <a:rPr lang="en-US" sz="6000" b="1" dirty="0">
                <a:latin typeface="Amasis MT Pro Black" panose="02040A04050005020304" pitchFamily="18" charset="0"/>
              </a:rPr>
            </a:br>
            <a:r>
              <a:rPr lang="en-US" sz="6000" dirty="0">
                <a:latin typeface="Amasis MT Pro Black" panose="02040A04050005020304" pitchFamily="18" charset="0"/>
              </a:rPr>
              <a:t>   Elder Roy Palk, Liturgist</a:t>
            </a: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148312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Reader</a:t>
            </a:r>
            <a:r>
              <a:rPr lang="en-US" sz="7200" b="1" dirty="0"/>
              <a:t>: </a:t>
            </a:r>
            <a:br>
              <a:rPr lang="en-US" sz="7200" b="1" dirty="0"/>
            </a:br>
            <a:r>
              <a:rPr lang="en-US" sz="6600" b="1" dirty="0"/>
              <a:t>Lift up your heads, O you gates; be lifted up, you ancient doors,</a:t>
            </a:r>
            <a:br>
              <a:rPr lang="en-US" sz="6600" b="1" dirty="0"/>
            </a:br>
            <a:r>
              <a:rPr lang="en-US" sz="6600" b="1" dirty="0"/>
              <a:t>that the King of glory may come in.</a:t>
            </a:r>
            <a:br>
              <a:rPr lang="en-US" sz="6600" b="1" dirty="0"/>
            </a:br>
            <a:endParaRPr lang="en-US" sz="5400" b="1" dirty="0"/>
          </a:p>
        </p:txBody>
      </p:sp>
    </p:spTree>
    <p:extLst>
      <p:ext uri="{BB962C8B-B14F-4D97-AF65-F5344CB8AC3E}">
        <p14:creationId xmlns:p14="http://schemas.microsoft.com/office/powerpoint/2010/main" val="4242007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Who is this King of glory?</a:t>
            </a:r>
            <a:endParaRPr lang="en-US" sz="4800" b="1" dirty="0">
              <a:solidFill>
                <a:srgbClr val="FF0000"/>
              </a:solidFill>
            </a:endParaRPr>
          </a:p>
        </p:txBody>
      </p:sp>
    </p:spTree>
    <p:extLst>
      <p:ext uri="{BB962C8B-B14F-4D97-AF65-F5344CB8AC3E}">
        <p14:creationId xmlns:p14="http://schemas.microsoft.com/office/powerpoint/2010/main" val="87793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Reader</a:t>
            </a:r>
            <a:r>
              <a:rPr lang="en-US" sz="7200" b="1" dirty="0"/>
              <a:t>: </a:t>
            </a:r>
            <a:br>
              <a:rPr lang="en-US" sz="7200" b="1" dirty="0"/>
            </a:br>
            <a:r>
              <a:rPr lang="en-US" sz="6600" b="1" dirty="0"/>
              <a:t>The LORD strong and mighty, the LORD mighty in battle.</a:t>
            </a:r>
            <a:endParaRPr lang="en-US" sz="5400" b="1" dirty="0"/>
          </a:p>
        </p:txBody>
      </p:sp>
    </p:spTree>
    <p:extLst>
      <p:ext uri="{BB962C8B-B14F-4D97-AF65-F5344CB8AC3E}">
        <p14:creationId xmlns:p14="http://schemas.microsoft.com/office/powerpoint/2010/main" val="1863645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2"/>
            <a:ext cx="11558016" cy="6718850"/>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Lift up your heads, O you gates;</a:t>
            </a:r>
            <a:br>
              <a:rPr lang="en-US" sz="7200" b="1" dirty="0">
                <a:solidFill>
                  <a:srgbClr val="FF0000"/>
                </a:solidFill>
              </a:rPr>
            </a:br>
            <a:r>
              <a:rPr lang="en-US" sz="7200" b="1" dirty="0">
                <a:solidFill>
                  <a:srgbClr val="FF0000"/>
                </a:solidFill>
              </a:rPr>
              <a:t>lift them up, you ancient doors, that the King of glory may come in.</a:t>
            </a:r>
            <a:br>
              <a:rPr lang="en-US" sz="7200" b="1"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359968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Reader</a:t>
            </a:r>
            <a:r>
              <a:rPr lang="en-US" sz="7200" b="1" dirty="0"/>
              <a:t>: </a:t>
            </a:r>
            <a:br>
              <a:rPr lang="en-US" sz="7200" b="1" dirty="0"/>
            </a:br>
            <a:r>
              <a:rPr lang="en-US" sz="6600" b="1" dirty="0"/>
              <a:t>Who is he, this King of glory?</a:t>
            </a:r>
            <a:endParaRPr lang="en-US" sz="5400" b="1" dirty="0"/>
          </a:p>
        </p:txBody>
      </p:sp>
    </p:spTree>
    <p:extLst>
      <p:ext uri="{BB962C8B-B14F-4D97-AF65-F5344CB8AC3E}">
        <p14:creationId xmlns:p14="http://schemas.microsoft.com/office/powerpoint/2010/main" val="93565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The LORD Almighty—</a:t>
            </a:r>
            <a:br>
              <a:rPr lang="en-US" sz="7200" b="1" dirty="0">
                <a:solidFill>
                  <a:srgbClr val="FF0000"/>
                </a:solidFill>
              </a:rPr>
            </a:br>
            <a:r>
              <a:rPr lang="en-US" sz="7200" b="1" dirty="0">
                <a:solidFill>
                  <a:srgbClr val="FF0000"/>
                </a:solidFill>
              </a:rPr>
              <a:t> he is the King of glory.</a:t>
            </a:r>
            <a:endParaRPr lang="en-US" sz="4800" b="1" dirty="0">
              <a:solidFill>
                <a:srgbClr val="FF0000"/>
              </a:solidFill>
            </a:endParaRPr>
          </a:p>
        </p:txBody>
      </p:sp>
    </p:spTree>
    <p:extLst>
      <p:ext uri="{BB962C8B-B14F-4D97-AF65-F5344CB8AC3E}">
        <p14:creationId xmlns:p14="http://schemas.microsoft.com/office/powerpoint/2010/main" val="417268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0" y="914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8750224" y="2005789"/>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25600" y="5394964"/>
            <a:ext cx="12192000" cy="2377439"/>
          </a:xfrm>
        </p:spPr>
        <p:txBody>
          <a:bodyPr/>
          <a:lstStyle/>
          <a:p>
            <a:r>
              <a:rPr lang="en-US" sz="8000" b="1" dirty="0">
                <a:latin typeface="Amasis MT Pro Black" panose="02040A04050005020304" pitchFamily="18" charset="0"/>
              </a:rPr>
              <a:t>Opening Prayer for Worship:</a:t>
            </a:r>
            <a:br>
              <a:rPr lang="en-US" sz="8000" b="1" dirty="0">
                <a:latin typeface="Amasis MT Pro Black" panose="02040A04050005020304" pitchFamily="18" charset="0"/>
              </a:rPr>
            </a:br>
            <a:br>
              <a:rPr lang="en-US" sz="9600" b="1" dirty="0">
                <a:latin typeface="Amasis MT Pro Black" panose="02040A04050005020304" pitchFamily="18" charset="0"/>
              </a:rPr>
            </a:br>
            <a:r>
              <a:rPr lang="en-US" sz="6600" i="1" dirty="0"/>
              <a:t>Dave </a:t>
            </a:r>
            <a:r>
              <a:rPr lang="en-US" sz="6600" i="1" dirty="0" err="1"/>
              <a:t>Vande</a:t>
            </a:r>
            <a:r>
              <a:rPr lang="en-US" sz="6600" i="1" dirty="0"/>
              <a:t> </a:t>
            </a:r>
            <a:r>
              <a:rPr lang="en-US" sz="6600" i="1" dirty="0" err="1"/>
              <a:t>Vrede</a:t>
            </a:r>
            <a:r>
              <a:rPr lang="en-US" sz="6600" i="1" dirty="0"/>
              <a:t>,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87541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6600" b="1" u="sng" dirty="0"/>
              <a:t>All</a:t>
            </a:r>
            <a:br>
              <a:rPr lang="en-US" sz="6600" b="1" dirty="0"/>
            </a:br>
            <a:r>
              <a:rPr lang="en-US" sz="6000" b="1" dirty="0"/>
              <a:t>Almighty God, </a:t>
            </a:r>
            <a:br>
              <a:rPr lang="en-US" sz="6000" b="1" dirty="0"/>
            </a:br>
            <a:r>
              <a:rPr lang="en-US" sz="6000" b="1" dirty="0"/>
              <a:t>we pray for your blessing on the church in this place.</a:t>
            </a:r>
            <a:br>
              <a:rPr lang="en-US" sz="6000" b="1" dirty="0"/>
            </a:br>
            <a:r>
              <a:rPr lang="en-US" sz="6000" b="1" dirty="0"/>
              <a:t>Here may the faithful find salvation,</a:t>
            </a:r>
            <a:br>
              <a:rPr lang="en-US" sz="6000" b="1" dirty="0"/>
            </a:br>
            <a:r>
              <a:rPr lang="en-US" sz="6000" b="1" dirty="0"/>
              <a:t>and the careless be awakened.</a:t>
            </a:r>
            <a:br>
              <a:rPr lang="en-US" sz="6000" b="1" dirty="0"/>
            </a:br>
            <a:endParaRPr lang="en-US" sz="4800" b="1" dirty="0"/>
          </a:p>
        </p:txBody>
      </p:sp>
    </p:spTree>
    <p:extLst>
      <p:ext uri="{BB962C8B-B14F-4D97-AF65-F5344CB8AC3E}">
        <p14:creationId xmlns:p14="http://schemas.microsoft.com/office/powerpoint/2010/main" val="1386721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6600" b="1" u="sng" dirty="0"/>
              <a:t>All</a:t>
            </a:r>
            <a:br>
              <a:rPr lang="en-US" sz="6600" b="1" dirty="0"/>
            </a:br>
            <a:r>
              <a:rPr lang="en-US" sz="6000" b="1" dirty="0"/>
              <a:t>Here may the doubting find faith, and the anxious be encouraged. </a:t>
            </a:r>
            <a:br>
              <a:rPr lang="en-US" sz="6000" b="1" dirty="0"/>
            </a:br>
            <a:r>
              <a:rPr lang="en-US" sz="6000" b="1" dirty="0"/>
              <a:t>Here may the tempted find help, and the sad and lonely find comfort. </a:t>
            </a:r>
            <a:br>
              <a:rPr lang="en-US" sz="6000" b="1" dirty="0"/>
            </a:br>
            <a:endParaRPr lang="en-US" sz="4800" b="1" dirty="0"/>
          </a:p>
        </p:txBody>
      </p:sp>
    </p:spTree>
    <p:extLst>
      <p:ext uri="{BB962C8B-B14F-4D97-AF65-F5344CB8AC3E}">
        <p14:creationId xmlns:p14="http://schemas.microsoft.com/office/powerpoint/2010/main" val="2475278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All</a:t>
            </a:r>
            <a:br>
              <a:rPr lang="en-US" sz="7200" b="1" dirty="0"/>
            </a:br>
            <a:r>
              <a:rPr lang="en-US" sz="6600" b="1" dirty="0"/>
              <a:t>Here may the weary find rest, and the strong be renewed.</a:t>
            </a:r>
            <a:br>
              <a:rPr lang="en-US" sz="6600" b="1" dirty="0"/>
            </a:br>
            <a:r>
              <a:rPr lang="en-US" sz="6600" b="1" dirty="0"/>
              <a:t>Here may the aged find consolation and the young be inspired;</a:t>
            </a:r>
            <a:br>
              <a:rPr lang="en-US" sz="6600" b="1" dirty="0"/>
            </a:br>
            <a:endParaRPr lang="en-US" sz="5400" b="1" dirty="0"/>
          </a:p>
        </p:txBody>
      </p:sp>
    </p:spTree>
    <p:extLst>
      <p:ext uri="{BB962C8B-B14F-4D97-AF65-F5344CB8AC3E}">
        <p14:creationId xmlns:p14="http://schemas.microsoft.com/office/powerpoint/2010/main" val="498758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All</a:t>
            </a:r>
            <a:br>
              <a:rPr lang="en-US" sz="7200" b="1" dirty="0"/>
            </a:br>
            <a:r>
              <a:rPr lang="en-US" sz="6600" b="1" dirty="0"/>
              <a:t>And above all else, here may you be glorified forever and ever. </a:t>
            </a:r>
            <a:br>
              <a:rPr lang="en-US" sz="6600" b="1" dirty="0"/>
            </a:br>
            <a:r>
              <a:rPr lang="en-US" sz="6600" b="1" dirty="0"/>
              <a:t>through Jesus Christ, our Lord. </a:t>
            </a:r>
            <a:br>
              <a:rPr lang="en-US" sz="6600" b="1" dirty="0"/>
            </a:br>
            <a:r>
              <a:rPr lang="en-US" sz="6600" b="1" dirty="0"/>
              <a:t>Amen.</a:t>
            </a:r>
            <a:br>
              <a:rPr lang="en-US" sz="6600" b="1" dirty="0"/>
            </a:br>
            <a:endParaRPr lang="en-US" sz="5400" b="1" dirty="0"/>
          </a:p>
        </p:txBody>
      </p:sp>
    </p:spTree>
    <p:extLst>
      <p:ext uri="{BB962C8B-B14F-4D97-AF65-F5344CB8AC3E}">
        <p14:creationId xmlns:p14="http://schemas.microsoft.com/office/powerpoint/2010/main" val="1634416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C42A-7E57-2C74-6551-55CD04CA3F5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8882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625600" y="3061252"/>
            <a:ext cx="12192000" cy="4711148"/>
          </a:xfrm>
        </p:spPr>
        <p:txBody>
          <a:bodyPr>
            <a:normAutofit fontScale="90000"/>
          </a:bodyPr>
          <a:lstStyle/>
          <a:p>
            <a:r>
              <a:rPr lang="en-US" sz="8000" b="1" dirty="0">
                <a:latin typeface="Algerian" panose="04020705040A02060702" pitchFamily="82" charset="0"/>
              </a:rPr>
              <a:t>Prayer of Confession</a:t>
            </a:r>
            <a:br>
              <a:rPr lang="en-US" sz="8000" b="1" dirty="0">
                <a:latin typeface="Algerian" panose="04020705040A02060702" pitchFamily="82" charset="0"/>
              </a:rPr>
            </a:br>
            <a:br>
              <a:rPr lang="en-US" sz="8000" b="1" dirty="0">
                <a:latin typeface="Algerian" panose="04020705040A02060702" pitchFamily="82" charset="0"/>
              </a:rPr>
            </a:br>
            <a:r>
              <a:rPr lang="en-US" sz="8000" b="1" dirty="0">
                <a:latin typeface="Algerian" panose="04020705040A02060702" pitchFamily="82" charset="0"/>
              </a:rPr>
              <a:t>(Romans 8:39)</a:t>
            </a:r>
            <a:br>
              <a:rPr lang="en-US" sz="8800" dirty="0"/>
            </a:br>
            <a:br>
              <a:rPr lang="en-US" sz="8800" dirty="0"/>
            </a:br>
            <a:endParaRPr lang="en-US" sz="8800" b="1" dirty="0"/>
          </a:p>
        </p:txBody>
      </p:sp>
    </p:spTree>
    <p:extLst>
      <p:ext uri="{BB962C8B-B14F-4D97-AF65-F5344CB8AC3E}">
        <p14:creationId xmlns:p14="http://schemas.microsoft.com/office/powerpoint/2010/main" val="4007856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2235200" y="347876"/>
            <a:ext cx="10972800" cy="5611491"/>
          </a:xfrm>
        </p:spPr>
        <p:txBody>
          <a:bodyPr/>
          <a:lstStyle/>
          <a:p>
            <a:br>
              <a:rPr lang="en-US" sz="6000" b="1" dirty="0"/>
            </a:br>
            <a:br>
              <a:rPr lang="en-US" sz="6000" b="1" dirty="0"/>
            </a:br>
            <a:r>
              <a:rPr lang="en-US" sz="7200" b="1" dirty="0"/>
              <a:t>ALL:</a:t>
            </a:r>
            <a:br>
              <a:rPr lang="en-US" sz="7200" b="1" dirty="0"/>
            </a:br>
            <a:r>
              <a:rPr lang="en-US" sz="7200" b="1" dirty="0"/>
              <a:t>  </a:t>
            </a:r>
            <a:r>
              <a:rPr lang="en-US" sz="6600" b="1" dirty="0"/>
              <a:t>Holy and merciful God, in your presence we confess our sinfulness, our shortcomings, and our offenses against you</a:t>
            </a:r>
            <a:endParaRPr lang="en-US" sz="6000" b="1" dirty="0"/>
          </a:p>
        </p:txBody>
      </p:sp>
    </p:spTree>
    <p:extLst>
      <p:ext uri="{BB962C8B-B14F-4D97-AF65-F5344CB8AC3E}">
        <p14:creationId xmlns:p14="http://schemas.microsoft.com/office/powerpoint/2010/main" val="507890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2235200" y="347876"/>
            <a:ext cx="10972800" cy="5611491"/>
          </a:xfrm>
        </p:spPr>
        <p:txBody>
          <a:bodyPr/>
          <a:lstStyle/>
          <a:p>
            <a:br>
              <a:rPr lang="en-US" sz="6000" b="1" dirty="0"/>
            </a:br>
            <a:br>
              <a:rPr lang="en-US" sz="6000" b="1" dirty="0"/>
            </a:br>
            <a:r>
              <a:rPr lang="en-US" sz="7200" b="1" dirty="0"/>
              <a:t>ALL:</a:t>
            </a:r>
            <a:br>
              <a:rPr lang="en-US" sz="7200" b="1" dirty="0"/>
            </a:br>
            <a:r>
              <a:rPr lang="en-US" sz="7200" b="1" dirty="0"/>
              <a:t>  </a:t>
            </a:r>
            <a:r>
              <a:rPr lang="en-US" sz="6600" b="1" dirty="0"/>
              <a:t>You alone know how often we have sinned in wandering from your ways,</a:t>
            </a:r>
            <a:br>
              <a:rPr lang="en-US" sz="6600" b="1" dirty="0"/>
            </a:br>
            <a:r>
              <a:rPr lang="en-US" sz="6600" b="1" dirty="0"/>
              <a:t>in wasting your gifts, in forgetting your love.</a:t>
            </a:r>
            <a:br>
              <a:rPr lang="en-US" sz="6600" b="1" dirty="0"/>
            </a:br>
            <a:endParaRPr lang="en-US" sz="6000" b="1" dirty="0"/>
          </a:p>
        </p:txBody>
      </p:sp>
    </p:spTree>
    <p:extLst>
      <p:ext uri="{BB962C8B-B14F-4D97-AF65-F5344CB8AC3E}">
        <p14:creationId xmlns:p14="http://schemas.microsoft.com/office/powerpoint/2010/main" val="2096441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2235200" y="347876"/>
            <a:ext cx="10972800" cy="5611491"/>
          </a:xfrm>
        </p:spPr>
        <p:txBody>
          <a:bodyPr/>
          <a:lstStyle/>
          <a:p>
            <a:br>
              <a:rPr lang="en-US" sz="6000" b="1" dirty="0"/>
            </a:br>
            <a:br>
              <a:rPr lang="en-US" sz="6000" b="1" dirty="0"/>
            </a:br>
            <a:r>
              <a:rPr lang="en-US" sz="7200" b="1" dirty="0"/>
              <a:t>ALL:</a:t>
            </a:r>
            <a:br>
              <a:rPr lang="en-US" sz="7200" b="1" dirty="0"/>
            </a:br>
            <a:r>
              <a:rPr lang="en-US" sz="7200" b="1" dirty="0"/>
              <a:t>  </a:t>
            </a:r>
            <a:r>
              <a:rPr lang="en-US" sz="6600" b="1" dirty="0"/>
              <a:t>Have mercy on us, O Lord, for we are ashamed and sorry for all we have done to displease you. </a:t>
            </a:r>
            <a:endParaRPr lang="en-US" sz="6000" b="1" dirty="0"/>
          </a:p>
        </p:txBody>
      </p:sp>
    </p:spTree>
    <p:extLst>
      <p:ext uri="{BB962C8B-B14F-4D97-AF65-F5344CB8AC3E}">
        <p14:creationId xmlns:p14="http://schemas.microsoft.com/office/powerpoint/2010/main" val="310711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953493" y="227062"/>
            <a:ext cx="11305309" cy="801344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2235200" y="347876"/>
            <a:ext cx="10972800" cy="5611491"/>
          </a:xfrm>
        </p:spPr>
        <p:txBody>
          <a:bodyPr/>
          <a:lstStyle/>
          <a:p>
            <a:br>
              <a:rPr lang="en-US" sz="6000" b="1" dirty="0"/>
            </a:br>
            <a:br>
              <a:rPr lang="en-US" sz="6000" b="1" dirty="0"/>
            </a:br>
            <a:r>
              <a:rPr lang="en-US" sz="7200" b="1" dirty="0"/>
              <a:t>ALL:</a:t>
            </a:r>
            <a:br>
              <a:rPr lang="en-US" sz="7200" b="1" dirty="0"/>
            </a:br>
            <a:r>
              <a:rPr lang="en-US" sz="7200" b="1" dirty="0"/>
              <a:t>  </a:t>
            </a:r>
            <a:r>
              <a:rPr lang="en-US" sz="6600" b="1" dirty="0"/>
              <a:t>Forgive our sins, and help us to live in your light</a:t>
            </a:r>
            <a:br>
              <a:rPr lang="en-US" sz="6600" b="1" dirty="0"/>
            </a:br>
            <a:r>
              <a:rPr lang="en-US" sz="6600" b="1" dirty="0"/>
              <a:t>and walk in your ways, for the sake of Jesus Christ, our Savior. Lord, hear our prayers…</a:t>
            </a:r>
            <a:br>
              <a:rPr lang="en-US" sz="6600" b="1" dirty="0"/>
            </a:br>
            <a:endParaRPr lang="en-US" sz="6000" b="1" dirty="0"/>
          </a:p>
        </p:txBody>
      </p:sp>
    </p:spTree>
    <p:extLst>
      <p:ext uri="{BB962C8B-B14F-4D97-AF65-F5344CB8AC3E}">
        <p14:creationId xmlns:p14="http://schemas.microsoft.com/office/powerpoint/2010/main" val="1978614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107E-D299-6DE0-F39A-49B13B240F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64784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0" y="1279526"/>
            <a:ext cx="7886700" cy="5947184"/>
          </a:xfrm>
        </p:spPr>
        <p:txBody>
          <a:bodyPr>
            <a:normAutofit/>
          </a:bodyPr>
          <a:lstStyle/>
          <a:p>
            <a:pPr algn="ctr"/>
            <a:r>
              <a:rPr lang="en-US" sz="8800" b="1" i="1" dirty="0"/>
              <a:t>A moment for meditation and silent confession</a:t>
            </a:r>
          </a:p>
        </p:txBody>
      </p:sp>
    </p:spTree>
    <p:extLst>
      <p:ext uri="{BB962C8B-B14F-4D97-AF65-F5344CB8AC3E}">
        <p14:creationId xmlns:p14="http://schemas.microsoft.com/office/powerpoint/2010/main" val="216015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182649" y="2057400"/>
            <a:ext cx="11004331"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Jeanie Smith, Liturgist</a:t>
            </a:r>
            <a:br>
              <a:rPr lang="en-US" sz="6600" b="1" dirty="0"/>
            </a:br>
            <a:endParaRPr lang="en-US" sz="8000" dirty="0"/>
          </a:p>
        </p:txBody>
      </p:sp>
    </p:spTree>
    <p:extLst>
      <p:ext uri="{BB962C8B-B14F-4D97-AF65-F5344CB8AC3E}">
        <p14:creationId xmlns:p14="http://schemas.microsoft.com/office/powerpoint/2010/main" val="4026311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45711" y="1987826"/>
            <a:ext cx="10878207" cy="5784574"/>
          </a:xfrm>
        </p:spPr>
        <p:txBody>
          <a:bodyPr/>
          <a:lstStyle/>
          <a:p>
            <a:r>
              <a:rPr lang="en-US" sz="6600" b="1" u="sng" dirty="0"/>
              <a:t>Liturgist: </a:t>
            </a:r>
            <a:br>
              <a:rPr lang="en-US" sz="6600" b="1" u="sng" dirty="0"/>
            </a:br>
            <a:r>
              <a:rPr lang="en-US" sz="6600" b="1" dirty="0"/>
              <a:t>May the God of mercy, who forgives you all your sins, strengthen you in all goodness, and, by the power of the Holy Spirit, keep you in eternal life. </a:t>
            </a:r>
            <a:br>
              <a:rPr lang="en-US" sz="6000" b="1" dirty="0"/>
            </a:br>
            <a:endParaRPr lang="en-US" sz="6600" b="1" dirty="0"/>
          </a:p>
        </p:txBody>
      </p:sp>
    </p:spTree>
    <p:extLst>
      <p:ext uri="{BB962C8B-B14F-4D97-AF65-F5344CB8AC3E}">
        <p14:creationId xmlns:p14="http://schemas.microsoft.com/office/powerpoint/2010/main" val="284695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Thank you Lord!</a:t>
            </a:r>
            <a:br>
              <a:rPr lang="en-US" sz="7200" b="1" dirty="0">
                <a:solidFill>
                  <a:srgbClr val="FF0000"/>
                </a:solidFill>
              </a:rPr>
            </a:br>
            <a:r>
              <a:rPr lang="en-US" sz="7200" b="1" dirty="0">
                <a:solidFill>
                  <a:srgbClr val="FF0000"/>
                </a:solidFill>
              </a:rPr>
              <a:t> Amen!</a:t>
            </a:r>
            <a:endParaRPr lang="en-US" sz="4800" b="1" dirty="0">
              <a:solidFill>
                <a:srgbClr val="FF0000"/>
              </a:solidFill>
            </a:endParaRPr>
          </a:p>
        </p:txBody>
      </p:sp>
    </p:spTree>
    <p:extLst>
      <p:ext uri="{BB962C8B-B14F-4D97-AF65-F5344CB8AC3E}">
        <p14:creationId xmlns:p14="http://schemas.microsoft.com/office/powerpoint/2010/main" val="217592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86117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470245"/>
          </a:xfrm>
        </p:spPr>
        <p:txBody>
          <a:bodyPr>
            <a:normAutofit/>
          </a:bodyPr>
          <a:lstStyle/>
          <a:p>
            <a:r>
              <a:rPr lang="en-US" sz="11147" b="1" dirty="0"/>
              <a:t>10,000 Reasons</a:t>
            </a:r>
            <a:br>
              <a:rPr lang="en-US" sz="11147" b="1" dirty="0"/>
            </a:br>
            <a:r>
              <a:rPr lang="en-US" sz="11147" b="1" dirty="0"/>
              <a:t>( Bless the Lord )</a:t>
            </a:r>
          </a:p>
        </p:txBody>
      </p:sp>
    </p:spTree>
    <p:extLst>
      <p:ext uri="{BB962C8B-B14F-4D97-AF65-F5344CB8AC3E}">
        <p14:creationId xmlns:p14="http://schemas.microsoft.com/office/powerpoint/2010/main" val="1754647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noAutofit/>
          </a:bodyPr>
          <a:lstStyle/>
          <a:p>
            <a:r>
              <a:rPr lang="en-US" sz="7200" b="1" dirty="0"/>
              <a:t>Bless the Lord O my soul</a:t>
            </a:r>
            <a:br>
              <a:rPr lang="en-US" sz="7200" b="1" dirty="0"/>
            </a:br>
            <a:r>
              <a:rPr lang="en-US" sz="7200" b="1" dirty="0"/>
              <a:t>O my soul</a:t>
            </a:r>
            <a:br>
              <a:rPr lang="en-US" sz="7200" b="1" dirty="0"/>
            </a:br>
            <a:r>
              <a:rPr lang="en-US" sz="7200" b="1" dirty="0"/>
              <a:t>Worship His holy name</a:t>
            </a:r>
            <a:br>
              <a:rPr lang="en-US" sz="7200" b="1" dirty="0"/>
            </a:br>
            <a:r>
              <a:rPr lang="en-US" sz="7200" b="1" dirty="0"/>
              <a:t>Sing like never before</a:t>
            </a:r>
            <a:br>
              <a:rPr lang="en-US" sz="7200" b="1" dirty="0"/>
            </a:br>
            <a:r>
              <a:rPr lang="en-US" sz="7200" b="1" dirty="0"/>
              <a:t> O my soul</a:t>
            </a:r>
            <a:br>
              <a:rPr lang="en-US" sz="7200" b="1" dirty="0"/>
            </a:br>
            <a:r>
              <a:rPr lang="en-US" sz="7200" b="1" dirty="0"/>
              <a:t>I’ll worship Your holy name.</a:t>
            </a:r>
          </a:p>
        </p:txBody>
      </p:sp>
    </p:spTree>
    <p:extLst>
      <p:ext uri="{BB962C8B-B14F-4D97-AF65-F5344CB8AC3E}">
        <p14:creationId xmlns:p14="http://schemas.microsoft.com/office/powerpoint/2010/main" val="709194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158240"/>
            <a:ext cx="10424160" cy="6466840"/>
          </a:xfrm>
        </p:spPr>
        <p:txBody>
          <a:bodyPr>
            <a:noAutofit/>
          </a:bodyPr>
          <a:lstStyle/>
          <a:p>
            <a:r>
              <a:rPr lang="en-US" sz="6000" b="1" dirty="0"/>
              <a:t>The sun comes up it’s a new day dawning</a:t>
            </a:r>
            <a:br>
              <a:rPr lang="en-US" sz="6000" b="1" dirty="0"/>
            </a:br>
            <a:r>
              <a:rPr lang="en-US" sz="6000" b="1" dirty="0"/>
              <a:t>It’s time to sing your song again</a:t>
            </a:r>
            <a:br>
              <a:rPr lang="en-US" sz="6000" b="1" dirty="0"/>
            </a:br>
            <a:r>
              <a:rPr lang="en-US" sz="6000" b="1" dirty="0"/>
              <a:t>Whatever may pass and whatever lies before me</a:t>
            </a:r>
            <a:br>
              <a:rPr lang="en-US" sz="6000" b="1" dirty="0"/>
            </a:br>
            <a:r>
              <a:rPr lang="en-US" sz="6000" b="1" dirty="0"/>
              <a:t>Let me be singing when the evening comes</a:t>
            </a:r>
          </a:p>
        </p:txBody>
      </p:sp>
    </p:spTree>
    <p:extLst>
      <p:ext uri="{BB962C8B-B14F-4D97-AF65-F5344CB8AC3E}">
        <p14:creationId xmlns:p14="http://schemas.microsoft.com/office/powerpoint/2010/main" val="15768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r>
              <a:rPr lang="en-US" sz="8360" dirty="0">
                <a:latin typeface="Arial Black" pitchFamily="34" charset="0"/>
              </a:rPr>
              <a:t>Leaning on the Everlasting Arms</a:t>
            </a:r>
            <a:br>
              <a:rPr lang="en-US" sz="8360" dirty="0">
                <a:latin typeface="Arial Black" pitchFamily="34" charset="0"/>
              </a:rPr>
            </a:br>
            <a:br>
              <a:rPr lang="en-US" sz="8360"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2238173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noAutofit/>
          </a:bodyPr>
          <a:lstStyle/>
          <a:p>
            <a:r>
              <a:rPr lang="en-US" sz="6600" b="1" dirty="0"/>
              <a:t>Bless the Lord O my soul</a:t>
            </a:r>
            <a:br>
              <a:rPr lang="en-US" sz="6600" b="1" dirty="0"/>
            </a:br>
            <a:r>
              <a:rPr lang="en-US" sz="6600" b="1" dirty="0"/>
              <a:t>O my soul</a:t>
            </a:r>
            <a:br>
              <a:rPr lang="en-US" sz="6600" b="1" dirty="0"/>
            </a:br>
            <a:r>
              <a:rPr lang="en-US" sz="6600" b="1" dirty="0"/>
              <a:t>Worship His holy name</a:t>
            </a:r>
            <a:br>
              <a:rPr lang="en-US" sz="6600" b="1" dirty="0"/>
            </a:br>
            <a:r>
              <a:rPr lang="en-US" sz="6600" b="1" dirty="0"/>
              <a:t>Sing like never before</a:t>
            </a:r>
            <a:br>
              <a:rPr lang="en-US" sz="6600" b="1" dirty="0"/>
            </a:br>
            <a:r>
              <a:rPr lang="en-US" sz="6600" b="1" dirty="0"/>
              <a:t> O my soul</a:t>
            </a:r>
            <a:br>
              <a:rPr lang="en-US" sz="6600" b="1" dirty="0"/>
            </a:br>
            <a:r>
              <a:rPr lang="en-US" sz="6600" b="1" dirty="0"/>
              <a:t>I’ll worship Your holy name.</a:t>
            </a:r>
          </a:p>
        </p:txBody>
      </p:sp>
    </p:spTree>
    <p:extLst>
      <p:ext uri="{BB962C8B-B14F-4D97-AF65-F5344CB8AC3E}">
        <p14:creationId xmlns:p14="http://schemas.microsoft.com/office/powerpoint/2010/main" val="221171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7"/>
            <a:ext cx="11582400" cy="7566765"/>
          </a:xfrm>
        </p:spPr>
        <p:txBody>
          <a:bodyPr>
            <a:normAutofit/>
          </a:bodyPr>
          <a:lstStyle/>
          <a:p>
            <a:r>
              <a:rPr lang="en-US" sz="5400" b="1" dirty="0"/>
              <a:t>You’re rich in love and  You’re slow to anger</a:t>
            </a:r>
            <a:br>
              <a:rPr lang="en-US" sz="5400" b="1" dirty="0"/>
            </a:br>
            <a:r>
              <a:rPr lang="en-US" sz="5400" b="1" dirty="0"/>
              <a:t>Your name is great and Your heart is kind</a:t>
            </a:r>
            <a:br>
              <a:rPr lang="en-US" sz="5400" b="1" dirty="0"/>
            </a:br>
            <a:r>
              <a:rPr lang="en-US" sz="5400" b="1" dirty="0"/>
              <a:t>For all Your goodness I will keep on singing</a:t>
            </a:r>
            <a:br>
              <a:rPr lang="en-US" sz="5400" b="1" dirty="0"/>
            </a:br>
            <a:r>
              <a:rPr lang="en-US" sz="5400" b="1" dirty="0"/>
              <a:t>Ten thousand reasons for my heart to find</a:t>
            </a:r>
          </a:p>
        </p:txBody>
      </p:sp>
    </p:spTree>
    <p:extLst>
      <p:ext uri="{BB962C8B-B14F-4D97-AF65-F5344CB8AC3E}">
        <p14:creationId xmlns:p14="http://schemas.microsoft.com/office/powerpoint/2010/main" val="777226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noAutofit/>
          </a:bodyPr>
          <a:lstStyle/>
          <a:p>
            <a:r>
              <a:rPr lang="en-US" sz="6600" b="1" dirty="0"/>
              <a:t>Bless the Lord O my soul</a:t>
            </a:r>
            <a:br>
              <a:rPr lang="en-US" sz="6600" b="1" dirty="0"/>
            </a:br>
            <a:r>
              <a:rPr lang="en-US" sz="6600" b="1" dirty="0"/>
              <a:t>O my soul</a:t>
            </a:r>
            <a:br>
              <a:rPr lang="en-US" sz="6600" b="1" dirty="0"/>
            </a:br>
            <a:r>
              <a:rPr lang="en-US" sz="6600" b="1" dirty="0"/>
              <a:t>Worship His holy name</a:t>
            </a:r>
            <a:br>
              <a:rPr lang="en-US" sz="6600" b="1" dirty="0"/>
            </a:br>
            <a:r>
              <a:rPr lang="en-US" sz="6600" b="1" dirty="0"/>
              <a:t>Sing like never before</a:t>
            </a:r>
            <a:br>
              <a:rPr lang="en-US" sz="6600" b="1" dirty="0"/>
            </a:br>
            <a:r>
              <a:rPr lang="en-US" sz="6600" b="1" dirty="0"/>
              <a:t> O my soul</a:t>
            </a:r>
            <a:br>
              <a:rPr lang="en-US" sz="6600" b="1" dirty="0"/>
            </a:br>
            <a:r>
              <a:rPr lang="en-US" sz="6600" b="1" dirty="0"/>
              <a:t>I’ll worship Your holy name.</a:t>
            </a:r>
          </a:p>
        </p:txBody>
      </p:sp>
    </p:spTree>
    <p:extLst>
      <p:ext uri="{BB962C8B-B14F-4D97-AF65-F5344CB8AC3E}">
        <p14:creationId xmlns:p14="http://schemas.microsoft.com/office/powerpoint/2010/main" val="4155179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7"/>
            <a:ext cx="11582400" cy="7373725"/>
          </a:xfrm>
        </p:spPr>
        <p:txBody>
          <a:bodyPr>
            <a:noAutofit/>
          </a:bodyPr>
          <a:lstStyle/>
          <a:p>
            <a:r>
              <a:rPr lang="en-US" sz="6080" b="1" dirty="0"/>
              <a:t>And on that day when my strength is failing</a:t>
            </a:r>
            <a:br>
              <a:rPr lang="en-US" sz="6080" b="1" dirty="0"/>
            </a:br>
            <a:r>
              <a:rPr lang="en-US" sz="6080" b="1" dirty="0"/>
              <a:t>The end draws near and my time has come</a:t>
            </a:r>
            <a:br>
              <a:rPr lang="en-US" sz="6080" b="1" dirty="0"/>
            </a:br>
            <a:r>
              <a:rPr lang="en-US" sz="6080" b="1" dirty="0"/>
              <a:t>Still my soul will sing Your praise unending</a:t>
            </a:r>
            <a:br>
              <a:rPr lang="en-US" sz="6080" b="1" dirty="0"/>
            </a:br>
            <a:r>
              <a:rPr lang="en-US" sz="6080" b="1" dirty="0"/>
              <a:t>Ten thousand years and then forever more</a:t>
            </a:r>
          </a:p>
        </p:txBody>
      </p:sp>
    </p:spTree>
    <p:extLst>
      <p:ext uri="{BB962C8B-B14F-4D97-AF65-F5344CB8AC3E}">
        <p14:creationId xmlns:p14="http://schemas.microsoft.com/office/powerpoint/2010/main" val="3716082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noAutofit/>
          </a:bodyPr>
          <a:lstStyle/>
          <a:p>
            <a:r>
              <a:rPr lang="en-US" sz="6600" b="1" dirty="0"/>
              <a:t>Bless the Lord O my soul</a:t>
            </a:r>
            <a:br>
              <a:rPr lang="en-US" sz="6600" b="1" dirty="0"/>
            </a:br>
            <a:r>
              <a:rPr lang="en-US" sz="6600" b="1" dirty="0"/>
              <a:t>O my soul</a:t>
            </a:r>
            <a:br>
              <a:rPr lang="en-US" sz="6600" b="1" dirty="0"/>
            </a:br>
            <a:r>
              <a:rPr lang="en-US" sz="6600" b="1" dirty="0"/>
              <a:t>Worship His holy name</a:t>
            </a:r>
            <a:br>
              <a:rPr lang="en-US" sz="6600" b="1" dirty="0"/>
            </a:br>
            <a:r>
              <a:rPr lang="en-US" sz="6600" b="1" dirty="0"/>
              <a:t>Sing like never before</a:t>
            </a:r>
            <a:br>
              <a:rPr lang="en-US" sz="6600" b="1" dirty="0"/>
            </a:br>
            <a:r>
              <a:rPr lang="en-US" sz="6600" b="1" dirty="0"/>
              <a:t> O my soul</a:t>
            </a:r>
            <a:br>
              <a:rPr lang="en-US" sz="6600" b="1" dirty="0"/>
            </a:br>
            <a:r>
              <a:rPr lang="en-US" sz="6600" b="1" dirty="0"/>
              <a:t>I’ll worship Your holy name.</a:t>
            </a:r>
          </a:p>
        </p:txBody>
      </p:sp>
    </p:spTree>
    <p:extLst>
      <p:ext uri="{BB962C8B-B14F-4D97-AF65-F5344CB8AC3E}">
        <p14:creationId xmlns:p14="http://schemas.microsoft.com/office/powerpoint/2010/main" val="4083536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663285"/>
          </a:xfrm>
        </p:spPr>
        <p:txBody>
          <a:bodyPr>
            <a:normAutofit/>
          </a:bodyPr>
          <a:lstStyle/>
          <a:p>
            <a:r>
              <a:rPr lang="en-US" sz="7600" b="1" dirty="0"/>
              <a:t>Worship Your holy name</a:t>
            </a:r>
            <a:br>
              <a:rPr lang="en-US" sz="7600" b="1" dirty="0"/>
            </a:br>
            <a:r>
              <a:rPr lang="en-US" sz="7600" b="1" dirty="0"/>
              <a:t>Lord I’ll worship Your holy name.</a:t>
            </a:r>
          </a:p>
        </p:txBody>
      </p:sp>
    </p:spTree>
    <p:extLst>
      <p:ext uri="{BB962C8B-B14F-4D97-AF65-F5344CB8AC3E}">
        <p14:creationId xmlns:p14="http://schemas.microsoft.com/office/powerpoint/2010/main" val="1534956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1184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663285"/>
          </a:xfrm>
        </p:spPr>
        <p:txBody>
          <a:bodyPr/>
          <a:lstStyle/>
          <a:p>
            <a:r>
              <a:rPr lang="en-US" sz="9120" b="1" dirty="0">
                <a:latin typeface="Arial Black" pitchFamily="34" charset="0"/>
              </a:rPr>
              <a:t>I Surrender All</a:t>
            </a:r>
            <a:br>
              <a:rPr lang="en-US" sz="912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4055656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663285"/>
          </a:xfrm>
        </p:spPr>
        <p:txBody>
          <a:bodyPr>
            <a:no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All to Him I freely give;</a:t>
            </a:r>
            <a:br>
              <a:rPr lang="en-US" sz="6080" b="1" dirty="0">
                <a:latin typeface="Arial Black" pitchFamily="34" charset="0"/>
              </a:rPr>
            </a:br>
            <a:r>
              <a:rPr lang="en-US" sz="6080" b="1" dirty="0">
                <a:latin typeface="Arial Black" pitchFamily="34" charset="0"/>
              </a:rPr>
              <a:t>I will ever love and trust Him,</a:t>
            </a:r>
            <a:br>
              <a:rPr lang="en-US" sz="6080" b="1" dirty="0">
                <a:latin typeface="Arial Black" pitchFamily="34" charset="0"/>
              </a:rPr>
            </a:br>
            <a:r>
              <a:rPr lang="en-US" sz="6080" b="1" dirty="0">
                <a:latin typeface="Arial Black" pitchFamily="34" charset="0"/>
              </a:rPr>
              <a:t>In His presence daily live.</a:t>
            </a:r>
          </a:p>
        </p:txBody>
      </p:sp>
    </p:spTree>
    <p:extLst>
      <p:ext uri="{BB962C8B-B14F-4D97-AF65-F5344CB8AC3E}">
        <p14:creationId xmlns:p14="http://schemas.microsoft.com/office/powerpoint/2010/main" val="1964655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348087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2230998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Humbly at His feet I bow;</a:t>
            </a:r>
            <a:br>
              <a:rPr lang="en-US" sz="6080" b="1" dirty="0">
                <a:latin typeface="Arial Black" pitchFamily="34" charset="0"/>
              </a:rPr>
            </a:br>
            <a:r>
              <a:rPr lang="en-US" sz="6080" b="1" dirty="0">
                <a:latin typeface="Arial Black" pitchFamily="34" charset="0"/>
              </a:rPr>
              <a:t>Worldly pleasures all forsaken,</a:t>
            </a:r>
            <a:br>
              <a:rPr lang="en-US" sz="6080" b="1" dirty="0">
                <a:latin typeface="Arial Black" pitchFamily="34" charset="0"/>
              </a:rPr>
            </a:br>
            <a:r>
              <a:rPr lang="en-US" sz="6080" b="1" dirty="0">
                <a:latin typeface="Arial Black" pitchFamily="34" charset="0"/>
              </a:rPr>
              <a:t>Take me Jesus, take me now</a:t>
            </a:r>
          </a:p>
        </p:txBody>
      </p:sp>
    </p:spTree>
    <p:extLst>
      <p:ext uri="{BB962C8B-B14F-4D97-AF65-F5344CB8AC3E}">
        <p14:creationId xmlns:p14="http://schemas.microsoft.com/office/powerpoint/2010/main" val="2022638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1757803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Make me Savior, wholly </a:t>
            </a:r>
            <a:r>
              <a:rPr lang="en-US" sz="6080" b="1" dirty="0" err="1">
                <a:latin typeface="Arial Black" pitchFamily="34" charset="0"/>
              </a:rPr>
              <a:t>Thine</a:t>
            </a:r>
            <a:r>
              <a:rPr lang="en-US" sz="6080" b="1" dirty="0">
                <a:latin typeface="Arial Black" pitchFamily="34" charset="0"/>
              </a:rPr>
              <a:t>;</a:t>
            </a:r>
            <a:br>
              <a:rPr lang="en-US" sz="6080" b="1" dirty="0">
                <a:latin typeface="Arial Black" pitchFamily="34" charset="0"/>
              </a:rPr>
            </a:br>
            <a:r>
              <a:rPr lang="en-US" sz="6080" b="1" dirty="0">
                <a:latin typeface="Arial Black" pitchFamily="34" charset="0"/>
              </a:rPr>
              <a:t>May Thy Holy Spirit fill me,</a:t>
            </a:r>
            <a:br>
              <a:rPr lang="en-US" sz="6080" b="1" dirty="0">
                <a:latin typeface="Arial Black" pitchFamily="34" charset="0"/>
              </a:rPr>
            </a:br>
            <a:r>
              <a:rPr lang="en-US" sz="6080" b="1" dirty="0">
                <a:latin typeface="Arial Black" pitchFamily="34" charset="0"/>
              </a:rPr>
              <a:t>May I know Thy </a:t>
            </a:r>
            <a:r>
              <a:rPr lang="en-US" sz="6080" b="1" dirty="0" err="1">
                <a:latin typeface="Arial Black" pitchFamily="34" charset="0"/>
              </a:rPr>
              <a:t>pow’r</a:t>
            </a:r>
            <a:r>
              <a:rPr lang="en-US" sz="6080" b="1" dirty="0">
                <a:latin typeface="Arial Black" pitchFamily="34" charset="0"/>
              </a:rPr>
              <a:t> divine.</a:t>
            </a:r>
          </a:p>
        </p:txBody>
      </p:sp>
    </p:spTree>
    <p:extLst>
      <p:ext uri="{BB962C8B-B14F-4D97-AF65-F5344CB8AC3E}">
        <p14:creationId xmlns:p14="http://schemas.microsoft.com/office/powerpoint/2010/main" val="3367533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3337087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Lord I give myself to Thee</a:t>
            </a:r>
            <a:br>
              <a:rPr lang="en-US" sz="6080" b="1" dirty="0">
                <a:latin typeface="Arial Black" pitchFamily="34" charset="0"/>
              </a:rPr>
            </a:br>
            <a:r>
              <a:rPr lang="en-US" sz="6080" b="1" dirty="0">
                <a:latin typeface="Arial Black" pitchFamily="34" charset="0"/>
              </a:rPr>
              <a:t>Fill me with Thy love and power,</a:t>
            </a:r>
            <a:br>
              <a:rPr lang="en-US" sz="6080" b="1" dirty="0">
                <a:latin typeface="Arial Black" pitchFamily="34" charset="0"/>
              </a:rPr>
            </a:br>
            <a:r>
              <a:rPr lang="en-US" sz="6080" b="1" dirty="0">
                <a:latin typeface="Arial Black" pitchFamily="34" charset="0"/>
              </a:rPr>
              <a:t>Let Thy blessing fall on me.</a:t>
            </a:r>
          </a:p>
        </p:txBody>
      </p:sp>
    </p:spTree>
    <p:extLst>
      <p:ext uri="{BB962C8B-B14F-4D97-AF65-F5344CB8AC3E}">
        <p14:creationId xmlns:p14="http://schemas.microsoft.com/office/powerpoint/2010/main" val="4100722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893637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44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normAutofit/>
          </a:bodyPr>
          <a:lstStyle/>
          <a:p>
            <a:r>
              <a:rPr lang="en-US" sz="12160" dirty="0">
                <a:latin typeface="Arial Black" pitchFamily="34" charset="0"/>
              </a:rPr>
              <a:t>Jesus Paid It All</a:t>
            </a:r>
            <a:br>
              <a:rPr lang="en-US" sz="12160" dirty="0">
                <a:latin typeface="Arial Black" pitchFamily="34" charset="0"/>
              </a:rPr>
            </a:br>
            <a:br>
              <a:rPr lang="en-US" sz="7600" dirty="0">
                <a:latin typeface="Arial Black" pitchFamily="34" charset="0"/>
              </a:rPr>
            </a:br>
            <a:r>
              <a:rPr lang="en-US" sz="7600" dirty="0">
                <a:latin typeface="Arial Black" pitchFamily="34" charset="0"/>
              </a:rPr>
              <a:t>Hymn # 305</a:t>
            </a:r>
          </a:p>
        </p:txBody>
      </p:sp>
    </p:spTree>
    <p:extLst>
      <p:ext uri="{BB962C8B-B14F-4D97-AF65-F5344CB8AC3E}">
        <p14:creationId xmlns:p14="http://schemas.microsoft.com/office/powerpoint/2010/main" val="2830306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1447800"/>
            <a:ext cx="11003280" cy="6852920"/>
          </a:xfrm>
        </p:spPr>
        <p:txBody>
          <a:bodyPr>
            <a:noAutofit/>
          </a:bodyPr>
          <a:lstStyle/>
          <a:p>
            <a:r>
              <a:rPr lang="en-US" sz="6840" dirty="0">
                <a:latin typeface="Arial Black" pitchFamily="34" charset="0"/>
              </a:rPr>
              <a:t>I hear the Savior say;</a:t>
            </a:r>
            <a:br>
              <a:rPr lang="en-US" sz="6840" dirty="0">
                <a:latin typeface="Arial Black" pitchFamily="34" charset="0"/>
              </a:rPr>
            </a:br>
            <a:r>
              <a:rPr lang="en-US" sz="6840" dirty="0">
                <a:latin typeface="Arial Black" pitchFamily="34" charset="0"/>
              </a:rPr>
              <a:t>“ Thy strength indeed is small,</a:t>
            </a:r>
            <a:br>
              <a:rPr lang="en-US" sz="6840" dirty="0">
                <a:latin typeface="Arial Black" pitchFamily="34" charset="0"/>
              </a:rPr>
            </a:br>
            <a:r>
              <a:rPr lang="en-US" sz="6840" dirty="0">
                <a:latin typeface="Arial Black" pitchFamily="34" charset="0"/>
              </a:rPr>
              <a:t>Child of weakness, watch and pray;</a:t>
            </a:r>
            <a:br>
              <a:rPr lang="en-US" sz="6840" dirty="0">
                <a:latin typeface="Arial Black" pitchFamily="34" charset="0"/>
              </a:rPr>
            </a:br>
            <a:r>
              <a:rPr lang="en-US" sz="6840" dirty="0">
                <a:latin typeface="Arial Black" pitchFamily="34" charset="0"/>
              </a:rPr>
              <a:t>Find in Me </a:t>
            </a:r>
            <a:r>
              <a:rPr lang="en-US" sz="6840" dirty="0" err="1">
                <a:latin typeface="Arial Black" pitchFamily="34" charset="0"/>
              </a:rPr>
              <a:t>thine</a:t>
            </a:r>
            <a:r>
              <a:rPr lang="en-US" sz="6840" dirty="0">
                <a:latin typeface="Arial Black" pitchFamily="34" charset="0"/>
              </a:rPr>
              <a:t> all in all.”</a:t>
            </a:r>
            <a:br>
              <a:rPr lang="en-US" sz="6840" dirty="0">
                <a:latin typeface="Arial Black" pitchFamily="34" charset="0"/>
              </a:rPr>
            </a:br>
            <a:endParaRPr lang="en-US" sz="6840" dirty="0">
              <a:latin typeface="Arial Black" pitchFamily="34" charset="0"/>
            </a:endParaRPr>
          </a:p>
        </p:txBody>
      </p:sp>
    </p:spTree>
    <p:extLst>
      <p:ext uri="{BB962C8B-B14F-4D97-AF65-F5344CB8AC3E}">
        <p14:creationId xmlns:p14="http://schemas.microsoft.com/office/powerpoint/2010/main" val="3287628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162470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422027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868680"/>
            <a:ext cx="11003280" cy="7818120"/>
          </a:xfrm>
        </p:spPr>
        <p:txBody>
          <a:bodyPr>
            <a:normAutofit fontScale="90000"/>
          </a:bodyPr>
          <a:lstStyle/>
          <a:p>
            <a:r>
              <a:rPr lang="en-US" sz="7600" dirty="0">
                <a:latin typeface="Arial Black" pitchFamily="34" charset="0"/>
              </a:rPr>
              <a:t>Lord, now indeed I find</a:t>
            </a:r>
            <a:br>
              <a:rPr lang="en-US" sz="7600" dirty="0">
                <a:latin typeface="Arial Black" pitchFamily="34" charset="0"/>
              </a:rPr>
            </a:br>
            <a:r>
              <a:rPr lang="en-US" sz="7600" dirty="0">
                <a:latin typeface="Arial Black" pitchFamily="34" charset="0"/>
              </a:rPr>
              <a:t> Thy </a:t>
            </a:r>
            <a:r>
              <a:rPr lang="en-US" sz="7600" dirty="0" err="1">
                <a:latin typeface="Arial Black" pitchFamily="34" charset="0"/>
              </a:rPr>
              <a:t>pow’r</a:t>
            </a:r>
            <a:r>
              <a:rPr lang="en-US" sz="7600" dirty="0">
                <a:latin typeface="Arial Black" pitchFamily="34" charset="0"/>
              </a:rPr>
              <a:t>, and </a:t>
            </a:r>
            <a:r>
              <a:rPr lang="en-US" sz="7600" dirty="0" err="1">
                <a:latin typeface="Arial Black" pitchFamily="34" charset="0"/>
              </a:rPr>
              <a:t>Thine</a:t>
            </a:r>
            <a:r>
              <a:rPr lang="en-US" sz="7600" dirty="0">
                <a:latin typeface="Arial Black" pitchFamily="34" charset="0"/>
              </a:rPr>
              <a:t> alone</a:t>
            </a:r>
            <a:br>
              <a:rPr lang="en-US" sz="7600" dirty="0">
                <a:latin typeface="Arial Black" pitchFamily="34" charset="0"/>
              </a:rPr>
            </a:br>
            <a:r>
              <a:rPr lang="en-US" sz="7600" dirty="0">
                <a:latin typeface="Arial Black" pitchFamily="34" charset="0"/>
              </a:rPr>
              <a:t>Can change the leper’s spots</a:t>
            </a:r>
            <a:br>
              <a:rPr lang="en-US" sz="7600" dirty="0">
                <a:latin typeface="Arial Black" pitchFamily="34" charset="0"/>
              </a:rPr>
            </a:br>
            <a:r>
              <a:rPr lang="en-US" sz="7600" dirty="0">
                <a:latin typeface="Arial Black" pitchFamily="34" charset="0"/>
              </a:rPr>
              <a:t>And melt the heart of stone.</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15469241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1840830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7"/>
            <a:ext cx="11582400" cy="7952845"/>
          </a:xfrm>
        </p:spPr>
        <p:txBody>
          <a:bodyPr>
            <a:normAutofit/>
          </a:bodyPr>
          <a:lstStyle/>
          <a:p>
            <a:r>
              <a:rPr lang="en-US" sz="6840" dirty="0">
                <a:latin typeface="Arial Black" pitchFamily="34" charset="0"/>
              </a:rPr>
              <a:t>For nothing good have I</a:t>
            </a:r>
            <a:br>
              <a:rPr lang="en-US" sz="6840" dirty="0">
                <a:latin typeface="Arial Black" pitchFamily="34" charset="0"/>
              </a:rPr>
            </a:br>
            <a:r>
              <a:rPr lang="en-US" sz="6840" dirty="0">
                <a:latin typeface="Arial Black" pitchFamily="34" charset="0"/>
              </a:rPr>
              <a:t>Where-by Thy grace to claim;</a:t>
            </a:r>
            <a:br>
              <a:rPr lang="en-US" sz="6840" dirty="0">
                <a:latin typeface="Arial Black" pitchFamily="34" charset="0"/>
              </a:rPr>
            </a:br>
            <a:r>
              <a:rPr lang="en-US" sz="6840" dirty="0">
                <a:latin typeface="Arial Black" pitchFamily="34" charset="0"/>
              </a:rPr>
              <a:t>I’ll wash my garments white</a:t>
            </a:r>
            <a:br>
              <a:rPr lang="en-US" sz="6840" dirty="0">
                <a:latin typeface="Arial Black" pitchFamily="34" charset="0"/>
              </a:rPr>
            </a:br>
            <a:r>
              <a:rPr lang="en-US" sz="6840" dirty="0">
                <a:latin typeface="Arial Black" pitchFamily="34" charset="0"/>
              </a:rPr>
              <a:t>In the blood of </a:t>
            </a:r>
            <a:r>
              <a:rPr lang="en-US" sz="6840" dirty="0" err="1">
                <a:latin typeface="Arial Black" pitchFamily="34" charset="0"/>
              </a:rPr>
              <a:t>Calv’ry’s</a:t>
            </a:r>
            <a:r>
              <a:rPr lang="en-US" sz="6840" dirty="0">
                <a:latin typeface="Arial Black" pitchFamily="34" charset="0"/>
              </a:rPr>
              <a:t> Lamb</a:t>
            </a:r>
          </a:p>
        </p:txBody>
      </p:sp>
    </p:spTree>
    <p:extLst>
      <p:ext uri="{BB962C8B-B14F-4D97-AF65-F5344CB8AC3E}">
        <p14:creationId xmlns:p14="http://schemas.microsoft.com/office/powerpoint/2010/main" val="4090288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3196905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7"/>
            <a:ext cx="11582400" cy="7952845"/>
          </a:xfrm>
        </p:spPr>
        <p:txBody>
          <a:bodyPr>
            <a:normAutofit/>
          </a:bodyPr>
          <a:lstStyle/>
          <a:p>
            <a:r>
              <a:rPr lang="en-US" sz="6840" dirty="0">
                <a:latin typeface="Arial Black" pitchFamily="34" charset="0"/>
              </a:rPr>
              <a:t>And when before the throne</a:t>
            </a:r>
            <a:br>
              <a:rPr lang="en-US" sz="6840" dirty="0">
                <a:latin typeface="Arial Black" pitchFamily="34" charset="0"/>
              </a:rPr>
            </a:br>
            <a:r>
              <a:rPr lang="en-US" sz="6840" dirty="0">
                <a:latin typeface="Arial Black" pitchFamily="34" charset="0"/>
              </a:rPr>
              <a:t> I stand in Him complete,</a:t>
            </a:r>
            <a:br>
              <a:rPr lang="en-US" sz="6840" dirty="0">
                <a:latin typeface="Arial Black" pitchFamily="34" charset="0"/>
              </a:rPr>
            </a:br>
            <a:r>
              <a:rPr lang="en-US" sz="6840" dirty="0">
                <a:latin typeface="Arial Black" pitchFamily="34" charset="0"/>
              </a:rPr>
              <a:t>“Jesus died my soul to save,”</a:t>
            </a:r>
            <a:br>
              <a:rPr lang="en-US" sz="6840" dirty="0">
                <a:latin typeface="Arial Black" pitchFamily="34" charset="0"/>
              </a:rPr>
            </a:br>
            <a:r>
              <a:rPr lang="en-US" sz="6840" dirty="0">
                <a:latin typeface="Arial Black" pitchFamily="34" charset="0"/>
              </a:rPr>
              <a:t>My lips shall still repeat</a:t>
            </a:r>
          </a:p>
        </p:txBody>
      </p:sp>
    </p:spTree>
    <p:extLst>
      <p:ext uri="{BB962C8B-B14F-4D97-AF65-F5344CB8AC3E}">
        <p14:creationId xmlns:p14="http://schemas.microsoft.com/office/powerpoint/2010/main" val="3295145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1807147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887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625600" y="1496292"/>
            <a:ext cx="12192000" cy="6305610"/>
          </a:xfrm>
        </p:spPr>
        <p:txBody>
          <a:bodyPr/>
          <a:lstStyle/>
          <a:p>
            <a:r>
              <a:rPr lang="en-US" sz="8000" u="sng" dirty="0"/>
              <a:t>Teaching Moment</a:t>
            </a:r>
            <a:br>
              <a:rPr lang="en-US" sz="8000" u="sng" dirty="0"/>
            </a:br>
            <a:r>
              <a:rPr lang="en-US" sz="8000" b="1" dirty="0"/>
              <a:t>“On Retaliation”</a:t>
            </a:r>
            <a:br>
              <a:rPr lang="en-US" sz="8000" b="1" dirty="0"/>
            </a:br>
            <a:r>
              <a:rPr lang="en-US" sz="8000" dirty="0"/>
              <a:t>Matthew 5:38-42</a:t>
            </a:r>
            <a:br>
              <a:rPr lang="en-US" sz="8000" dirty="0"/>
            </a:br>
            <a:br>
              <a:rPr lang="en-US" sz="8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a:t>
            </a: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95057" y="57634"/>
            <a:ext cx="11513127" cy="8371523"/>
          </a:xfrm>
          <a:prstGeom prst="rect">
            <a:avLst/>
          </a:prstGeom>
          <a:noFill/>
          <a:ln w="9525">
            <a:noFill/>
            <a:miter lim="800000"/>
            <a:headEnd/>
            <a:tailEnd/>
          </a:ln>
          <a:effectLst/>
        </p:spPr>
        <p:txBody>
          <a:bodyPr wrap="square"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5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3600" b="1" dirty="0">
              <a:solidFill>
                <a:prstClr val="black"/>
              </a:solidFill>
              <a:latin typeface="Arial" pitchFamily="34" charset="0"/>
              <a:ea typeface="MS PGothic" pitchFamily="34" charset="-128"/>
              <a:cs typeface="Arial" pitchFamily="34" charset="0"/>
            </a:endParaRPr>
          </a:p>
          <a:p>
            <a:pPr algn="ctr" defTabSz="9144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32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4429760" y="1459421"/>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42200009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499360" y="1460131"/>
            <a:ext cx="10485120" cy="5670734"/>
          </a:xfrm>
        </p:spPr>
        <p:txBody>
          <a:bodyPr/>
          <a:lstStyle/>
          <a:p>
            <a:r>
              <a:rPr lang="en-US" sz="6000" b="1" dirty="0"/>
              <a:t>Offsite contributions can be made via Tithely.com</a:t>
            </a:r>
            <a:br>
              <a:rPr lang="en-US" sz="6000" b="1" dirty="0"/>
            </a:br>
            <a:r>
              <a:rPr lang="en-US" sz="6000" b="1" dirty="0"/>
              <a:t>the instructions are on our website </a:t>
            </a:r>
            <a:r>
              <a:rPr lang="en-US" sz="48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07F897-9279-C2A0-71A5-2D0073D13189}"/>
              </a:ext>
            </a:extLst>
          </p:cNvPr>
          <p:cNvSpPr>
            <a:spLocks noGrp="1" noChangeArrowheads="1"/>
          </p:cNvSpPr>
          <p:nvPr>
            <p:ph type="title"/>
          </p:nvPr>
        </p:nvSpPr>
        <p:spPr/>
        <p:txBody>
          <a:bodyPr/>
          <a:lstStyle/>
          <a:p>
            <a:pPr eaLnBrk="1" hangingPunct="1"/>
            <a:br>
              <a:rPr lang="en-US" altLang="en-US" sz="11147" b="1" i="1">
                <a:solidFill>
                  <a:schemeClr val="tx1"/>
                </a:solidFill>
                <a:latin typeface="Arial Rounded MT Bold" panose="020F0704030504030204" pitchFamily="34" charset="0"/>
              </a:rPr>
            </a:br>
            <a:br>
              <a:rPr lang="en-US" altLang="en-US" sz="11147" b="1" i="1">
                <a:solidFill>
                  <a:schemeClr val="tx1"/>
                </a:solidFill>
                <a:latin typeface="Arial Rounded MT Bold" panose="020F0704030504030204" pitchFamily="34" charset="0"/>
              </a:rPr>
            </a:br>
            <a:br>
              <a:rPr lang="en-US" altLang="en-US" sz="11147" b="1" i="1">
                <a:solidFill>
                  <a:schemeClr val="tx1"/>
                </a:solidFill>
                <a:latin typeface="Arial Rounded MT Bold" panose="020F0704030504030204" pitchFamily="34" charset="0"/>
              </a:rPr>
            </a:br>
            <a:r>
              <a:rPr lang="en-US" altLang="en-US" sz="11147" b="1" i="1">
                <a:solidFill>
                  <a:schemeClr val="tx1"/>
                </a:solidFill>
                <a:latin typeface="Arial Rounded MT Bold" panose="020F0704030504030204" pitchFamily="34" charset="0"/>
              </a:rPr>
              <a:t>Doxology</a:t>
            </a:r>
            <a:endParaRPr lang="en-US" altLang="en-US" sz="6840" b="1">
              <a:solidFill>
                <a:schemeClr val="tx1"/>
              </a:solidFill>
            </a:endParaRPr>
          </a:p>
        </p:txBody>
      </p:sp>
    </p:spTree>
    <p:extLst>
      <p:ext uri="{BB962C8B-B14F-4D97-AF65-F5344CB8AC3E}">
        <p14:creationId xmlns:p14="http://schemas.microsoft.com/office/powerpoint/2010/main" val="3750768432"/>
      </p:ext>
    </p:extLst>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14B838F8-7216-BB9F-0F49-DA381D2A8AAB}"/>
              </a:ext>
            </a:extLst>
          </p:cNvPr>
          <p:cNvSpPr txBox="1">
            <a:spLocks noChangeArrowheads="1"/>
          </p:cNvSpPr>
          <p:nvPr/>
        </p:nvSpPr>
        <p:spPr bwMode="auto">
          <a:xfrm>
            <a:off x="1930400" y="772160"/>
            <a:ext cx="11582400" cy="784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God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from whom all blessings flow;</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Him,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all creatures here below;</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Him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above, ye heav’nly host;</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Father,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Son, and Holy Ghost.</a:t>
            </a:r>
            <a:r>
              <a:rPr lang="en-US" altLang="en-US" sz="5573" b="1">
                <a:solidFill>
                  <a:srgbClr val="000000"/>
                </a:solidFill>
                <a:latin typeface="Times" panose="02020603050405020304" pitchFamily="18" charset="0"/>
              </a:rPr>
              <a:t> </a:t>
            </a:r>
            <a:r>
              <a:rPr lang="en-US" altLang="en-US" sz="5067" b="1">
                <a:solidFill>
                  <a:srgbClr val="000000"/>
                </a:solidFill>
                <a:latin typeface="Times" panose="02020603050405020304" pitchFamily="18" charset="0"/>
              </a:rPr>
              <a:t> </a:t>
            </a:r>
            <a:r>
              <a:rPr lang="en-US" altLang="en-US" sz="6840" b="1">
                <a:solidFill>
                  <a:srgbClr val="000000"/>
                </a:solidFill>
                <a:latin typeface="Times" panose="02020603050405020304" pitchFamily="18" charset="0"/>
              </a:rPr>
              <a:t>          </a:t>
            </a:r>
          </a:p>
          <a:p>
            <a:pPr algn="ctr" defTabSz="1158270" eaLnBrk="0" fontAlgn="base" hangingPunct="0">
              <a:spcBef>
                <a:spcPct val="50000"/>
              </a:spcBef>
              <a:spcAft>
                <a:spcPct val="0"/>
              </a:spcAft>
              <a:buNone/>
            </a:pPr>
            <a:endParaRPr lang="en-US" altLang="en-US" sz="3040" b="1">
              <a:solidFill>
                <a:srgbClr val="000000"/>
              </a:solidFill>
              <a:latin typeface="Times" panose="02020603050405020304" pitchFamily="18" charset="0"/>
            </a:endParaRPr>
          </a:p>
        </p:txBody>
      </p:sp>
    </p:spTree>
    <p:extLst>
      <p:ext uri="{BB962C8B-B14F-4D97-AF65-F5344CB8AC3E}">
        <p14:creationId xmlns:p14="http://schemas.microsoft.com/office/powerpoint/2010/main" val="828997055"/>
      </p:ext>
    </p:extLst>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876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lstStyle/>
          <a:p>
            <a:r>
              <a:rPr lang="en-US" sz="912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2376344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pPr lvl="0" eaLnBrk="0" fontAlgn="base" hangingPunct="0">
              <a:spcAft>
                <a:spcPct val="0"/>
              </a:spcAft>
            </a:pPr>
            <a:r>
              <a:rPr lang="en-US" sz="6080" b="1" dirty="0">
                <a:solidFill>
                  <a:srgbClr val="000000"/>
                </a:solidFill>
                <a:latin typeface="Arial Rounded MT Bold"/>
                <a:ea typeface="+mn-ea"/>
                <a:cs typeface="Arial" pitchFamily="34" charset="0"/>
              </a:rPr>
              <a:t>O Lord my God,</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when I in awesome wonder</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Consider all the worlds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Thy hands have made,</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 see the stars,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 hear the rolling thunder,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Thy </a:t>
            </a:r>
            <a:r>
              <a:rPr lang="en-US" sz="6080" b="1" dirty="0" err="1">
                <a:solidFill>
                  <a:srgbClr val="000000"/>
                </a:solidFill>
                <a:latin typeface="Arial Rounded MT Bold"/>
                <a:ea typeface="+mn-ea"/>
                <a:cs typeface="Arial" pitchFamily="34" charset="0"/>
              </a:rPr>
              <a:t>pow’r</a:t>
            </a:r>
            <a:r>
              <a:rPr lang="en-US" sz="6080" b="1" dirty="0">
                <a:solidFill>
                  <a:srgbClr val="000000"/>
                </a:solidFill>
                <a:latin typeface="Arial Rounded MT Bold"/>
                <a:ea typeface="+mn-ea"/>
                <a:cs typeface="Arial" pitchFamily="34" charset="0"/>
              </a:rPr>
              <a:t> </a:t>
            </a:r>
            <a:r>
              <a:rPr lang="en-US" sz="6080" b="1" dirty="0" err="1">
                <a:solidFill>
                  <a:srgbClr val="000000"/>
                </a:solidFill>
                <a:latin typeface="Arial Rounded MT Bold"/>
                <a:ea typeface="+mn-ea"/>
                <a:cs typeface="Arial" pitchFamily="34" charset="0"/>
              </a:rPr>
              <a:t>thro’out</a:t>
            </a:r>
            <a:r>
              <a:rPr lang="en-US" sz="6080" b="1" dirty="0">
                <a:solidFill>
                  <a:srgbClr val="000000"/>
                </a:solidFill>
                <a:latin typeface="Arial Rounded MT Bold"/>
                <a:ea typeface="+mn-ea"/>
                <a:cs typeface="Arial" pitchFamily="34" charset="0"/>
              </a:rPr>
              <a:t>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42765847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205703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8049365"/>
          </a:xfrm>
        </p:spPr>
        <p:txBody>
          <a:bodyPr>
            <a:normAutofit fontScale="90000"/>
          </a:bodyPr>
          <a:lstStyle/>
          <a:p>
            <a:pPr lvl="0" eaLnBrk="0" fontAlgn="base" hangingPunct="0">
              <a:spcAft>
                <a:spcPct val="0"/>
              </a:spcAft>
            </a:pPr>
            <a:r>
              <a:rPr lang="en-US" sz="6080" b="1" dirty="0">
                <a:solidFill>
                  <a:srgbClr val="000000"/>
                </a:solidFill>
                <a:latin typeface="Arial Rounded MT Bold"/>
                <a:ea typeface="+mn-ea"/>
                <a:cs typeface="Arial" pitchFamily="34" charset="0"/>
              </a:rPr>
              <a:t>When thro’ the woods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forest glades I wander</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hear the birds</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sing sweetly in the trees,</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When I look down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from lofty mountain grandeur,</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hear the brook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feel the gentle breeze.</a:t>
            </a:r>
            <a:br>
              <a:rPr lang="en-US" sz="608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39274103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44828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fontScale="90000"/>
          </a:bodyPr>
          <a:lstStyle/>
          <a:p>
            <a:pPr lvl="0" eaLnBrk="0" fontAlgn="base" hangingPunct="0">
              <a:spcAft>
                <a:spcPct val="0"/>
              </a:spcAft>
            </a:pPr>
            <a:r>
              <a:rPr lang="en-US" sz="6080" b="1" dirty="0">
                <a:solidFill>
                  <a:srgbClr val="000000"/>
                </a:solidFill>
                <a:latin typeface="Arial Rounded MT Bold"/>
                <a:ea typeface="+mn-ea"/>
                <a:cs typeface="Arial" pitchFamily="34" charset="0"/>
              </a:rPr>
              <a:t>And when I think that God,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His Son not sparing,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Sent Him to die,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 scarce can take it in,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That on the cross,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my burden gladly bearing,</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He bled and died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to take away my sin.</a:t>
            </a:r>
            <a:br>
              <a:rPr lang="en-US" sz="608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404048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497066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8878313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952845"/>
          </a:xfrm>
        </p:spPr>
        <p:txBody>
          <a:bodyPr>
            <a:normAutofit fontScale="90000"/>
          </a:bodyPr>
          <a:lstStyle/>
          <a:p>
            <a:pPr lvl="0" eaLnBrk="0" fontAlgn="base" hangingPunct="0">
              <a:spcAft>
                <a:spcPct val="0"/>
              </a:spcAft>
            </a:pPr>
            <a:r>
              <a:rPr lang="en-US" sz="6080" b="1" dirty="0">
                <a:solidFill>
                  <a:srgbClr val="000000"/>
                </a:solidFill>
                <a:latin typeface="Arial Rounded MT Bold"/>
                <a:ea typeface="+mn-ea"/>
                <a:cs typeface="Arial" pitchFamily="34" charset="0"/>
              </a:rPr>
              <a:t>When Christ shall come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with shout of acclamation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take me home,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what joy shall fill my heart!</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Then I shall bow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in humble adoration,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there proclaim,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5063620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7"/>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8958502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728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080655" y="373035"/>
            <a:ext cx="12926290" cy="778674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4800" b="1" u="sng" dirty="0">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48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5400" b="1" dirty="0">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5400" b="1" dirty="0">
                <a:solidFill>
                  <a:srgbClr val="000000"/>
                </a:solidFill>
                <a:latin typeface="Arial" pitchFamily="34" charset="0"/>
                <a:ea typeface="MS PGothic" pitchFamily="34" charset="-128"/>
                <a:cs typeface="Arial" pitchFamily="34" charset="0"/>
              </a:rPr>
              <a:t>you are </a:t>
            </a:r>
            <a:r>
              <a:rPr lang="en-US" sz="5400" b="1" u="sng" dirty="0">
                <a:solidFill>
                  <a:srgbClr val="000000"/>
                </a:solidFill>
                <a:latin typeface="Arial" pitchFamily="34" charset="0"/>
                <a:ea typeface="MS PGothic" pitchFamily="34" charset="-128"/>
                <a:cs typeface="Arial" pitchFamily="34" charset="0"/>
              </a:rPr>
              <a:t>EXACTLY</a:t>
            </a:r>
            <a:r>
              <a:rPr lang="en-US" sz="5400" b="1" dirty="0">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5816600" y="46482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5512</TotalTime>
  <Words>2330</Words>
  <Application>Microsoft Office PowerPoint</Application>
  <PresentationFormat>Custom</PresentationFormat>
  <Paragraphs>112</Paragraphs>
  <Slides>94</Slides>
  <Notes>2</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94</vt:i4>
      </vt:variant>
    </vt:vector>
  </HeadingPairs>
  <TitlesOfParts>
    <vt:vector size="118"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6_Office Theme</vt:lpstr>
      <vt:lpstr>7_Office Theme</vt:lpstr>
      <vt:lpstr>Office Theme</vt:lpstr>
      <vt:lpstr>2_Office Theme</vt:lpstr>
      <vt:lpstr>8_Office Theme</vt:lpstr>
      <vt:lpstr>Default Design</vt:lpstr>
      <vt:lpstr>5_Office Theme</vt:lpstr>
      <vt:lpstr>1_Office Theme</vt:lpstr>
      <vt:lpstr>9_Office Theme</vt:lpstr>
      <vt:lpstr>Office 2013 - 2022 Theme</vt:lpstr>
      <vt:lpstr>10_Office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“This Little Light Of Mine” </vt:lpstr>
      <vt:lpstr>This little light of mine, I’m gonna let it shine This little light of mine, I’m gonna let it shine This little light of mine, I’m gonna let it shine Let it shine, let it shine, let it shine. </vt:lpstr>
      <vt:lpstr>Hide it under a bushel, no!  I’m gonna let it shine Hide it under a bushel, no!  I’m gonna let it shine Hide it under a bushel, no!  I’m gonna let it shine Let it shine, let it shine, let it shine.</vt:lpstr>
      <vt:lpstr>This little light of mine, I’m gonna let it shine This little light of mine, I’m gonna let it shine This little light of mine, I’m gonna let it shine Let it shine, let it shine, let it shine. </vt:lpstr>
      <vt:lpstr>Won’t let Satan blow it out, I’m gonna let it shine Won’t let Satan blow it out, I’m gonna let it shine Won’t let Satan blow it out, I’m gonna let it shine  Let it shine, let it shine, let it shine!</vt:lpstr>
      <vt:lpstr>This little light of mine, I’m gonna let it shine This little light of mine, I’m gonna let it shine This little light of mine, I’m gonna let it shine Let it shine, let it shine, let it shine. </vt:lpstr>
      <vt:lpstr>PowerPoint Presentation</vt:lpstr>
      <vt:lpstr>WELCOME</vt:lpstr>
      <vt:lpstr>Call To  Worship   (Psalm 24:7-10)    Elder Roy Palk, Liturgist   </vt:lpstr>
      <vt:lpstr>Reader:  Lift up your heads, O you gates; be lifted up, you ancient doors, that the King of glory may come in. </vt:lpstr>
      <vt:lpstr>People:  Who is this King of glory?</vt:lpstr>
      <vt:lpstr>Reader:  The LORD strong and mighty, the LORD mighty in battle.</vt:lpstr>
      <vt:lpstr>People: Lift up your heads, O you gates; lift them up, you ancient doors, that the King of glory may come in. </vt:lpstr>
      <vt:lpstr>Reader:  Who is he, this King of glory?</vt:lpstr>
      <vt:lpstr>People:  The LORD Almighty—  he is the King of glory.</vt:lpstr>
      <vt:lpstr>PowerPoint Presentation</vt:lpstr>
      <vt:lpstr>Opening Prayer for Worship:  Dave Vande Vrede, Liturgist    </vt:lpstr>
      <vt:lpstr>All Almighty God,  we pray for your blessing on the church in this place. Here may the faithful find salvation, and the careless be awakened. </vt:lpstr>
      <vt:lpstr>All Here may the doubting find faith, and the anxious be encouraged.  Here may the tempted find help, and the sad and lonely find comfort.  </vt:lpstr>
      <vt:lpstr>All Here may the weary find rest, and the strong be renewed. Here may the aged find consolation and the young be inspired; </vt:lpstr>
      <vt:lpstr>All And above all else, here may you be glorified forever and ever.  through Jesus Christ, our Lord.  Amen. </vt:lpstr>
      <vt:lpstr>PowerPoint Presentation</vt:lpstr>
      <vt:lpstr>Prayer of Confession  (Romans 8:39)  </vt:lpstr>
      <vt:lpstr>  ALL:   Holy and merciful God, in your presence we confess our sinfulness, our shortcomings, and our offenses against you</vt:lpstr>
      <vt:lpstr>  ALL:   You alone know how often we have sinned in wandering from your ways, in wasting your gifts, in forgetting your love. </vt:lpstr>
      <vt:lpstr>  ALL:   Have mercy on us, O Lord, for we are ashamed and sorry for all we have done to displease you. </vt:lpstr>
      <vt:lpstr>  ALL:   Forgive our sins, and help us to live in your light and walk in your ways, for the sake of Jesus Christ, our Savior. Lord, hear our prayers… </vt:lpstr>
      <vt:lpstr>PowerPoint Presentation</vt:lpstr>
      <vt:lpstr>A moment for meditation and silent confession</vt:lpstr>
      <vt:lpstr>Words of Assurance and Pardon of the Gospel   Jeanie Smith, Liturgist </vt:lpstr>
      <vt:lpstr>Liturgist:  May the God of mercy, who forgives you all your sins, strengthen you in all goodness, and, by the power of the Holy Spirit, keep you in eternal life.  </vt:lpstr>
      <vt:lpstr>People:  Thank you Lord!  Amen!</vt:lpstr>
      <vt:lpstr>PowerPoint Presentation</vt:lpstr>
      <vt:lpstr>10,000 Reasons ( Bless the Lord )</vt:lpstr>
      <vt:lpstr>Bless the Lord O my soul O my soul Worship His holy name Sing like never before  O my soul I’ll worship Your holy name.</vt:lpstr>
      <vt:lpstr>The sun comes up it’s a new day dawning It’s time to sing your song again Whatever may pass and whatever lies before me Let me be singing when the evening comes</vt:lpstr>
      <vt:lpstr>Bless the Lord O my soul O my soul Worship His holy name Sing like never before  O my soul I’ll worship Your holy name.</vt:lpstr>
      <vt:lpstr>You’re rich in love and  You’re slow to anger Your name is great and Your heart is kind For all Your goodness I will keep on singing Ten thousand reasons for my heart to find</vt:lpstr>
      <vt:lpstr>Bless the Lord O my soul O my soul Worship His holy name Sing like never before  O my soul I’ll worship Your holy name.</vt:lpstr>
      <vt:lpstr>And on that day when my strength is failing The end draws near and my time has come Still my soul will sing Your praise unending Ten thousand years and then forever more</vt:lpstr>
      <vt:lpstr>Bless the Lord O my soul O my soul Worship His holy name Sing like never before  O my soul I’ll worship Your holy name.</vt:lpstr>
      <vt:lpstr>Worship Your holy name Lord I’ll worship Your holy name.</vt:lpstr>
      <vt:lpstr>PowerPoint Presentation</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Jesus Paid It All  Hymn # 305</vt:lpstr>
      <vt:lpstr>I hear the Savior say; “ Thy strength indeed is small, Child of weakness, watch and pray; Find in Me thine all in all.” </vt:lpstr>
      <vt:lpstr>Jesus paid it all; All to Him I owe. Sin had left a crimson stain; He washed it white as snow.</vt:lpstr>
      <vt:lpstr>Lord, now indeed I find  Thy pow’r, and Thine alone Can change the leper’s spots And melt the heart of stone. </vt:lpstr>
      <vt:lpstr>Jesus paid it all; All to Him I owe. Sin had left a crimson stain; He washed it white as snow.</vt:lpstr>
      <vt:lpstr>For nothing good have I Where-by Thy grace to claim; I’ll wash my garments white In the blood of Calv’ry’s Lamb</vt:lpstr>
      <vt:lpstr>Jesus paid it all; All to Him I owe. Sin had left a crimson stain; He washed it white as snow.</vt:lpstr>
      <vt:lpstr>And when before the throne  I stand in Him complete, “Jesus died my soul to save,” My lips shall still repeat</vt:lpstr>
      <vt:lpstr>Jesus paid it all; All to Him I owe. Sin had left a crimson stain; He washed it white as snow.</vt:lpstr>
      <vt:lpstr>PowerPoint Presentation</vt:lpstr>
      <vt:lpstr>Teaching Moment “On Retaliation” Matthew 5:38-42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272</cp:revision>
  <dcterms:created xsi:type="dcterms:W3CDTF">2021-03-31T13:56:44Z</dcterms:created>
  <dcterms:modified xsi:type="dcterms:W3CDTF">2024-08-18T12:51:37Z</dcterms:modified>
</cp:coreProperties>
</file>