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675" r:id="rId5"/>
    <p:sldMasterId id="2147484711" r:id="rId6"/>
    <p:sldMasterId id="2147484713" r:id="rId7"/>
    <p:sldMasterId id="2147484716" r:id="rId8"/>
    <p:sldMasterId id="2147484719" r:id="rId9"/>
  </p:sldMasterIdLst>
  <p:notesMasterIdLst>
    <p:notesMasterId r:id="rId90"/>
  </p:notesMasterIdLst>
  <p:sldIdLst>
    <p:sldId id="3324" r:id="rId10"/>
    <p:sldId id="610" r:id="rId11"/>
    <p:sldId id="469" r:id="rId12"/>
    <p:sldId id="470" r:id="rId13"/>
    <p:sldId id="3325" r:id="rId14"/>
    <p:sldId id="258" r:id="rId15"/>
    <p:sldId id="3326" r:id="rId16"/>
    <p:sldId id="3327" r:id="rId17"/>
    <p:sldId id="3328" r:id="rId18"/>
    <p:sldId id="3329" r:id="rId19"/>
    <p:sldId id="3330" r:id="rId20"/>
    <p:sldId id="3331" r:id="rId21"/>
    <p:sldId id="3332" r:id="rId22"/>
    <p:sldId id="3333" r:id="rId23"/>
    <p:sldId id="3334" r:id="rId24"/>
    <p:sldId id="3335" r:id="rId25"/>
    <p:sldId id="1986" r:id="rId26"/>
    <p:sldId id="3312" r:id="rId27"/>
    <p:sldId id="3313" r:id="rId28"/>
    <p:sldId id="2778" r:id="rId29"/>
    <p:sldId id="3315" r:id="rId30"/>
    <p:sldId id="2693" r:id="rId31"/>
    <p:sldId id="2472" r:id="rId32"/>
    <p:sldId id="3343" r:id="rId33"/>
    <p:sldId id="3336" r:id="rId34"/>
    <p:sldId id="3337" r:id="rId35"/>
    <p:sldId id="3344" r:id="rId36"/>
    <p:sldId id="3342" r:id="rId37"/>
    <p:sldId id="3345" r:id="rId38"/>
    <p:sldId id="3341" r:id="rId39"/>
    <p:sldId id="3346" r:id="rId40"/>
    <p:sldId id="3340" r:id="rId41"/>
    <p:sldId id="3347" r:id="rId42"/>
    <p:sldId id="3339" r:id="rId43"/>
    <p:sldId id="3348" r:id="rId44"/>
    <p:sldId id="3338" r:id="rId45"/>
    <p:sldId id="3349" r:id="rId46"/>
    <p:sldId id="3322" r:id="rId47"/>
    <p:sldId id="582" r:id="rId48"/>
    <p:sldId id="447" r:id="rId49"/>
    <p:sldId id="448" r:id="rId50"/>
    <p:sldId id="2546" r:id="rId51"/>
    <p:sldId id="257" r:id="rId52"/>
    <p:sldId id="3350" r:id="rId53"/>
    <p:sldId id="259" r:id="rId54"/>
    <p:sldId id="3351" r:id="rId55"/>
    <p:sldId id="3352" r:id="rId56"/>
    <p:sldId id="3353" r:id="rId57"/>
    <p:sldId id="3354" r:id="rId58"/>
    <p:sldId id="265" r:id="rId59"/>
    <p:sldId id="266" r:id="rId60"/>
    <p:sldId id="3355" r:id="rId61"/>
    <p:sldId id="267" r:id="rId62"/>
    <p:sldId id="3356" r:id="rId63"/>
    <p:sldId id="3357" r:id="rId64"/>
    <p:sldId id="3358" r:id="rId65"/>
    <p:sldId id="3359" r:id="rId66"/>
    <p:sldId id="3360" r:id="rId67"/>
    <p:sldId id="3361" r:id="rId68"/>
    <p:sldId id="3362" r:id="rId69"/>
    <p:sldId id="3363" r:id="rId70"/>
    <p:sldId id="3364" r:id="rId71"/>
    <p:sldId id="454" r:id="rId72"/>
    <p:sldId id="455" r:id="rId73"/>
    <p:sldId id="1001" r:id="rId74"/>
    <p:sldId id="1943" r:id="rId75"/>
    <p:sldId id="3287" r:id="rId76"/>
    <p:sldId id="3288" r:id="rId77"/>
    <p:sldId id="3289" r:id="rId78"/>
    <p:sldId id="3365" r:id="rId79"/>
    <p:sldId id="3366" r:id="rId80"/>
    <p:sldId id="3367" r:id="rId81"/>
    <p:sldId id="260" r:id="rId82"/>
    <p:sldId id="261" r:id="rId83"/>
    <p:sldId id="262" r:id="rId84"/>
    <p:sldId id="263" r:id="rId85"/>
    <p:sldId id="264" r:id="rId86"/>
    <p:sldId id="3368" r:id="rId87"/>
    <p:sldId id="3369" r:id="rId88"/>
    <p:sldId id="464" r:id="rId89"/>
  </p:sldIdLst>
  <p:sldSz cx="11582400" cy="868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36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638" autoAdjust="0"/>
    <p:restoredTop sz="94660" autoAdjust="0"/>
  </p:normalViewPr>
  <p:slideViewPr>
    <p:cSldViewPr snapToGrid="0">
      <p:cViewPr varScale="1">
        <p:scale>
          <a:sx n="32" d="100"/>
          <a:sy n="32" d="100"/>
        </p:scale>
        <p:origin x="60" y="1380"/>
      </p:cViewPr>
      <p:guideLst>
        <p:guide orient="horz" pos="2736"/>
        <p:guide pos="3648"/>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8/25/2024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64</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80</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8/25/2024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68703"/>
            <a:fld id="{278524C5-7147-4AF1-88E1-9B1A0549491B}" type="datetimeFigureOut">
              <a:rPr lang="en-US" smtClean="0">
                <a:solidFill>
                  <a:prstClr val="black">
                    <a:tint val="75000"/>
                  </a:prstClr>
                </a:solidFill>
              </a:rPr>
              <a:pPr defTabSz="868703"/>
              <a:t>8/25/2024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868703"/>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68703"/>
            <a:fld id="{B13B8C5B-1392-4BEF-970B-75AC38020E7A}" type="slidenum">
              <a:rPr lang="en-US" smtClean="0">
                <a:solidFill>
                  <a:prstClr val="black">
                    <a:tint val="75000"/>
                  </a:prstClr>
                </a:solidFill>
              </a:rPr>
              <a:pPr defTabSz="868703"/>
              <a:t>‹#›</a:t>
            </a:fld>
            <a:endParaRPr lang="en-US">
              <a:solidFill>
                <a:prstClr val="black">
                  <a:tint val="75000"/>
                </a:prstClr>
              </a:solidFill>
            </a:endParaRPr>
          </a:p>
        </p:txBody>
      </p:sp>
    </p:spTree>
    <p:extLst>
      <p:ext uri="{BB962C8B-B14F-4D97-AF65-F5344CB8AC3E}">
        <p14:creationId xmlns:p14="http://schemas.microsoft.com/office/powerpoint/2010/main" val="2938830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868703"/>
            <a:fld id="{F62CD8ED-D2B3-4FFD-9B61-38CFAC832170}" type="datetimeFigureOut">
              <a:rPr lang="en-US" smtClean="0">
                <a:solidFill>
                  <a:prstClr val="black">
                    <a:tint val="75000"/>
                  </a:prstClr>
                </a:solidFill>
              </a:rPr>
              <a:pPr defTabSz="868703"/>
              <a:t>8/25/2024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868703"/>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68703"/>
            <a:fld id="{854287A5-ECD3-4DA4-9D17-2A56B004F84F}" type="slidenum">
              <a:rPr lang="en-US" smtClean="0">
                <a:solidFill>
                  <a:prstClr val="black">
                    <a:tint val="75000"/>
                  </a:prstClr>
                </a:solidFill>
              </a:rPr>
              <a:pPr defTabSz="868703"/>
              <a:t>‹#›</a:t>
            </a:fld>
            <a:endParaRPr lang="en-US">
              <a:solidFill>
                <a:prstClr val="black">
                  <a:tint val="75000"/>
                </a:prstClr>
              </a:solidFill>
            </a:endParaRPr>
          </a:p>
        </p:txBody>
      </p:sp>
    </p:spTree>
    <p:extLst>
      <p:ext uri="{BB962C8B-B14F-4D97-AF65-F5344CB8AC3E}">
        <p14:creationId xmlns:p14="http://schemas.microsoft.com/office/powerpoint/2010/main" val="200468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68703"/>
            <a:fld id="{F62CD8ED-D2B3-4FFD-9B61-38CFAC832170}" type="datetimeFigureOut">
              <a:rPr lang="en-US" smtClean="0">
                <a:solidFill>
                  <a:prstClr val="black">
                    <a:tint val="75000"/>
                  </a:prstClr>
                </a:solidFill>
              </a:rPr>
              <a:pPr defTabSz="868703"/>
              <a:t>8/25/2024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868703"/>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68703"/>
            <a:fld id="{854287A5-ECD3-4DA4-9D17-2A56B004F84F}" type="slidenum">
              <a:rPr lang="en-US" smtClean="0">
                <a:solidFill>
                  <a:prstClr val="black">
                    <a:tint val="75000"/>
                  </a:prstClr>
                </a:solidFill>
              </a:rPr>
              <a:pPr defTabSz="868703"/>
              <a:t>‹#›</a:t>
            </a:fld>
            <a:endParaRPr lang="en-US">
              <a:solidFill>
                <a:prstClr val="black">
                  <a:tint val="75000"/>
                </a:prstClr>
              </a:solidFill>
            </a:endParaRPr>
          </a:p>
        </p:txBody>
      </p:sp>
    </p:spTree>
    <p:extLst>
      <p:ext uri="{BB962C8B-B14F-4D97-AF65-F5344CB8AC3E}">
        <p14:creationId xmlns:p14="http://schemas.microsoft.com/office/powerpoint/2010/main" val="2971081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8680" y="1421660"/>
            <a:ext cx="9845040" cy="3024293"/>
          </a:xfrm>
        </p:spPr>
        <p:txBody>
          <a:bodyPr anchor="b"/>
          <a:lstStyle>
            <a:lvl1pPr algn="ctr">
              <a:defRPr sz="7600"/>
            </a:lvl1pPr>
          </a:lstStyle>
          <a:p>
            <a:r>
              <a:rPr lang="en-US"/>
              <a:t>Click to edit Master title style</a:t>
            </a:r>
            <a:endParaRPr lang="en-US" dirty="0"/>
          </a:p>
        </p:txBody>
      </p:sp>
      <p:sp>
        <p:nvSpPr>
          <p:cNvPr id="3" name="Subtitle 2"/>
          <p:cNvSpPr>
            <a:spLocks noGrp="1"/>
          </p:cNvSpPr>
          <p:nvPr>
            <p:ph type="subTitle" idx="1"/>
          </p:nvPr>
        </p:nvSpPr>
        <p:spPr>
          <a:xfrm>
            <a:off x="1447800" y="4562581"/>
            <a:ext cx="8686800" cy="2097299"/>
          </a:xfrm>
        </p:spPr>
        <p:txBody>
          <a:bodyPr/>
          <a:lstStyle>
            <a:lvl1pPr marL="0" indent="0" algn="ctr">
              <a:buNone/>
              <a:defRPr sz="3040"/>
            </a:lvl1pPr>
            <a:lvl2pPr marL="579135" indent="0" algn="ctr">
              <a:buNone/>
              <a:defRPr sz="2533"/>
            </a:lvl2pPr>
            <a:lvl3pPr marL="1158270" indent="0" algn="ctr">
              <a:buNone/>
              <a:defRPr sz="2280"/>
            </a:lvl3pPr>
            <a:lvl4pPr marL="1737406" indent="0" algn="ctr">
              <a:buNone/>
              <a:defRPr sz="2027"/>
            </a:lvl4pPr>
            <a:lvl5pPr marL="2316541" indent="0" algn="ctr">
              <a:buNone/>
              <a:defRPr sz="2027"/>
            </a:lvl5pPr>
            <a:lvl6pPr marL="2895676" indent="0" algn="ctr">
              <a:buNone/>
              <a:defRPr sz="2027"/>
            </a:lvl6pPr>
            <a:lvl7pPr marL="3474811" indent="0" algn="ctr">
              <a:buNone/>
              <a:defRPr sz="2027"/>
            </a:lvl7pPr>
            <a:lvl8pPr marL="4053947" indent="0" algn="ctr">
              <a:buNone/>
              <a:defRPr sz="2027"/>
            </a:lvl8pPr>
            <a:lvl9pPr marL="4633082" indent="0" algn="ctr">
              <a:buNone/>
              <a:defRPr sz="20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61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781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0258" y="2165670"/>
            <a:ext cx="9989820" cy="3613467"/>
          </a:xfrm>
        </p:spPr>
        <p:txBody>
          <a:bodyPr anchor="b"/>
          <a:lstStyle>
            <a:lvl1pPr>
              <a:defRPr sz="7600"/>
            </a:lvl1pPr>
          </a:lstStyle>
          <a:p>
            <a:r>
              <a:rPr lang="en-US"/>
              <a:t>Click to edit Master title style</a:t>
            </a:r>
            <a:endParaRPr lang="en-US" dirty="0"/>
          </a:p>
        </p:txBody>
      </p:sp>
      <p:sp>
        <p:nvSpPr>
          <p:cNvPr id="3" name="Text Placeholder 2"/>
          <p:cNvSpPr>
            <a:spLocks noGrp="1"/>
          </p:cNvSpPr>
          <p:nvPr>
            <p:ph type="body" idx="1"/>
          </p:nvPr>
        </p:nvSpPr>
        <p:spPr>
          <a:xfrm>
            <a:off x="790258" y="5813322"/>
            <a:ext cx="9989820" cy="1900237"/>
          </a:xfrm>
        </p:spPr>
        <p:txBody>
          <a:bodyPr/>
          <a:lstStyle>
            <a:lvl1pPr marL="0" indent="0">
              <a:buNone/>
              <a:defRPr sz="3040">
                <a:solidFill>
                  <a:schemeClr val="tx1"/>
                </a:solidFill>
              </a:defRPr>
            </a:lvl1pPr>
            <a:lvl2pPr marL="579135" indent="0">
              <a:buNone/>
              <a:defRPr sz="2533">
                <a:solidFill>
                  <a:schemeClr val="tx1">
                    <a:tint val="75000"/>
                  </a:schemeClr>
                </a:solidFill>
              </a:defRPr>
            </a:lvl2pPr>
            <a:lvl3pPr marL="1158270" indent="0">
              <a:buNone/>
              <a:defRPr sz="2280">
                <a:solidFill>
                  <a:schemeClr val="tx1">
                    <a:tint val="75000"/>
                  </a:schemeClr>
                </a:solidFill>
              </a:defRPr>
            </a:lvl3pPr>
            <a:lvl4pPr marL="1737406" indent="0">
              <a:buNone/>
              <a:defRPr sz="2027">
                <a:solidFill>
                  <a:schemeClr val="tx1">
                    <a:tint val="75000"/>
                  </a:schemeClr>
                </a:solidFill>
              </a:defRPr>
            </a:lvl4pPr>
            <a:lvl5pPr marL="2316541" indent="0">
              <a:buNone/>
              <a:defRPr sz="2027">
                <a:solidFill>
                  <a:schemeClr val="tx1">
                    <a:tint val="75000"/>
                  </a:schemeClr>
                </a:solidFill>
              </a:defRPr>
            </a:lvl5pPr>
            <a:lvl6pPr marL="2895676" indent="0">
              <a:buNone/>
              <a:defRPr sz="2027">
                <a:solidFill>
                  <a:schemeClr val="tx1">
                    <a:tint val="75000"/>
                  </a:schemeClr>
                </a:solidFill>
              </a:defRPr>
            </a:lvl6pPr>
            <a:lvl7pPr marL="3474811" indent="0">
              <a:buNone/>
              <a:defRPr sz="2027">
                <a:solidFill>
                  <a:schemeClr val="tx1">
                    <a:tint val="75000"/>
                  </a:schemeClr>
                </a:solidFill>
              </a:defRPr>
            </a:lvl7pPr>
            <a:lvl8pPr marL="4053947" indent="0">
              <a:buNone/>
              <a:defRPr sz="2027">
                <a:solidFill>
                  <a:schemeClr val="tx1">
                    <a:tint val="75000"/>
                  </a:schemeClr>
                </a:solidFill>
              </a:defRPr>
            </a:lvl8pPr>
            <a:lvl9pPr marL="4633082" indent="0">
              <a:buNone/>
              <a:defRPr sz="20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607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6290" y="2312458"/>
            <a:ext cx="492252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2312458"/>
            <a:ext cx="492252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050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7799" y="462494"/>
            <a:ext cx="9989820" cy="16790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97800" y="2129473"/>
            <a:ext cx="4899897"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4" name="Content Placeholder 3"/>
          <p:cNvSpPr>
            <a:spLocks noGrp="1"/>
          </p:cNvSpPr>
          <p:nvPr>
            <p:ph sz="half" idx="2"/>
          </p:nvPr>
        </p:nvSpPr>
        <p:spPr>
          <a:xfrm>
            <a:off x="797800" y="3173095"/>
            <a:ext cx="4899897"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590" y="2129473"/>
            <a:ext cx="4924029"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6" name="Content Placeholder 5"/>
          <p:cNvSpPr>
            <a:spLocks noGrp="1"/>
          </p:cNvSpPr>
          <p:nvPr>
            <p:ph sz="quarter" idx="4"/>
          </p:nvPr>
        </p:nvSpPr>
        <p:spPr>
          <a:xfrm>
            <a:off x="5863590" y="3173095"/>
            <a:ext cx="4924029"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8/25/2024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807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8/25/2024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3086266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8/25/2024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12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8/25/2024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799" y="579120"/>
            <a:ext cx="3735625" cy="2026920"/>
          </a:xfrm>
        </p:spPr>
        <p:txBody>
          <a:bodyPr anchor="b"/>
          <a:lstStyle>
            <a:lvl1pPr>
              <a:defRPr sz="4053"/>
            </a:lvl1pPr>
          </a:lstStyle>
          <a:p>
            <a:r>
              <a:rPr lang="en-US"/>
              <a:t>Click to edit Master title style</a:t>
            </a:r>
            <a:endParaRPr lang="en-US" dirty="0"/>
          </a:p>
        </p:txBody>
      </p:sp>
      <p:sp>
        <p:nvSpPr>
          <p:cNvPr id="3" name="Content Placeholder 2"/>
          <p:cNvSpPr>
            <a:spLocks noGrp="1"/>
          </p:cNvSpPr>
          <p:nvPr>
            <p:ph idx="1"/>
          </p:nvPr>
        </p:nvSpPr>
        <p:spPr>
          <a:xfrm>
            <a:off x="4924029" y="1250740"/>
            <a:ext cx="5863590" cy="6173258"/>
          </a:xfrm>
        </p:spPr>
        <p:txBody>
          <a:bodyPr/>
          <a:lstStyle>
            <a:lvl1pPr>
              <a:defRPr sz="4053"/>
            </a:lvl1pPr>
            <a:lvl2pPr>
              <a:defRPr sz="3547"/>
            </a:lvl2pPr>
            <a:lvl3pPr>
              <a:defRPr sz="304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799" y="2606040"/>
            <a:ext cx="3735625"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922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799" y="579120"/>
            <a:ext cx="3735625" cy="2026920"/>
          </a:xfrm>
        </p:spPr>
        <p:txBody>
          <a:bodyPr anchor="b"/>
          <a:lstStyle>
            <a:lvl1pPr>
              <a:defRPr sz="4053"/>
            </a:lvl1pPr>
          </a:lstStyle>
          <a:p>
            <a:r>
              <a:rPr lang="en-US"/>
              <a:t>Click to edit Master title style</a:t>
            </a:r>
            <a:endParaRPr lang="en-US" dirty="0"/>
          </a:p>
        </p:txBody>
      </p:sp>
      <p:sp>
        <p:nvSpPr>
          <p:cNvPr id="3" name="Picture Placeholder 2"/>
          <p:cNvSpPr>
            <a:spLocks noGrp="1" noChangeAspect="1"/>
          </p:cNvSpPr>
          <p:nvPr>
            <p:ph type="pic" idx="1"/>
          </p:nvPr>
        </p:nvSpPr>
        <p:spPr>
          <a:xfrm>
            <a:off x="4924029" y="1250740"/>
            <a:ext cx="5863590" cy="6173258"/>
          </a:xfrm>
        </p:spPr>
        <p:txBody>
          <a:bodyPr anchor="t"/>
          <a:lstStyle>
            <a:lvl1pPr marL="0" indent="0">
              <a:buNone/>
              <a:defRPr sz="4053"/>
            </a:lvl1pPr>
            <a:lvl2pPr marL="579135" indent="0">
              <a:buNone/>
              <a:defRPr sz="3547"/>
            </a:lvl2pPr>
            <a:lvl3pPr marL="1158270" indent="0">
              <a:buNone/>
              <a:defRPr sz="3040"/>
            </a:lvl3pPr>
            <a:lvl4pPr marL="1737406" indent="0">
              <a:buNone/>
              <a:defRPr sz="2533"/>
            </a:lvl4pPr>
            <a:lvl5pPr marL="2316541" indent="0">
              <a:buNone/>
              <a:defRPr sz="2533"/>
            </a:lvl5pPr>
            <a:lvl6pPr marL="2895676" indent="0">
              <a:buNone/>
              <a:defRPr sz="2533"/>
            </a:lvl6pPr>
            <a:lvl7pPr marL="3474811" indent="0">
              <a:buNone/>
              <a:defRPr sz="2533"/>
            </a:lvl7pPr>
            <a:lvl8pPr marL="4053947" indent="0">
              <a:buNone/>
              <a:defRPr sz="2533"/>
            </a:lvl8pPr>
            <a:lvl9pPr marL="4633082" indent="0">
              <a:buNone/>
              <a:defRPr sz="2533"/>
            </a:lvl9pPr>
          </a:lstStyle>
          <a:p>
            <a:r>
              <a:rPr lang="en-US"/>
              <a:t>Click icon to add picture</a:t>
            </a:r>
            <a:endParaRPr lang="en-US" dirty="0"/>
          </a:p>
        </p:txBody>
      </p:sp>
      <p:sp>
        <p:nvSpPr>
          <p:cNvPr id="4" name="Text Placeholder 3"/>
          <p:cNvSpPr>
            <a:spLocks noGrp="1"/>
          </p:cNvSpPr>
          <p:nvPr>
            <p:ph type="body" sz="half" idx="2"/>
          </p:nvPr>
        </p:nvSpPr>
        <p:spPr>
          <a:xfrm>
            <a:off x="797799" y="2606040"/>
            <a:ext cx="3735625"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615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097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8656" y="462492"/>
            <a:ext cx="2497455" cy="73616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96291" y="462492"/>
            <a:ext cx="7347585" cy="7361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01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8/25/2024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8/25/2024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8/25/2024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3AD702-D017-BB4E-F4B0-BECBB8AF28A6}"/>
              </a:ext>
            </a:extLst>
          </p:cNvPr>
          <p:cNvSpPr>
            <a:spLocks noGrp="1" noChangeArrowheads="1"/>
          </p:cNvSpPr>
          <p:nvPr>
            <p:ph type="dt" sz="half" idx="10"/>
          </p:nvPr>
        </p:nvSpPr>
        <p:spPr>
          <a:ln/>
        </p:spPr>
        <p:txBody>
          <a:bodyPr/>
          <a:lstStyle>
            <a:lvl1pPr>
              <a:defRPr/>
            </a:lvl1pPr>
          </a:lstStyle>
          <a:p>
            <a:pPr defTabSz="868703"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1A385C6F-D52C-AF81-A121-B0F3C5C76D70}"/>
              </a:ext>
            </a:extLst>
          </p:cNvPr>
          <p:cNvSpPr>
            <a:spLocks noGrp="1" noChangeArrowheads="1"/>
          </p:cNvSpPr>
          <p:nvPr>
            <p:ph type="ftr" sz="quarter" idx="11"/>
          </p:nvPr>
        </p:nvSpPr>
        <p:spPr>
          <a:ln/>
        </p:spPr>
        <p:txBody>
          <a:bodyPr/>
          <a:lstStyle>
            <a:lvl1pPr>
              <a:defRPr/>
            </a:lvl1pPr>
          </a:lstStyle>
          <a:p>
            <a:pPr defTabSz="868703"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8B88B9A9-8B6D-676F-CEE7-944D0E005671}"/>
              </a:ext>
            </a:extLst>
          </p:cNvPr>
          <p:cNvSpPr>
            <a:spLocks noGrp="1" noChangeArrowheads="1"/>
          </p:cNvSpPr>
          <p:nvPr>
            <p:ph type="sldNum" sz="quarter" idx="12"/>
          </p:nvPr>
        </p:nvSpPr>
        <p:spPr>
          <a:ln/>
        </p:spPr>
        <p:txBody>
          <a:bodyPr/>
          <a:lstStyle>
            <a:lvl1pPr>
              <a:defRPr/>
            </a:lvl1pPr>
          </a:lstStyle>
          <a:p>
            <a:pPr defTabSz="868703" fontAlgn="base">
              <a:spcBef>
                <a:spcPct val="0"/>
              </a:spcBef>
              <a:spcAft>
                <a:spcPct val="0"/>
              </a:spcAft>
              <a:defRPr/>
            </a:pPr>
            <a:fld id="{47FB4C02-37A4-4230-BF95-C15167D9D2BF}" type="slidenum">
              <a:rPr lang="en-US" altLang="en-US" smtClean="0">
                <a:solidFill>
                  <a:srgbClr val="000000"/>
                </a:solidFill>
              </a:rPr>
              <a:pPr defTabSz="86870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26439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7927AA-80CC-69F1-0233-013C6AF855CD}"/>
              </a:ext>
            </a:extLst>
          </p:cNvPr>
          <p:cNvSpPr>
            <a:spLocks noGrp="1" noChangeArrowheads="1"/>
          </p:cNvSpPr>
          <p:nvPr>
            <p:ph type="dt" sz="half" idx="10"/>
          </p:nvPr>
        </p:nvSpPr>
        <p:spPr>
          <a:ln/>
        </p:spPr>
        <p:txBody>
          <a:bodyPr/>
          <a:lstStyle>
            <a:lvl1pPr>
              <a:defRPr/>
            </a:lvl1pPr>
          </a:lstStyle>
          <a:p>
            <a:pPr defTabSz="868703"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651E1907-B670-17C4-DD42-1886D9E3388A}"/>
              </a:ext>
            </a:extLst>
          </p:cNvPr>
          <p:cNvSpPr>
            <a:spLocks noGrp="1" noChangeArrowheads="1"/>
          </p:cNvSpPr>
          <p:nvPr>
            <p:ph type="ftr" sz="quarter" idx="11"/>
          </p:nvPr>
        </p:nvSpPr>
        <p:spPr>
          <a:ln/>
        </p:spPr>
        <p:txBody>
          <a:bodyPr/>
          <a:lstStyle>
            <a:lvl1pPr>
              <a:defRPr/>
            </a:lvl1pPr>
          </a:lstStyle>
          <a:p>
            <a:pPr defTabSz="868703"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A6C7B0CB-C885-0E93-F207-13CDD7C45C05}"/>
              </a:ext>
            </a:extLst>
          </p:cNvPr>
          <p:cNvSpPr>
            <a:spLocks noGrp="1" noChangeArrowheads="1"/>
          </p:cNvSpPr>
          <p:nvPr>
            <p:ph type="sldNum" sz="quarter" idx="12"/>
          </p:nvPr>
        </p:nvSpPr>
        <p:spPr>
          <a:ln/>
        </p:spPr>
        <p:txBody>
          <a:bodyPr/>
          <a:lstStyle>
            <a:lvl1pPr>
              <a:defRPr/>
            </a:lvl1pPr>
          </a:lstStyle>
          <a:p>
            <a:pPr defTabSz="868703" fontAlgn="base">
              <a:spcBef>
                <a:spcPct val="0"/>
              </a:spcBef>
              <a:spcAft>
                <a:spcPct val="0"/>
              </a:spcAft>
              <a:defRPr/>
            </a:pPr>
            <a:fld id="{CE36D05E-299C-4F51-BEB7-7ED22DD3901F}" type="slidenum">
              <a:rPr lang="en-US" altLang="en-US" smtClean="0">
                <a:solidFill>
                  <a:srgbClr val="000000"/>
                </a:solidFill>
              </a:rPr>
              <a:pPr defTabSz="868703"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2622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defTabSz="342900">
              <a:defRPr/>
            </a:pPr>
            <a:fld id="{B9C800B0-7B37-41C5-8D51-55BB2B986D5D}" type="datetimeFigureOut">
              <a:rPr lang="en-US" smtClean="0">
                <a:solidFill>
                  <a:prstClr val="black">
                    <a:tint val="75000"/>
                  </a:prstClr>
                </a:solidFill>
              </a:rPr>
              <a:pPr defTabSz="342900">
                <a:defRPr/>
              </a:pPr>
              <a:t>8/25/2024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defTabSz="3429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defTabSz="342900">
              <a:defRPr/>
            </a:pPr>
            <a:fld id="{764EC362-6D5C-42EF-8A7B-FF349380AEA0}"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249421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868703"/>
            <a:fld id="{278524C5-7147-4AF1-88E1-9B1A0549491B}" type="datetimeFigureOut">
              <a:rPr lang="en-US" smtClean="0">
                <a:solidFill>
                  <a:prstClr val="black">
                    <a:tint val="75000"/>
                  </a:prstClr>
                </a:solidFill>
              </a:rPr>
              <a:pPr defTabSz="868703"/>
              <a:t>8/25/2024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868703"/>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68703"/>
            <a:fld id="{B13B8C5B-1392-4BEF-970B-75AC38020E7A}" type="slidenum">
              <a:rPr lang="en-US" smtClean="0">
                <a:solidFill>
                  <a:prstClr val="black">
                    <a:tint val="75000"/>
                  </a:prstClr>
                </a:solidFill>
              </a:rPr>
              <a:pPr defTabSz="868703"/>
              <a:t>‹#›</a:t>
            </a:fld>
            <a:endParaRPr lang="en-US">
              <a:solidFill>
                <a:prstClr val="black">
                  <a:tint val="75000"/>
                </a:prstClr>
              </a:solidFill>
            </a:endParaRPr>
          </a:p>
        </p:txBody>
      </p:sp>
    </p:spTree>
    <p:extLst>
      <p:ext uri="{BB962C8B-B14F-4D97-AF65-F5344CB8AC3E}">
        <p14:creationId xmlns:p14="http://schemas.microsoft.com/office/powerpoint/2010/main" val="7314333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hyperlink" Target="https://www.publicdomainpictures.net/en/view-image.php?image=322505&amp;picture=cross" TargetMode="External"/><Relationship Id="rId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9120" y="347875"/>
            <a:ext cx="1042416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79120" y="2026922"/>
            <a:ext cx="1042416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a:defRPr sz="900">
                <a:solidFill>
                  <a:prstClr val="black">
                    <a:tint val="75000"/>
                  </a:prstClr>
                </a:solidFill>
                <a:latin typeface="Arial" charset="0"/>
                <a:ea typeface="+mn-ea"/>
                <a:cs typeface="Arial" charset="0"/>
              </a:defRPr>
            </a:lvl1pPr>
          </a:lstStyle>
          <a:p>
            <a:pPr defTabSz="685800" fontAlgn="base">
              <a:spcBef>
                <a:spcPct val="0"/>
              </a:spcBef>
              <a:spcAft>
                <a:spcPct val="0"/>
              </a:spcAft>
              <a:defRPr/>
            </a:pPr>
            <a:fld id="{BAD0958A-BBC0-4C8A-9E1D-4D51041D464F}" type="datetimeFigureOut">
              <a:rPr lang="en-US" smtClean="0"/>
              <a:pPr defTabSz="685800" fontAlgn="base">
                <a:spcBef>
                  <a:spcPct val="0"/>
                </a:spcBef>
                <a:spcAft>
                  <a:spcPct val="0"/>
                </a:spcAft>
                <a:defRPr/>
              </a:pPr>
              <a:t>8/25/2024</a:t>
            </a:fld>
            <a:endParaRPr lang="en-US" dirty="0"/>
          </a:p>
        </p:txBody>
      </p:sp>
      <p:sp>
        <p:nvSpPr>
          <p:cNvPr id="5" name="Footer Placeholder 4"/>
          <p:cNvSpPr>
            <a:spLocks noGrp="1"/>
          </p:cNvSpPr>
          <p:nvPr>
            <p:ph type="ftr" sz="quarter" idx="3"/>
          </p:nvPr>
        </p:nvSpPr>
        <p:spPr>
          <a:xfrm>
            <a:off x="3957321" y="8051378"/>
            <a:ext cx="3667760" cy="462492"/>
          </a:xfrm>
          <a:prstGeom prst="rect">
            <a:avLst/>
          </a:prstGeom>
        </p:spPr>
        <p:txBody>
          <a:bodyPr vert="horz" lIns="91440" tIns="45720" rIns="91440" bIns="45720" rtlCol="0" anchor="ctr"/>
          <a:lstStyle>
            <a:lvl1pPr algn="ctr">
              <a:defRPr sz="900">
                <a:solidFill>
                  <a:prstClr val="black">
                    <a:tint val="75000"/>
                  </a:prstClr>
                </a:solidFill>
                <a:latin typeface="Arial" charset="0"/>
                <a:ea typeface="+mn-ea"/>
                <a:cs typeface="Arial" charset="0"/>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300721" y="8051378"/>
            <a:ext cx="2702560" cy="462492"/>
          </a:xfrm>
          <a:prstGeom prst="rect">
            <a:avLst/>
          </a:prstGeom>
        </p:spPr>
        <p:txBody>
          <a:bodyPr vert="horz" lIns="91440" tIns="45720" rIns="91440" bIns="45720" rtlCol="0" anchor="ctr"/>
          <a:lstStyle>
            <a:lvl1pPr algn="r">
              <a:defRPr sz="900">
                <a:solidFill>
                  <a:prstClr val="black">
                    <a:tint val="75000"/>
                  </a:prstClr>
                </a:solidFill>
                <a:latin typeface="Arial" charset="0"/>
                <a:ea typeface="+mn-ea"/>
                <a:cs typeface="Arial" charset="0"/>
              </a:defRPr>
            </a:lvl1pPr>
          </a:lstStyle>
          <a:p>
            <a:pPr defTabSz="685800" fontAlgn="base">
              <a:spcBef>
                <a:spcPct val="0"/>
              </a:spcBef>
              <a:spcAft>
                <a:spcPct val="0"/>
              </a:spcAft>
              <a:defRPr/>
            </a:pPr>
            <a:fld id="{8FB26AFD-2468-4690-BEC3-D024BEC52AF4}" type="slidenum">
              <a:rPr lang="en-US" smtClean="0"/>
              <a:pPr defTabSz="6858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9120" y="347875"/>
            <a:ext cx="1042416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579120" y="2026922"/>
            <a:ext cx="1042416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ea typeface="+mn-ea"/>
                <a:cs typeface="+mn-cs"/>
              </a:defRPr>
            </a:lvl1pPr>
          </a:lstStyle>
          <a:p>
            <a:pPr defTabSz="685800">
              <a:defRPr/>
            </a:pPr>
            <a:fld id="{7F6F31B6-C839-4C65-BC16-623824C7E51B}" type="datetimeFigureOut">
              <a:rPr lang="en-US" smtClean="0"/>
              <a:pPr defTabSz="685800">
                <a:defRPr/>
              </a:pPr>
              <a:t>8/25/2024</a:t>
            </a:fld>
            <a:endParaRPr lang="en-US"/>
          </a:p>
        </p:txBody>
      </p:sp>
      <p:sp>
        <p:nvSpPr>
          <p:cNvPr id="5" name="Footer Placeholder 4"/>
          <p:cNvSpPr>
            <a:spLocks noGrp="1"/>
          </p:cNvSpPr>
          <p:nvPr>
            <p:ph type="ftr" sz="quarter" idx="3"/>
          </p:nvPr>
        </p:nvSpPr>
        <p:spPr>
          <a:xfrm>
            <a:off x="3957321" y="8051378"/>
            <a:ext cx="3667760" cy="462492"/>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ea typeface="+mn-ea"/>
                <a:cs typeface="+mn-cs"/>
              </a:defRPr>
            </a:lvl1pPr>
          </a:lstStyle>
          <a:p>
            <a:pPr defTabSz="685800">
              <a:defRPr/>
            </a:pPr>
            <a:endParaRPr lang="en-US"/>
          </a:p>
        </p:txBody>
      </p:sp>
      <p:sp>
        <p:nvSpPr>
          <p:cNvPr id="6" name="Slide Number Placeholder 5"/>
          <p:cNvSpPr>
            <a:spLocks noGrp="1"/>
          </p:cNvSpPr>
          <p:nvPr>
            <p:ph type="sldNum" sz="quarter" idx="4"/>
          </p:nvPr>
        </p:nvSpPr>
        <p:spPr>
          <a:xfrm>
            <a:off x="8300721" y="8051378"/>
            <a:ext cx="2702560" cy="462492"/>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ea typeface="+mn-ea"/>
                <a:cs typeface="+mn-cs"/>
              </a:defRPr>
            </a:lvl1pPr>
          </a:lstStyle>
          <a:p>
            <a:pPr defTabSz="685800">
              <a:defRPr/>
            </a:pPr>
            <a:fld id="{D55A7A56-39C3-40AE-81BB-EA9DE2EB8423}" type="slidenum">
              <a:rPr lang="en-US" smtClean="0"/>
              <a:pPr defTabSz="6858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9120" y="347880"/>
            <a:ext cx="1042416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79120" y="2026937"/>
            <a:ext cx="1042416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414"/>
            <a:ext cx="2702560" cy="462489"/>
          </a:xfrm>
          <a:prstGeom prst="rect">
            <a:avLst/>
          </a:prstGeom>
        </p:spPr>
        <p:txBody>
          <a:bodyPr vert="horz" lIns="178694" tIns="89601" rIns="178694" bIns="89601" rtlCol="0" anchor="ctr"/>
          <a:lstStyle>
            <a:lvl1pPr algn="l" defTabSz="306742" fontAlgn="base">
              <a:spcBef>
                <a:spcPct val="0"/>
              </a:spcBef>
              <a:spcAft>
                <a:spcPct val="0"/>
              </a:spcAft>
              <a:defRPr sz="446">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8/25/2024</a:t>
            </a:fld>
            <a:endParaRPr lang="en-US" dirty="0"/>
          </a:p>
        </p:txBody>
      </p:sp>
      <p:sp>
        <p:nvSpPr>
          <p:cNvPr id="5" name="Footer Placeholder 4"/>
          <p:cNvSpPr>
            <a:spLocks noGrp="1"/>
          </p:cNvSpPr>
          <p:nvPr>
            <p:ph type="ftr" sz="quarter" idx="3"/>
          </p:nvPr>
        </p:nvSpPr>
        <p:spPr>
          <a:xfrm>
            <a:off x="3957321" y="8051414"/>
            <a:ext cx="3667760" cy="462489"/>
          </a:xfrm>
          <a:prstGeom prst="rect">
            <a:avLst/>
          </a:prstGeom>
        </p:spPr>
        <p:txBody>
          <a:bodyPr vert="horz" lIns="178694" tIns="89601" rIns="178694" bIns="89601" rtlCol="0" anchor="ctr"/>
          <a:lstStyle>
            <a:lvl1pPr algn="ctr" defTabSz="306742" fontAlgn="base">
              <a:spcBef>
                <a:spcPct val="0"/>
              </a:spcBef>
              <a:spcAft>
                <a:spcPct val="0"/>
              </a:spcAft>
              <a:defRPr sz="446">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300721" y="8051414"/>
            <a:ext cx="2702560" cy="462489"/>
          </a:xfrm>
          <a:prstGeom prst="rect">
            <a:avLst/>
          </a:prstGeom>
        </p:spPr>
        <p:txBody>
          <a:bodyPr vert="horz" lIns="178694" tIns="89601" rIns="178694" bIns="89601" rtlCol="0" anchor="ctr"/>
          <a:lstStyle>
            <a:lvl1pPr algn="r" defTabSz="306742" fontAlgn="base">
              <a:spcBef>
                <a:spcPct val="0"/>
              </a:spcBef>
              <a:spcAft>
                <a:spcPct val="0"/>
              </a:spcAft>
              <a:defRPr sz="446">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1664" kern="1200">
          <a:solidFill>
            <a:schemeClr val="tx1"/>
          </a:solidFill>
          <a:latin typeface="+mj-lt"/>
          <a:ea typeface="+mj-ea"/>
          <a:cs typeface="+mj-cs"/>
        </a:defRPr>
      </a:lvl1pPr>
      <a:lvl2pPr algn="ctr" rtl="0" eaLnBrk="0" fontAlgn="base" hangingPunct="0">
        <a:spcBef>
          <a:spcPct val="0"/>
        </a:spcBef>
        <a:spcAft>
          <a:spcPct val="0"/>
        </a:spcAft>
        <a:defRPr sz="1664">
          <a:solidFill>
            <a:schemeClr val="tx1"/>
          </a:solidFill>
          <a:latin typeface="Calibri" pitchFamily="34" charset="0"/>
        </a:defRPr>
      </a:lvl2pPr>
      <a:lvl3pPr algn="ctr" rtl="0" eaLnBrk="0" fontAlgn="base" hangingPunct="0">
        <a:spcBef>
          <a:spcPct val="0"/>
        </a:spcBef>
        <a:spcAft>
          <a:spcPct val="0"/>
        </a:spcAft>
        <a:defRPr sz="1664">
          <a:solidFill>
            <a:schemeClr val="tx1"/>
          </a:solidFill>
          <a:latin typeface="Calibri" pitchFamily="34" charset="0"/>
        </a:defRPr>
      </a:lvl3pPr>
      <a:lvl4pPr algn="ctr" rtl="0" eaLnBrk="0" fontAlgn="base" hangingPunct="0">
        <a:spcBef>
          <a:spcPct val="0"/>
        </a:spcBef>
        <a:spcAft>
          <a:spcPct val="0"/>
        </a:spcAft>
        <a:defRPr sz="1664">
          <a:solidFill>
            <a:schemeClr val="tx1"/>
          </a:solidFill>
          <a:latin typeface="Calibri" pitchFamily="34" charset="0"/>
        </a:defRPr>
      </a:lvl4pPr>
      <a:lvl5pPr algn="ctr" rtl="0" eaLnBrk="0" fontAlgn="base" hangingPunct="0">
        <a:spcBef>
          <a:spcPct val="0"/>
        </a:spcBef>
        <a:spcAft>
          <a:spcPct val="0"/>
        </a:spcAft>
        <a:defRPr sz="1664">
          <a:solidFill>
            <a:schemeClr val="tx1"/>
          </a:solidFill>
          <a:latin typeface="Calibri" pitchFamily="34" charset="0"/>
        </a:defRPr>
      </a:lvl5pPr>
      <a:lvl6pPr marL="153358" algn="ctr" rtl="0" fontAlgn="base">
        <a:spcBef>
          <a:spcPct val="0"/>
        </a:spcBef>
        <a:spcAft>
          <a:spcPct val="0"/>
        </a:spcAft>
        <a:defRPr sz="1664">
          <a:solidFill>
            <a:schemeClr val="tx1"/>
          </a:solidFill>
          <a:latin typeface="Calibri" pitchFamily="34" charset="0"/>
        </a:defRPr>
      </a:lvl6pPr>
      <a:lvl7pPr marL="306742" algn="ctr" rtl="0" fontAlgn="base">
        <a:spcBef>
          <a:spcPct val="0"/>
        </a:spcBef>
        <a:spcAft>
          <a:spcPct val="0"/>
        </a:spcAft>
        <a:defRPr sz="1664">
          <a:solidFill>
            <a:schemeClr val="tx1"/>
          </a:solidFill>
          <a:latin typeface="Calibri" pitchFamily="34" charset="0"/>
        </a:defRPr>
      </a:lvl7pPr>
      <a:lvl8pPr marL="460110" algn="ctr" rtl="0" fontAlgn="base">
        <a:spcBef>
          <a:spcPct val="0"/>
        </a:spcBef>
        <a:spcAft>
          <a:spcPct val="0"/>
        </a:spcAft>
        <a:defRPr sz="1664">
          <a:solidFill>
            <a:schemeClr val="tx1"/>
          </a:solidFill>
          <a:latin typeface="Calibri" pitchFamily="34" charset="0"/>
        </a:defRPr>
      </a:lvl8pPr>
      <a:lvl9pPr marL="613475" algn="ctr" rtl="0" fontAlgn="base">
        <a:spcBef>
          <a:spcPct val="0"/>
        </a:spcBef>
        <a:spcAft>
          <a:spcPct val="0"/>
        </a:spcAft>
        <a:defRPr sz="1664">
          <a:solidFill>
            <a:schemeClr val="tx1"/>
          </a:solidFill>
          <a:latin typeface="Calibri" pitchFamily="34" charset="0"/>
        </a:defRPr>
      </a:lvl9pPr>
    </p:titleStyle>
    <p:bodyStyle>
      <a:lvl1pPr marL="115025" indent="-115025" algn="l" rtl="0" eaLnBrk="0" fontAlgn="base" hangingPunct="0">
        <a:spcBef>
          <a:spcPct val="20000"/>
        </a:spcBef>
        <a:spcAft>
          <a:spcPct val="0"/>
        </a:spcAft>
        <a:buFont typeface="Arial" pitchFamily="34" charset="0"/>
        <a:buChar char="•"/>
        <a:defRPr sz="1219" kern="1200">
          <a:solidFill>
            <a:schemeClr val="tx1"/>
          </a:solidFill>
          <a:latin typeface="+mn-lt"/>
          <a:ea typeface="+mn-ea"/>
          <a:cs typeface="+mn-cs"/>
        </a:defRPr>
      </a:lvl1pPr>
      <a:lvl2pPr marL="249225" indent="-95881" algn="l" rtl="0" eaLnBrk="0" fontAlgn="base" hangingPunct="0">
        <a:spcBef>
          <a:spcPct val="20000"/>
        </a:spcBef>
        <a:spcAft>
          <a:spcPct val="0"/>
        </a:spcAft>
        <a:buFont typeface="Arial" pitchFamily="34" charset="0"/>
        <a:buChar char="–"/>
        <a:defRPr sz="1080" kern="1200">
          <a:solidFill>
            <a:schemeClr val="tx1"/>
          </a:solidFill>
          <a:latin typeface="+mn-lt"/>
          <a:ea typeface="+mn-ea"/>
          <a:cs typeface="+mn-cs"/>
        </a:defRPr>
      </a:lvl2pPr>
      <a:lvl3pPr marL="383421" indent="-76679" algn="l" rtl="0" eaLnBrk="0" fontAlgn="base" hangingPunct="0">
        <a:spcBef>
          <a:spcPct val="20000"/>
        </a:spcBef>
        <a:spcAft>
          <a:spcPct val="0"/>
        </a:spcAft>
        <a:buFont typeface="Arial" pitchFamily="34" charset="0"/>
        <a:buChar char="•"/>
        <a:defRPr sz="891" kern="1200">
          <a:solidFill>
            <a:schemeClr val="tx1"/>
          </a:solidFill>
          <a:latin typeface="+mn-lt"/>
          <a:ea typeface="+mn-ea"/>
          <a:cs typeface="+mn-cs"/>
        </a:defRPr>
      </a:lvl3pPr>
      <a:lvl4pPr marL="536795"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4pPr>
      <a:lvl5pPr marL="690163"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5pPr>
      <a:lvl6pPr marL="8435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6pPr>
      <a:lvl7pPr marL="996902"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7pPr>
      <a:lvl8pPr marL="1150276"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8pPr>
      <a:lvl9pPr marL="13036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9pPr>
    </p:bodyStyle>
    <p:otherStyle>
      <a:defPPr>
        <a:defRPr lang="en-US"/>
      </a:defPPr>
      <a:lvl1pPr marL="0" algn="l" defTabSz="306742" rtl="0" eaLnBrk="1" latinLnBrk="0" hangingPunct="1">
        <a:defRPr sz="702" kern="1200">
          <a:solidFill>
            <a:schemeClr val="tx1"/>
          </a:solidFill>
          <a:latin typeface="+mn-lt"/>
          <a:ea typeface="+mn-ea"/>
          <a:cs typeface="+mn-cs"/>
        </a:defRPr>
      </a:lvl1pPr>
      <a:lvl2pPr marL="153358" algn="l" defTabSz="306742" rtl="0" eaLnBrk="1" latinLnBrk="0" hangingPunct="1">
        <a:defRPr sz="702" kern="1200">
          <a:solidFill>
            <a:schemeClr val="tx1"/>
          </a:solidFill>
          <a:latin typeface="+mn-lt"/>
          <a:ea typeface="+mn-ea"/>
          <a:cs typeface="+mn-cs"/>
        </a:defRPr>
      </a:lvl2pPr>
      <a:lvl3pPr marL="306742" algn="l" defTabSz="306742" rtl="0" eaLnBrk="1" latinLnBrk="0" hangingPunct="1">
        <a:defRPr sz="702" kern="1200">
          <a:solidFill>
            <a:schemeClr val="tx1"/>
          </a:solidFill>
          <a:latin typeface="+mn-lt"/>
          <a:ea typeface="+mn-ea"/>
          <a:cs typeface="+mn-cs"/>
        </a:defRPr>
      </a:lvl3pPr>
      <a:lvl4pPr marL="460110" algn="l" defTabSz="306742" rtl="0" eaLnBrk="1" latinLnBrk="0" hangingPunct="1">
        <a:defRPr sz="702" kern="1200">
          <a:solidFill>
            <a:schemeClr val="tx1"/>
          </a:solidFill>
          <a:latin typeface="+mn-lt"/>
          <a:ea typeface="+mn-ea"/>
          <a:cs typeface="+mn-cs"/>
        </a:defRPr>
      </a:lvl4pPr>
      <a:lvl5pPr marL="613475" algn="l" defTabSz="306742" rtl="0" eaLnBrk="1" latinLnBrk="0" hangingPunct="1">
        <a:defRPr sz="702" kern="1200">
          <a:solidFill>
            <a:schemeClr val="tx1"/>
          </a:solidFill>
          <a:latin typeface="+mn-lt"/>
          <a:ea typeface="+mn-ea"/>
          <a:cs typeface="+mn-cs"/>
        </a:defRPr>
      </a:lvl5pPr>
      <a:lvl6pPr marL="766845" algn="l" defTabSz="306742" rtl="0" eaLnBrk="1" latinLnBrk="0" hangingPunct="1">
        <a:defRPr sz="702" kern="1200">
          <a:solidFill>
            <a:schemeClr val="tx1"/>
          </a:solidFill>
          <a:latin typeface="+mn-lt"/>
          <a:ea typeface="+mn-ea"/>
          <a:cs typeface="+mn-cs"/>
        </a:defRPr>
      </a:lvl6pPr>
      <a:lvl7pPr marL="920213" algn="l" defTabSz="306742" rtl="0" eaLnBrk="1" latinLnBrk="0" hangingPunct="1">
        <a:defRPr sz="702" kern="1200">
          <a:solidFill>
            <a:schemeClr val="tx1"/>
          </a:solidFill>
          <a:latin typeface="+mn-lt"/>
          <a:ea typeface="+mn-ea"/>
          <a:cs typeface="+mn-cs"/>
        </a:defRPr>
      </a:lvl7pPr>
      <a:lvl8pPr marL="1073581" algn="l" defTabSz="306742" rtl="0" eaLnBrk="1" latinLnBrk="0" hangingPunct="1">
        <a:defRPr sz="702" kern="1200">
          <a:solidFill>
            <a:schemeClr val="tx1"/>
          </a:solidFill>
          <a:latin typeface="+mn-lt"/>
          <a:ea typeface="+mn-ea"/>
          <a:cs typeface="+mn-cs"/>
        </a:defRPr>
      </a:lvl8pPr>
      <a:lvl9pPr marL="1226951" algn="l" defTabSz="306742" rtl="0" eaLnBrk="1" latinLnBrk="0" hangingPunct="1">
        <a:defRPr sz="70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9120" y="347880"/>
            <a:ext cx="1042416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579120" y="2026937"/>
            <a:ext cx="1042416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414"/>
            <a:ext cx="2702560" cy="462489"/>
          </a:xfrm>
          <a:prstGeom prst="rect">
            <a:avLst/>
          </a:prstGeom>
        </p:spPr>
        <p:txBody>
          <a:bodyPr vert="horz" lIns="178694" tIns="89601" rIns="178694" bIns="89601" rtlCol="0" anchor="ctr"/>
          <a:lstStyle>
            <a:lvl1pPr algn="l" defTabSz="306742" fontAlgn="auto">
              <a:spcBef>
                <a:spcPts val="0"/>
              </a:spcBef>
              <a:spcAft>
                <a:spcPts val="0"/>
              </a:spcAft>
              <a:defRPr sz="446">
                <a:solidFill>
                  <a:prstClr val="black">
                    <a:tint val="75000"/>
                  </a:prstClr>
                </a:solidFill>
                <a:latin typeface="Calibri"/>
                <a:ea typeface="+mn-ea"/>
                <a:cs typeface="+mn-cs"/>
              </a:defRPr>
            </a:lvl1pPr>
          </a:lstStyle>
          <a:p>
            <a:pPr>
              <a:defRPr/>
            </a:pPr>
            <a:fld id="{7F6F31B6-C839-4C65-BC16-623824C7E51B}" type="datetimeFigureOut">
              <a:rPr lang="en-US" smtClean="0"/>
              <a:pPr>
                <a:defRPr/>
              </a:pPr>
              <a:t>8/25/2024</a:t>
            </a:fld>
            <a:endParaRPr lang="en-US" dirty="0"/>
          </a:p>
        </p:txBody>
      </p:sp>
      <p:sp>
        <p:nvSpPr>
          <p:cNvPr id="5" name="Footer Placeholder 4"/>
          <p:cNvSpPr>
            <a:spLocks noGrp="1"/>
          </p:cNvSpPr>
          <p:nvPr>
            <p:ph type="ftr" sz="quarter" idx="3"/>
          </p:nvPr>
        </p:nvSpPr>
        <p:spPr>
          <a:xfrm>
            <a:off x="3957321" y="8051414"/>
            <a:ext cx="3667760" cy="462489"/>
          </a:xfrm>
          <a:prstGeom prst="rect">
            <a:avLst/>
          </a:prstGeom>
        </p:spPr>
        <p:txBody>
          <a:bodyPr vert="horz" lIns="178694" tIns="89601" rIns="178694" bIns="89601" rtlCol="0" anchor="ctr"/>
          <a:lstStyle>
            <a:lvl1pPr algn="ctr" defTabSz="306742" fontAlgn="auto">
              <a:spcBef>
                <a:spcPts val="0"/>
              </a:spcBef>
              <a:spcAft>
                <a:spcPts val="0"/>
              </a:spcAft>
              <a:defRPr sz="446">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0721" y="8051414"/>
            <a:ext cx="2702560" cy="462489"/>
          </a:xfrm>
          <a:prstGeom prst="rect">
            <a:avLst/>
          </a:prstGeom>
        </p:spPr>
        <p:txBody>
          <a:bodyPr vert="horz" lIns="178694" tIns="89601" rIns="178694" bIns="89601" rtlCol="0" anchor="ctr"/>
          <a:lstStyle>
            <a:lvl1pPr algn="r" defTabSz="306742" fontAlgn="auto">
              <a:spcBef>
                <a:spcPts val="0"/>
              </a:spcBef>
              <a:spcAft>
                <a:spcPts val="0"/>
              </a:spcAft>
              <a:defRPr sz="446">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1664" kern="1200">
          <a:solidFill>
            <a:schemeClr val="tx1"/>
          </a:solidFill>
          <a:latin typeface="+mj-lt"/>
          <a:ea typeface="+mj-ea"/>
          <a:cs typeface="+mj-cs"/>
        </a:defRPr>
      </a:lvl1pPr>
      <a:lvl2pPr algn="ctr" rtl="0" eaLnBrk="0" fontAlgn="base" hangingPunct="0">
        <a:spcBef>
          <a:spcPct val="0"/>
        </a:spcBef>
        <a:spcAft>
          <a:spcPct val="0"/>
        </a:spcAft>
        <a:defRPr sz="1664">
          <a:solidFill>
            <a:schemeClr val="tx1"/>
          </a:solidFill>
          <a:latin typeface="Calibri" pitchFamily="34" charset="0"/>
        </a:defRPr>
      </a:lvl2pPr>
      <a:lvl3pPr algn="ctr" rtl="0" eaLnBrk="0" fontAlgn="base" hangingPunct="0">
        <a:spcBef>
          <a:spcPct val="0"/>
        </a:spcBef>
        <a:spcAft>
          <a:spcPct val="0"/>
        </a:spcAft>
        <a:defRPr sz="1664">
          <a:solidFill>
            <a:schemeClr val="tx1"/>
          </a:solidFill>
          <a:latin typeface="Calibri" pitchFamily="34" charset="0"/>
        </a:defRPr>
      </a:lvl3pPr>
      <a:lvl4pPr algn="ctr" rtl="0" eaLnBrk="0" fontAlgn="base" hangingPunct="0">
        <a:spcBef>
          <a:spcPct val="0"/>
        </a:spcBef>
        <a:spcAft>
          <a:spcPct val="0"/>
        </a:spcAft>
        <a:defRPr sz="1664">
          <a:solidFill>
            <a:schemeClr val="tx1"/>
          </a:solidFill>
          <a:latin typeface="Calibri" pitchFamily="34" charset="0"/>
        </a:defRPr>
      </a:lvl4pPr>
      <a:lvl5pPr algn="ctr" rtl="0" eaLnBrk="0" fontAlgn="base" hangingPunct="0">
        <a:spcBef>
          <a:spcPct val="0"/>
        </a:spcBef>
        <a:spcAft>
          <a:spcPct val="0"/>
        </a:spcAft>
        <a:defRPr sz="1664">
          <a:solidFill>
            <a:schemeClr val="tx1"/>
          </a:solidFill>
          <a:latin typeface="Calibri" pitchFamily="34" charset="0"/>
        </a:defRPr>
      </a:lvl5pPr>
      <a:lvl6pPr marL="153358" algn="ctr" rtl="0" fontAlgn="base">
        <a:spcBef>
          <a:spcPct val="0"/>
        </a:spcBef>
        <a:spcAft>
          <a:spcPct val="0"/>
        </a:spcAft>
        <a:defRPr sz="1664">
          <a:solidFill>
            <a:schemeClr val="tx1"/>
          </a:solidFill>
          <a:latin typeface="Calibri" pitchFamily="34" charset="0"/>
        </a:defRPr>
      </a:lvl6pPr>
      <a:lvl7pPr marL="306742" algn="ctr" rtl="0" fontAlgn="base">
        <a:spcBef>
          <a:spcPct val="0"/>
        </a:spcBef>
        <a:spcAft>
          <a:spcPct val="0"/>
        </a:spcAft>
        <a:defRPr sz="1664">
          <a:solidFill>
            <a:schemeClr val="tx1"/>
          </a:solidFill>
          <a:latin typeface="Calibri" pitchFamily="34" charset="0"/>
        </a:defRPr>
      </a:lvl7pPr>
      <a:lvl8pPr marL="460110" algn="ctr" rtl="0" fontAlgn="base">
        <a:spcBef>
          <a:spcPct val="0"/>
        </a:spcBef>
        <a:spcAft>
          <a:spcPct val="0"/>
        </a:spcAft>
        <a:defRPr sz="1664">
          <a:solidFill>
            <a:schemeClr val="tx1"/>
          </a:solidFill>
          <a:latin typeface="Calibri" pitchFamily="34" charset="0"/>
        </a:defRPr>
      </a:lvl8pPr>
      <a:lvl9pPr marL="613475" algn="ctr" rtl="0" fontAlgn="base">
        <a:spcBef>
          <a:spcPct val="0"/>
        </a:spcBef>
        <a:spcAft>
          <a:spcPct val="0"/>
        </a:spcAft>
        <a:defRPr sz="1664">
          <a:solidFill>
            <a:schemeClr val="tx1"/>
          </a:solidFill>
          <a:latin typeface="Calibri" pitchFamily="34" charset="0"/>
        </a:defRPr>
      </a:lvl9pPr>
    </p:titleStyle>
    <p:bodyStyle>
      <a:lvl1pPr marL="115025" indent="-115025" algn="l" rtl="0" eaLnBrk="0" fontAlgn="base" hangingPunct="0">
        <a:spcBef>
          <a:spcPct val="20000"/>
        </a:spcBef>
        <a:spcAft>
          <a:spcPct val="0"/>
        </a:spcAft>
        <a:buFont typeface="Arial" pitchFamily="34" charset="0"/>
        <a:buChar char="•"/>
        <a:defRPr sz="1219" kern="1200">
          <a:solidFill>
            <a:schemeClr val="tx1"/>
          </a:solidFill>
          <a:latin typeface="+mn-lt"/>
          <a:ea typeface="+mn-ea"/>
          <a:cs typeface="+mn-cs"/>
        </a:defRPr>
      </a:lvl1pPr>
      <a:lvl2pPr marL="249225" indent="-95881" algn="l" rtl="0" eaLnBrk="0" fontAlgn="base" hangingPunct="0">
        <a:spcBef>
          <a:spcPct val="20000"/>
        </a:spcBef>
        <a:spcAft>
          <a:spcPct val="0"/>
        </a:spcAft>
        <a:buFont typeface="Arial" pitchFamily="34" charset="0"/>
        <a:buChar char="–"/>
        <a:defRPr sz="1080" kern="1200">
          <a:solidFill>
            <a:schemeClr val="tx1"/>
          </a:solidFill>
          <a:latin typeface="+mn-lt"/>
          <a:ea typeface="+mn-ea"/>
          <a:cs typeface="+mn-cs"/>
        </a:defRPr>
      </a:lvl2pPr>
      <a:lvl3pPr marL="383421" indent="-76679" algn="l" rtl="0" eaLnBrk="0" fontAlgn="base" hangingPunct="0">
        <a:spcBef>
          <a:spcPct val="20000"/>
        </a:spcBef>
        <a:spcAft>
          <a:spcPct val="0"/>
        </a:spcAft>
        <a:buFont typeface="Arial" pitchFamily="34" charset="0"/>
        <a:buChar char="•"/>
        <a:defRPr sz="891" kern="1200">
          <a:solidFill>
            <a:schemeClr val="tx1"/>
          </a:solidFill>
          <a:latin typeface="+mn-lt"/>
          <a:ea typeface="+mn-ea"/>
          <a:cs typeface="+mn-cs"/>
        </a:defRPr>
      </a:lvl3pPr>
      <a:lvl4pPr marL="536795"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4pPr>
      <a:lvl5pPr marL="690163"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5pPr>
      <a:lvl6pPr marL="8435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6pPr>
      <a:lvl7pPr marL="996902"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7pPr>
      <a:lvl8pPr marL="1150276"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8pPr>
      <a:lvl9pPr marL="13036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9pPr>
    </p:bodyStyle>
    <p:otherStyle>
      <a:defPPr>
        <a:defRPr lang="en-US"/>
      </a:defPPr>
      <a:lvl1pPr marL="0" algn="l" defTabSz="306742" rtl="0" eaLnBrk="1" latinLnBrk="0" hangingPunct="1">
        <a:defRPr sz="702" kern="1200">
          <a:solidFill>
            <a:schemeClr val="tx1"/>
          </a:solidFill>
          <a:latin typeface="+mn-lt"/>
          <a:ea typeface="+mn-ea"/>
          <a:cs typeface="+mn-cs"/>
        </a:defRPr>
      </a:lvl1pPr>
      <a:lvl2pPr marL="153358" algn="l" defTabSz="306742" rtl="0" eaLnBrk="1" latinLnBrk="0" hangingPunct="1">
        <a:defRPr sz="702" kern="1200">
          <a:solidFill>
            <a:schemeClr val="tx1"/>
          </a:solidFill>
          <a:latin typeface="+mn-lt"/>
          <a:ea typeface="+mn-ea"/>
          <a:cs typeface="+mn-cs"/>
        </a:defRPr>
      </a:lvl2pPr>
      <a:lvl3pPr marL="306742" algn="l" defTabSz="306742" rtl="0" eaLnBrk="1" latinLnBrk="0" hangingPunct="1">
        <a:defRPr sz="702" kern="1200">
          <a:solidFill>
            <a:schemeClr val="tx1"/>
          </a:solidFill>
          <a:latin typeface="+mn-lt"/>
          <a:ea typeface="+mn-ea"/>
          <a:cs typeface="+mn-cs"/>
        </a:defRPr>
      </a:lvl3pPr>
      <a:lvl4pPr marL="460110" algn="l" defTabSz="306742" rtl="0" eaLnBrk="1" latinLnBrk="0" hangingPunct="1">
        <a:defRPr sz="702" kern="1200">
          <a:solidFill>
            <a:schemeClr val="tx1"/>
          </a:solidFill>
          <a:latin typeface="+mn-lt"/>
          <a:ea typeface="+mn-ea"/>
          <a:cs typeface="+mn-cs"/>
        </a:defRPr>
      </a:lvl4pPr>
      <a:lvl5pPr marL="613475" algn="l" defTabSz="306742" rtl="0" eaLnBrk="1" latinLnBrk="0" hangingPunct="1">
        <a:defRPr sz="702" kern="1200">
          <a:solidFill>
            <a:schemeClr val="tx1"/>
          </a:solidFill>
          <a:latin typeface="+mn-lt"/>
          <a:ea typeface="+mn-ea"/>
          <a:cs typeface="+mn-cs"/>
        </a:defRPr>
      </a:lvl5pPr>
      <a:lvl6pPr marL="766845" algn="l" defTabSz="306742" rtl="0" eaLnBrk="1" latinLnBrk="0" hangingPunct="1">
        <a:defRPr sz="702" kern="1200">
          <a:solidFill>
            <a:schemeClr val="tx1"/>
          </a:solidFill>
          <a:latin typeface="+mn-lt"/>
          <a:ea typeface="+mn-ea"/>
          <a:cs typeface="+mn-cs"/>
        </a:defRPr>
      </a:lvl6pPr>
      <a:lvl7pPr marL="920213" algn="l" defTabSz="306742" rtl="0" eaLnBrk="1" latinLnBrk="0" hangingPunct="1">
        <a:defRPr sz="702" kern="1200">
          <a:solidFill>
            <a:schemeClr val="tx1"/>
          </a:solidFill>
          <a:latin typeface="+mn-lt"/>
          <a:ea typeface="+mn-ea"/>
          <a:cs typeface="+mn-cs"/>
        </a:defRPr>
      </a:lvl7pPr>
      <a:lvl8pPr marL="1073581" algn="l" defTabSz="306742" rtl="0" eaLnBrk="1" latinLnBrk="0" hangingPunct="1">
        <a:defRPr sz="702" kern="1200">
          <a:solidFill>
            <a:schemeClr val="tx1"/>
          </a:solidFill>
          <a:latin typeface="+mn-lt"/>
          <a:ea typeface="+mn-ea"/>
          <a:cs typeface="+mn-cs"/>
        </a:defRPr>
      </a:lvl8pPr>
      <a:lvl9pPr marL="1226951" algn="l" defTabSz="306742" rtl="0" eaLnBrk="1" latinLnBrk="0" hangingPunct="1">
        <a:defRPr sz="70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A7BDEAF-4AE6-2773-FD34-5A052AC9475E}"/>
              </a:ext>
            </a:extLst>
          </p:cNvPr>
          <p:cNvSpPr>
            <a:spLocks noGrp="1" noChangeArrowheads="1"/>
          </p:cNvSpPr>
          <p:nvPr>
            <p:ph type="title"/>
          </p:nvPr>
        </p:nvSpPr>
        <p:spPr bwMode="auto">
          <a:xfrm>
            <a:off x="579120" y="347875"/>
            <a:ext cx="1042416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EC7F8FE-4AD5-ECBD-CA32-AB3C2D436552}"/>
              </a:ext>
            </a:extLst>
          </p:cNvPr>
          <p:cNvSpPr>
            <a:spLocks noGrp="1" noChangeArrowheads="1"/>
          </p:cNvSpPr>
          <p:nvPr>
            <p:ph type="body" idx="1"/>
          </p:nvPr>
        </p:nvSpPr>
        <p:spPr bwMode="auto">
          <a:xfrm>
            <a:off x="579120" y="2026921"/>
            <a:ext cx="10424160" cy="573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186E4CC-7D80-ED9E-C837-C958670B85E2}"/>
              </a:ext>
            </a:extLst>
          </p:cNvPr>
          <p:cNvSpPr>
            <a:spLocks noGrp="1" noChangeArrowheads="1"/>
          </p:cNvSpPr>
          <p:nvPr>
            <p:ph type="dt" sz="half" idx="2"/>
          </p:nvPr>
        </p:nvSpPr>
        <p:spPr bwMode="auto">
          <a:xfrm>
            <a:off x="579120" y="7910618"/>
            <a:ext cx="270256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3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B2287E04-77B2-E9BC-AF73-780FB35DEBCC}"/>
              </a:ext>
            </a:extLst>
          </p:cNvPr>
          <p:cNvSpPr>
            <a:spLocks noGrp="1" noChangeArrowheads="1"/>
          </p:cNvSpPr>
          <p:nvPr>
            <p:ph type="ftr" sz="quarter" idx="3"/>
          </p:nvPr>
        </p:nvSpPr>
        <p:spPr bwMode="auto">
          <a:xfrm>
            <a:off x="3957321" y="7910618"/>
            <a:ext cx="366776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0296A28C-315B-F320-BD5A-5574DE790D35}"/>
              </a:ext>
            </a:extLst>
          </p:cNvPr>
          <p:cNvSpPr>
            <a:spLocks noGrp="1" noChangeArrowheads="1"/>
          </p:cNvSpPr>
          <p:nvPr>
            <p:ph type="sldNum" sz="quarter" idx="4"/>
          </p:nvPr>
        </p:nvSpPr>
        <p:spPr bwMode="auto">
          <a:xfrm>
            <a:off x="8300721" y="7910618"/>
            <a:ext cx="270256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330" smtClean="0"/>
            </a:lvl1pPr>
          </a:lstStyle>
          <a:p>
            <a:pPr>
              <a:defRPr/>
            </a:pPr>
            <a:fld id="{779EC457-3D83-4D8F-87DD-9D4472F4E745}" type="slidenum">
              <a:rPr lang="en-US" altLang="en-US"/>
              <a:pPr>
                <a:defRPr/>
              </a:pPr>
              <a:t>‹#›</a:t>
            </a:fld>
            <a:endParaRPr lang="en-US" altLang="en-US"/>
          </a:p>
        </p:txBody>
      </p:sp>
    </p:spTree>
    <p:extLst>
      <p:ext uri="{BB962C8B-B14F-4D97-AF65-F5344CB8AC3E}">
        <p14:creationId xmlns:p14="http://schemas.microsoft.com/office/powerpoint/2010/main" val="3475576389"/>
      </p:ext>
    </p:extLst>
  </p:cSld>
  <p:clrMap bg1="lt1" tx1="dk1" bg2="lt2" tx2="dk2" accent1="accent1" accent2="accent2" accent3="accent3" accent4="accent4" accent5="accent5" accent6="accent6" hlink="hlink" folHlink="folHlink"/>
  <p:sldLayoutIdLst>
    <p:sldLayoutId id="2147484676" r:id="rId1"/>
    <p:sldLayoutId id="2147484677" r:id="rId2"/>
  </p:sldLayoutIdLst>
  <p:txStyles>
    <p:titleStyle>
      <a:lvl1pPr algn="ctr" rtl="0" eaLnBrk="0" fontAlgn="base" hangingPunct="0">
        <a:spcBef>
          <a:spcPct val="0"/>
        </a:spcBef>
        <a:spcAft>
          <a:spcPct val="0"/>
        </a:spcAft>
        <a:defRPr sz="4180">
          <a:solidFill>
            <a:schemeClr val="tx2"/>
          </a:solidFill>
          <a:latin typeface="+mj-lt"/>
          <a:ea typeface="+mj-ea"/>
          <a:cs typeface="+mj-cs"/>
        </a:defRPr>
      </a:lvl1pPr>
      <a:lvl2pPr algn="ctr" rtl="0" eaLnBrk="0" fontAlgn="base" hangingPunct="0">
        <a:spcBef>
          <a:spcPct val="0"/>
        </a:spcBef>
        <a:spcAft>
          <a:spcPct val="0"/>
        </a:spcAft>
        <a:defRPr sz="4180">
          <a:solidFill>
            <a:schemeClr val="tx2"/>
          </a:solidFill>
          <a:latin typeface="Arial" charset="0"/>
          <a:cs typeface="Arial" charset="0"/>
        </a:defRPr>
      </a:lvl2pPr>
      <a:lvl3pPr algn="ctr" rtl="0" eaLnBrk="0" fontAlgn="base" hangingPunct="0">
        <a:spcBef>
          <a:spcPct val="0"/>
        </a:spcBef>
        <a:spcAft>
          <a:spcPct val="0"/>
        </a:spcAft>
        <a:defRPr sz="4180">
          <a:solidFill>
            <a:schemeClr val="tx2"/>
          </a:solidFill>
          <a:latin typeface="Arial" charset="0"/>
          <a:cs typeface="Arial" charset="0"/>
        </a:defRPr>
      </a:lvl3pPr>
      <a:lvl4pPr algn="ctr" rtl="0" eaLnBrk="0" fontAlgn="base" hangingPunct="0">
        <a:spcBef>
          <a:spcPct val="0"/>
        </a:spcBef>
        <a:spcAft>
          <a:spcPct val="0"/>
        </a:spcAft>
        <a:defRPr sz="4180">
          <a:solidFill>
            <a:schemeClr val="tx2"/>
          </a:solidFill>
          <a:latin typeface="Arial" charset="0"/>
          <a:cs typeface="Arial" charset="0"/>
        </a:defRPr>
      </a:lvl4pPr>
      <a:lvl5pPr algn="ctr" rtl="0" eaLnBrk="0" fontAlgn="base" hangingPunct="0">
        <a:spcBef>
          <a:spcPct val="0"/>
        </a:spcBef>
        <a:spcAft>
          <a:spcPct val="0"/>
        </a:spcAft>
        <a:defRPr sz="4180">
          <a:solidFill>
            <a:schemeClr val="tx2"/>
          </a:solidFill>
          <a:latin typeface="Arial" charset="0"/>
          <a:cs typeface="Arial" charset="0"/>
        </a:defRPr>
      </a:lvl5pPr>
      <a:lvl6pPr marL="434351" algn="ctr" rtl="0" fontAlgn="base">
        <a:spcBef>
          <a:spcPct val="0"/>
        </a:spcBef>
        <a:spcAft>
          <a:spcPct val="0"/>
        </a:spcAft>
        <a:defRPr sz="4180">
          <a:solidFill>
            <a:schemeClr val="tx2"/>
          </a:solidFill>
          <a:latin typeface="Arial" charset="0"/>
          <a:cs typeface="Arial" charset="0"/>
        </a:defRPr>
      </a:lvl6pPr>
      <a:lvl7pPr marL="868703" algn="ctr" rtl="0" fontAlgn="base">
        <a:spcBef>
          <a:spcPct val="0"/>
        </a:spcBef>
        <a:spcAft>
          <a:spcPct val="0"/>
        </a:spcAft>
        <a:defRPr sz="4180">
          <a:solidFill>
            <a:schemeClr val="tx2"/>
          </a:solidFill>
          <a:latin typeface="Arial" charset="0"/>
          <a:cs typeface="Arial" charset="0"/>
        </a:defRPr>
      </a:lvl7pPr>
      <a:lvl8pPr marL="1303055" algn="ctr" rtl="0" fontAlgn="base">
        <a:spcBef>
          <a:spcPct val="0"/>
        </a:spcBef>
        <a:spcAft>
          <a:spcPct val="0"/>
        </a:spcAft>
        <a:defRPr sz="4180">
          <a:solidFill>
            <a:schemeClr val="tx2"/>
          </a:solidFill>
          <a:latin typeface="Arial" charset="0"/>
          <a:cs typeface="Arial" charset="0"/>
        </a:defRPr>
      </a:lvl8pPr>
      <a:lvl9pPr marL="1737406" algn="ctr" rtl="0" fontAlgn="base">
        <a:spcBef>
          <a:spcPct val="0"/>
        </a:spcBef>
        <a:spcAft>
          <a:spcPct val="0"/>
        </a:spcAft>
        <a:defRPr sz="4180">
          <a:solidFill>
            <a:schemeClr val="tx2"/>
          </a:solidFill>
          <a:latin typeface="Arial" charset="0"/>
          <a:cs typeface="Arial" charset="0"/>
        </a:defRPr>
      </a:lvl9pPr>
    </p:titleStyle>
    <p:bodyStyle>
      <a:lvl1pPr marL="325763" indent="-325763" algn="l" rtl="0" eaLnBrk="0" fontAlgn="base" hangingPunct="0">
        <a:spcBef>
          <a:spcPct val="20000"/>
        </a:spcBef>
        <a:spcAft>
          <a:spcPct val="0"/>
        </a:spcAft>
        <a:buChar char="•"/>
        <a:defRPr sz="3040">
          <a:solidFill>
            <a:schemeClr val="tx1"/>
          </a:solidFill>
          <a:latin typeface="+mn-lt"/>
          <a:ea typeface="+mn-ea"/>
          <a:cs typeface="+mn-cs"/>
        </a:defRPr>
      </a:lvl1pPr>
      <a:lvl2pPr marL="705821" indent="-271470" algn="l" rtl="0" eaLnBrk="0" fontAlgn="base" hangingPunct="0">
        <a:spcBef>
          <a:spcPct val="20000"/>
        </a:spcBef>
        <a:spcAft>
          <a:spcPct val="0"/>
        </a:spcAft>
        <a:buChar char="–"/>
        <a:defRPr sz="2660">
          <a:solidFill>
            <a:schemeClr val="tx1"/>
          </a:solidFill>
          <a:latin typeface="+mn-lt"/>
          <a:cs typeface="+mn-cs"/>
        </a:defRPr>
      </a:lvl2pPr>
      <a:lvl3pPr marL="1085879" indent="-217176" algn="l" rtl="0" eaLnBrk="0" fontAlgn="base" hangingPunct="0">
        <a:spcBef>
          <a:spcPct val="20000"/>
        </a:spcBef>
        <a:spcAft>
          <a:spcPct val="0"/>
        </a:spcAft>
        <a:buChar char="•"/>
        <a:defRPr sz="2280">
          <a:solidFill>
            <a:schemeClr val="tx1"/>
          </a:solidFill>
          <a:latin typeface="+mn-lt"/>
          <a:cs typeface="+mn-cs"/>
        </a:defRPr>
      </a:lvl3pPr>
      <a:lvl4pPr marL="1520230" indent="-217176" algn="l" rtl="0" eaLnBrk="0" fontAlgn="base" hangingPunct="0">
        <a:spcBef>
          <a:spcPct val="20000"/>
        </a:spcBef>
        <a:spcAft>
          <a:spcPct val="0"/>
        </a:spcAft>
        <a:buChar char="–"/>
        <a:defRPr sz="1900">
          <a:solidFill>
            <a:schemeClr val="tx1"/>
          </a:solidFill>
          <a:latin typeface="+mn-lt"/>
          <a:cs typeface="+mn-cs"/>
        </a:defRPr>
      </a:lvl4pPr>
      <a:lvl5pPr marL="1954582" indent="-217176" algn="l" rtl="0" eaLnBrk="0" fontAlgn="base" hangingPunct="0">
        <a:spcBef>
          <a:spcPct val="20000"/>
        </a:spcBef>
        <a:spcAft>
          <a:spcPct val="0"/>
        </a:spcAft>
        <a:buChar char="»"/>
        <a:defRPr sz="1900">
          <a:solidFill>
            <a:schemeClr val="tx1"/>
          </a:solidFill>
          <a:latin typeface="+mn-lt"/>
          <a:cs typeface="+mn-cs"/>
        </a:defRPr>
      </a:lvl5pPr>
      <a:lvl6pPr marL="2388933" indent="-217176" algn="l" rtl="0" fontAlgn="base">
        <a:spcBef>
          <a:spcPct val="20000"/>
        </a:spcBef>
        <a:spcAft>
          <a:spcPct val="0"/>
        </a:spcAft>
        <a:buChar char="»"/>
        <a:defRPr sz="1900">
          <a:solidFill>
            <a:schemeClr val="tx1"/>
          </a:solidFill>
          <a:latin typeface="+mn-lt"/>
          <a:cs typeface="+mn-cs"/>
        </a:defRPr>
      </a:lvl6pPr>
      <a:lvl7pPr marL="2823284" indent="-217176" algn="l" rtl="0" fontAlgn="base">
        <a:spcBef>
          <a:spcPct val="20000"/>
        </a:spcBef>
        <a:spcAft>
          <a:spcPct val="0"/>
        </a:spcAft>
        <a:buChar char="»"/>
        <a:defRPr sz="1900">
          <a:solidFill>
            <a:schemeClr val="tx1"/>
          </a:solidFill>
          <a:latin typeface="+mn-lt"/>
          <a:cs typeface="+mn-cs"/>
        </a:defRPr>
      </a:lvl7pPr>
      <a:lvl8pPr marL="3257636" indent="-217176" algn="l" rtl="0" fontAlgn="base">
        <a:spcBef>
          <a:spcPct val="20000"/>
        </a:spcBef>
        <a:spcAft>
          <a:spcPct val="0"/>
        </a:spcAft>
        <a:buChar char="»"/>
        <a:defRPr sz="1900">
          <a:solidFill>
            <a:schemeClr val="tx1"/>
          </a:solidFill>
          <a:latin typeface="+mn-lt"/>
          <a:cs typeface="+mn-cs"/>
        </a:defRPr>
      </a:lvl8pPr>
      <a:lvl9pPr marL="3691988" indent="-217176" algn="l" rtl="0" fontAlgn="base">
        <a:spcBef>
          <a:spcPct val="20000"/>
        </a:spcBef>
        <a:spcAft>
          <a:spcPct val="0"/>
        </a:spcAft>
        <a:buChar char="»"/>
        <a:defRPr sz="1900">
          <a:solidFill>
            <a:schemeClr val="tx1"/>
          </a:solidFill>
          <a:latin typeface="+mn-lt"/>
          <a:cs typeface="+mn-cs"/>
        </a:defRPr>
      </a:lvl9pPr>
    </p:bodyStyle>
    <p:otherStyle>
      <a:defPPr>
        <a:defRPr lang="en-US"/>
      </a:defPPr>
      <a:lvl1pPr marL="0" algn="l" defTabSz="868703" rtl="0" eaLnBrk="1" latinLnBrk="0" hangingPunct="1">
        <a:defRPr sz="1710" kern="1200">
          <a:solidFill>
            <a:schemeClr val="tx1"/>
          </a:solidFill>
          <a:latin typeface="+mn-lt"/>
          <a:ea typeface="+mn-ea"/>
          <a:cs typeface="+mn-cs"/>
        </a:defRPr>
      </a:lvl1pPr>
      <a:lvl2pPr marL="434351" algn="l" defTabSz="868703" rtl="0" eaLnBrk="1" latinLnBrk="0" hangingPunct="1">
        <a:defRPr sz="1710" kern="1200">
          <a:solidFill>
            <a:schemeClr val="tx1"/>
          </a:solidFill>
          <a:latin typeface="+mn-lt"/>
          <a:ea typeface="+mn-ea"/>
          <a:cs typeface="+mn-cs"/>
        </a:defRPr>
      </a:lvl2pPr>
      <a:lvl3pPr marL="868703" algn="l" defTabSz="868703" rtl="0" eaLnBrk="1" latinLnBrk="0" hangingPunct="1">
        <a:defRPr sz="1710" kern="1200">
          <a:solidFill>
            <a:schemeClr val="tx1"/>
          </a:solidFill>
          <a:latin typeface="+mn-lt"/>
          <a:ea typeface="+mn-ea"/>
          <a:cs typeface="+mn-cs"/>
        </a:defRPr>
      </a:lvl3pPr>
      <a:lvl4pPr marL="1303055" algn="l" defTabSz="868703" rtl="0" eaLnBrk="1" latinLnBrk="0" hangingPunct="1">
        <a:defRPr sz="1710" kern="1200">
          <a:solidFill>
            <a:schemeClr val="tx1"/>
          </a:solidFill>
          <a:latin typeface="+mn-lt"/>
          <a:ea typeface="+mn-ea"/>
          <a:cs typeface="+mn-cs"/>
        </a:defRPr>
      </a:lvl4pPr>
      <a:lvl5pPr marL="1737406" algn="l" defTabSz="868703" rtl="0" eaLnBrk="1" latinLnBrk="0" hangingPunct="1">
        <a:defRPr sz="1710" kern="1200">
          <a:solidFill>
            <a:schemeClr val="tx1"/>
          </a:solidFill>
          <a:latin typeface="+mn-lt"/>
          <a:ea typeface="+mn-ea"/>
          <a:cs typeface="+mn-cs"/>
        </a:defRPr>
      </a:lvl5pPr>
      <a:lvl6pPr marL="2171757" algn="l" defTabSz="868703" rtl="0" eaLnBrk="1" latinLnBrk="0" hangingPunct="1">
        <a:defRPr sz="1710" kern="1200">
          <a:solidFill>
            <a:schemeClr val="tx1"/>
          </a:solidFill>
          <a:latin typeface="+mn-lt"/>
          <a:ea typeface="+mn-ea"/>
          <a:cs typeface="+mn-cs"/>
        </a:defRPr>
      </a:lvl6pPr>
      <a:lvl7pPr marL="2606108" algn="l" defTabSz="868703" rtl="0" eaLnBrk="1" latinLnBrk="0" hangingPunct="1">
        <a:defRPr sz="1710" kern="1200">
          <a:solidFill>
            <a:schemeClr val="tx1"/>
          </a:solidFill>
          <a:latin typeface="+mn-lt"/>
          <a:ea typeface="+mn-ea"/>
          <a:cs typeface="+mn-cs"/>
        </a:defRPr>
      </a:lvl7pPr>
      <a:lvl8pPr marL="3040460" algn="l" defTabSz="868703" rtl="0" eaLnBrk="1" latinLnBrk="0" hangingPunct="1">
        <a:defRPr sz="1710" kern="1200">
          <a:solidFill>
            <a:schemeClr val="tx1"/>
          </a:solidFill>
          <a:latin typeface="+mn-lt"/>
          <a:ea typeface="+mn-ea"/>
          <a:cs typeface="+mn-cs"/>
        </a:defRPr>
      </a:lvl8pPr>
      <a:lvl9pPr marL="3474812" algn="l" defTabSz="868703" rtl="0" eaLnBrk="1" latinLnBrk="0" hangingPunct="1">
        <a:defRPr sz="171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2"/>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C3AEB1E-3291-409C-A818-BE8C1E4E2BD8}" type="datetimeFigureOut">
              <a:rPr lang="en-US" smtClean="0">
                <a:solidFill>
                  <a:prstClr val="black">
                    <a:tint val="75000"/>
                  </a:prstClr>
                </a:solidFill>
              </a:rPr>
              <a:pPr defTabSz="685800"/>
              <a:t>8/25/2024</a:t>
            </a:fld>
            <a:endParaRPr lang="en-US">
              <a:solidFill>
                <a:prstClr val="black">
                  <a:tint val="75000"/>
                </a:prstClr>
              </a:solidFill>
            </a:endParaRPr>
          </a:p>
        </p:txBody>
      </p:sp>
      <p:sp>
        <p:nvSpPr>
          <p:cNvPr id="5" name="Footer Placeholder 4"/>
          <p:cNvSpPr>
            <a:spLocks noGrp="1"/>
          </p:cNvSpPr>
          <p:nvPr>
            <p:ph type="ftr" sz="quarter" idx="3"/>
          </p:nvPr>
        </p:nvSpPr>
        <p:spPr>
          <a:xfrm>
            <a:off x="3957321" y="8051378"/>
            <a:ext cx="3667760" cy="462492"/>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8300721" y="8051378"/>
            <a:ext cx="2702560" cy="462492"/>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F451189-2218-4425-A66F-4F2843199A9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74951179"/>
      </p:ext>
    </p:extLst>
  </p:cSld>
  <p:clrMap bg1="lt1" tx1="dk1" bg2="lt2" tx2="dk2" accent1="accent1" accent2="accent2" accent3="accent3" accent4="accent4" accent5="accent5" accent6="accent6" hlink="hlink" folHlink="folHlink"/>
  <p:sldLayoutIdLst>
    <p:sldLayoutId id="2147484712"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1"/>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7"/>
            <a:ext cx="2702560" cy="462492"/>
          </a:xfrm>
          <a:prstGeom prst="rect">
            <a:avLst/>
          </a:prstGeom>
        </p:spPr>
        <p:txBody>
          <a:bodyPr vert="horz" lIns="91440" tIns="45720" rIns="91440" bIns="45720" rtlCol="0" anchor="ctr"/>
          <a:lstStyle>
            <a:lvl1pPr algn="l">
              <a:defRPr sz="1140">
                <a:solidFill>
                  <a:schemeClr val="tx1">
                    <a:tint val="75000"/>
                  </a:schemeClr>
                </a:solidFill>
              </a:defRPr>
            </a:lvl1pPr>
          </a:lstStyle>
          <a:p>
            <a:fld id="{278524C5-7147-4AF1-88E1-9B1A0549491B}" type="datetimeFigureOut">
              <a:rPr lang="en-US" smtClean="0"/>
              <a:t>8/25/2024</a:t>
            </a:fld>
            <a:endParaRPr lang="en-US"/>
          </a:p>
        </p:txBody>
      </p:sp>
      <p:sp>
        <p:nvSpPr>
          <p:cNvPr id="5" name="Footer Placeholder 4"/>
          <p:cNvSpPr>
            <a:spLocks noGrp="1"/>
          </p:cNvSpPr>
          <p:nvPr>
            <p:ph type="ftr" sz="quarter" idx="3"/>
          </p:nvPr>
        </p:nvSpPr>
        <p:spPr>
          <a:xfrm>
            <a:off x="3957321" y="8051377"/>
            <a:ext cx="3667760" cy="462492"/>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0721" y="8051377"/>
            <a:ext cx="2702560" cy="462492"/>
          </a:xfrm>
          <a:prstGeom prst="rect">
            <a:avLst/>
          </a:prstGeom>
        </p:spPr>
        <p:txBody>
          <a:bodyPr vert="horz" lIns="91440" tIns="45720" rIns="91440" bIns="45720" rtlCol="0" anchor="ctr"/>
          <a:lstStyle>
            <a:lvl1pPr algn="r">
              <a:defRPr sz="1140">
                <a:solidFill>
                  <a:schemeClr val="tx1">
                    <a:tint val="75000"/>
                  </a:schemeClr>
                </a:solidFill>
              </a:defRPr>
            </a:lvl1pPr>
          </a:lstStyle>
          <a:p>
            <a:fld id="{B13B8C5B-1392-4BEF-970B-75AC38020E7A}" type="slidenum">
              <a:rPr lang="en-US" smtClean="0"/>
              <a:t>‹#›</a:t>
            </a:fld>
            <a:endParaRPr lang="en-US"/>
          </a:p>
        </p:txBody>
      </p:sp>
    </p:spTree>
    <p:extLst>
      <p:ext uri="{BB962C8B-B14F-4D97-AF65-F5344CB8AC3E}">
        <p14:creationId xmlns:p14="http://schemas.microsoft.com/office/powerpoint/2010/main" val="973900582"/>
      </p:ext>
    </p:extLst>
  </p:cSld>
  <p:clrMap bg1="lt1" tx1="dk1" bg2="lt2" tx2="dk2" accent1="accent1" accent2="accent2" accent3="accent3" accent4="accent4" accent5="accent5" accent6="accent6" hlink="hlink" folHlink="folHlink"/>
  <p:sldLayoutIdLst>
    <p:sldLayoutId id="2147484714" r:id="rId1"/>
    <p:sldLayoutId id="2147484715" r:id="rId2"/>
  </p:sldLayoutIdLst>
  <p:txStyles>
    <p:titleStyle>
      <a:lvl1pPr algn="ctr" defTabSz="868703" rtl="0" eaLnBrk="1" latinLnBrk="0" hangingPunct="1">
        <a:spcBef>
          <a:spcPct val="0"/>
        </a:spcBef>
        <a:buNone/>
        <a:defRPr sz="4180" kern="1200">
          <a:solidFill>
            <a:schemeClr val="tx1"/>
          </a:solidFill>
          <a:latin typeface="+mj-lt"/>
          <a:ea typeface="+mj-ea"/>
          <a:cs typeface="+mj-cs"/>
        </a:defRPr>
      </a:lvl1pPr>
    </p:titleStyle>
    <p:bodyStyle>
      <a:lvl1pPr marL="325763" indent="-325763" algn="l" defTabSz="868703" rtl="0" eaLnBrk="1" latinLnBrk="0" hangingPunct="1">
        <a:spcBef>
          <a:spcPct val="20000"/>
        </a:spcBef>
        <a:buFont typeface="Arial" pitchFamily="34" charset="0"/>
        <a:buChar char="•"/>
        <a:defRPr sz="3040" kern="1200">
          <a:solidFill>
            <a:schemeClr val="tx1"/>
          </a:solidFill>
          <a:latin typeface="+mn-lt"/>
          <a:ea typeface="+mn-ea"/>
          <a:cs typeface="+mn-cs"/>
        </a:defRPr>
      </a:lvl1pPr>
      <a:lvl2pPr marL="705821" indent="-271470" algn="l" defTabSz="868703" rtl="0" eaLnBrk="1" latinLnBrk="0" hangingPunct="1">
        <a:spcBef>
          <a:spcPct val="20000"/>
        </a:spcBef>
        <a:buFont typeface="Arial" pitchFamily="34" charset="0"/>
        <a:buChar char="–"/>
        <a:defRPr sz="2660" kern="1200">
          <a:solidFill>
            <a:schemeClr val="tx1"/>
          </a:solidFill>
          <a:latin typeface="+mn-lt"/>
          <a:ea typeface="+mn-ea"/>
          <a:cs typeface="+mn-cs"/>
        </a:defRPr>
      </a:lvl2pPr>
      <a:lvl3pPr marL="1085879" indent="-217176" algn="l" defTabSz="868703" rtl="0" eaLnBrk="1" latinLnBrk="0" hangingPunct="1">
        <a:spcBef>
          <a:spcPct val="20000"/>
        </a:spcBef>
        <a:buFont typeface="Arial" pitchFamily="34" charset="0"/>
        <a:buChar char="•"/>
        <a:defRPr sz="2280" kern="1200">
          <a:solidFill>
            <a:schemeClr val="tx1"/>
          </a:solidFill>
          <a:latin typeface="+mn-lt"/>
          <a:ea typeface="+mn-ea"/>
          <a:cs typeface="+mn-cs"/>
        </a:defRPr>
      </a:lvl3pPr>
      <a:lvl4pPr marL="1520230"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54582"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88933"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23284"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57636"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91988"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68703" rtl="0" eaLnBrk="1" latinLnBrk="0" hangingPunct="1">
        <a:defRPr sz="1710" kern="1200">
          <a:solidFill>
            <a:schemeClr val="tx1"/>
          </a:solidFill>
          <a:latin typeface="+mn-lt"/>
          <a:ea typeface="+mn-ea"/>
          <a:cs typeface="+mn-cs"/>
        </a:defRPr>
      </a:lvl1pPr>
      <a:lvl2pPr marL="434351" algn="l" defTabSz="868703" rtl="0" eaLnBrk="1" latinLnBrk="0" hangingPunct="1">
        <a:defRPr sz="1710" kern="1200">
          <a:solidFill>
            <a:schemeClr val="tx1"/>
          </a:solidFill>
          <a:latin typeface="+mn-lt"/>
          <a:ea typeface="+mn-ea"/>
          <a:cs typeface="+mn-cs"/>
        </a:defRPr>
      </a:lvl2pPr>
      <a:lvl3pPr marL="868703" algn="l" defTabSz="868703" rtl="0" eaLnBrk="1" latinLnBrk="0" hangingPunct="1">
        <a:defRPr sz="1710" kern="1200">
          <a:solidFill>
            <a:schemeClr val="tx1"/>
          </a:solidFill>
          <a:latin typeface="+mn-lt"/>
          <a:ea typeface="+mn-ea"/>
          <a:cs typeface="+mn-cs"/>
        </a:defRPr>
      </a:lvl3pPr>
      <a:lvl4pPr marL="1303055" algn="l" defTabSz="868703" rtl="0" eaLnBrk="1" latinLnBrk="0" hangingPunct="1">
        <a:defRPr sz="1710" kern="1200">
          <a:solidFill>
            <a:schemeClr val="tx1"/>
          </a:solidFill>
          <a:latin typeface="+mn-lt"/>
          <a:ea typeface="+mn-ea"/>
          <a:cs typeface="+mn-cs"/>
        </a:defRPr>
      </a:lvl4pPr>
      <a:lvl5pPr marL="1737406" algn="l" defTabSz="868703" rtl="0" eaLnBrk="1" latinLnBrk="0" hangingPunct="1">
        <a:defRPr sz="1710" kern="1200">
          <a:solidFill>
            <a:schemeClr val="tx1"/>
          </a:solidFill>
          <a:latin typeface="+mn-lt"/>
          <a:ea typeface="+mn-ea"/>
          <a:cs typeface="+mn-cs"/>
        </a:defRPr>
      </a:lvl5pPr>
      <a:lvl6pPr marL="2171757" algn="l" defTabSz="868703" rtl="0" eaLnBrk="1" latinLnBrk="0" hangingPunct="1">
        <a:defRPr sz="1710" kern="1200">
          <a:solidFill>
            <a:schemeClr val="tx1"/>
          </a:solidFill>
          <a:latin typeface="+mn-lt"/>
          <a:ea typeface="+mn-ea"/>
          <a:cs typeface="+mn-cs"/>
        </a:defRPr>
      </a:lvl6pPr>
      <a:lvl7pPr marL="2606108" algn="l" defTabSz="868703" rtl="0" eaLnBrk="1" latinLnBrk="0" hangingPunct="1">
        <a:defRPr sz="1710" kern="1200">
          <a:solidFill>
            <a:schemeClr val="tx1"/>
          </a:solidFill>
          <a:latin typeface="+mn-lt"/>
          <a:ea typeface="+mn-ea"/>
          <a:cs typeface="+mn-cs"/>
        </a:defRPr>
      </a:lvl7pPr>
      <a:lvl8pPr marL="3040460" algn="l" defTabSz="868703" rtl="0" eaLnBrk="1" latinLnBrk="0" hangingPunct="1">
        <a:defRPr sz="1710" kern="1200">
          <a:solidFill>
            <a:schemeClr val="tx1"/>
          </a:solidFill>
          <a:latin typeface="+mn-lt"/>
          <a:ea typeface="+mn-ea"/>
          <a:cs typeface="+mn-cs"/>
        </a:defRPr>
      </a:lvl8pPr>
      <a:lvl9pPr marL="3474812" algn="l" defTabSz="868703" rtl="0" eaLnBrk="1" latinLnBrk="0" hangingPunct="1">
        <a:defRPr sz="171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8000"/>
            <a:lum/>
            <a:extLst>
              <a:ext uri="{837473B0-CC2E-450A-ABE3-18F120FF3D39}">
                <a1611:picAttrSrcUrl xmlns:a1611="http://schemas.microsoft.com/office/drawing/2016/11/main" r:id="rId5"/>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2"/>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a:defRPr sz="1140">
                <a:solidFill>
                  <a:schemeClr val="tx1">
                    <a:tint val="75000"/>
                  </a:schemeClr>
                </a:solidFill>
              </a:defRPr>
            </a:lvl1pPr>
          </a:lstStyle>
          <a:p>
            <a:fld id="{F62CD8ED-D2B3-4FFD-9B61-38CFAC832170}" type="datetimeFigureOut">
              <a:rPr lang="en-US" smtClean="0"/>
              <a:pPr/>
              <a:t>8/25/2024</a:t>
            </a:fld>
            <a:endParaRPr lang="en-US"/>
          </a:p>
        </p:txBody>
      </p:sp>
      <p:sp>
        <p:nvSpPr>
          <p:cNvPr id="5" name="Footer Placeholder 4"/>
          <p:cNvSpPr>
            <a:spLocks noGrp="1"/>
          </p:cNvSpPr>
          <p:nvPr>
            <p:ph type="ftr" sz="quarter" idx="3"/>
          </p:nvPr>
        </p:nvSpPr>
        <p:spPr>
          <a:xfrm>
            <a:off x="3957321" y="8051378"/>
            <a:ext cx="3667760" cy="462492"/>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0721" y="8051378"/>
            <a:ext cx="2702560" cy="462492"/>
          </a:xfrm>
          <a:prstGeom prst="rect">
            <a:avLst/>
          </a:prstGeom>
        </p:spPr>
        <p:txBody>
          <a:bodyPr vert="horz" lIns="91440" tIns="45720" rIns="91440" bIns="45720" rtlCol="0" anchor="ctr"/>
          <a:lstStyle>
            <a:lvl1pPr algn="r">
              <a:defRPr sz="1140">
                <a:solidFill>
                  <a:schemeClr val="tx1">
                    <a:tint val="75000"/>
                  </a:schemeClr>
                </a:solidFill>
              </a:defRPr>
            </a:lvl1pPr>
          </a:lstStyle>
          <a:p>
            <a:fld id="{854287A5-ECD3-4DA4-9D17-2A56B004F84F}" type="slidenum">
              <a:rPr lang="en-US" smtClean="0"/>
              <a:pPr/>
              <a:t>‹#›</a:t>
            </a:fld>
            <a:endParaRPr lang="en-US"/>
          </a:p>
        </p:txBody>
      </p:sp>
    </p:spTree>
    <p:extLst>
      <p:ext uri="{BB962C8B-B14F-4D97-AF65-F5344CB8AC3E}">
        <p14:creationId xmlns:p14="http://schemas.microsoft.com/office/powerpoint/2010/main" val="949883790"/>
      </p:ext>
    </p:extLst>
  </p:cSld>
  <p:clrMap bg1="lt1" tx1="dk1" bg2="lt2" tx2="dk2" accent1="accent1" accent2="accent2" accent3="accent3" accent4="accent4" accent5="accent5" accent6="accent6" hlink="hlink" folHlink="folHlink"/>
  <p:sldLayoutIdLst>
    <p:sldLayoutId id="2147484717" r:id="rId1"/>
    <p:sldLayoutId id="2147484718" r:id="rId2"/>
  </p:sldLayoutIdLst>
  <p:txStyles>
    <p:titleStyle>
      <a:lvl1pPr algn="ctr" defTabSz="868703" rtl="0" eaLnBrk="1" latinLnBrk="0" hangingPunct="1">
        <a:spcBef>
          <a:spcPct val="0"/>
        </a:spcBef>
        <a:buNone/>
        <a:defRPr sz="4180" kern="1200">
          <a:solidFill>
            <a:schemeClr val="tx1"/>
          </a:solidFill>
          <a:latin typeface="+mj-lt"/>
          <a:ea typeface="+mj-ea"/>
          <a:cs typeface="+mj-cs"/>
        </a:defRPr>
      </a:lvl1pPr>
    </p:titleStyle>
    <p:bodyStyle>
      <a:lvl1pPr marL="325763" indent="-325763" algn="l" defTabSz="868703" rtl="0" eaLnBrk="1" latinLnBrk="0" hangingPunct="1">
        <a:spcBef>
          <a:spcPct val="20000"/>
        </a:spcBef>
        <a:buFont typeface="Arial" pitchFamily="34" charset="0"/>
        <a:buChar char="•"/>
        <a:defRPr sz="3040" kern="1200">
          <a:solidFill>
            <a:schemeClr val="tx1"/>
          </a:solidFill>
          <a:latin typeface="+mn-lt"/>
          <a:ea typeface="+mn-ea"/>
          <a:cs typeface="+mn-cs"/>
        </a:defRPr>
      </a:lvl1pPr>
      <a:lvl2pPr marL="705821" indent="-271470" algn="l" defTabSz="868703" rtl="0" eaLnBrk="1" latinLnBrk="0" hangingPunct="1">
        <a:spcBef>
          <a:spcPct val="20000"/>
        </a:spcBef>
        <a:buFont typeface="Arial" pitchFamily="34" charset="0"/>
        <a:buChar char="–"/>
        <a:defRPr sz="2660" kern="1200">
          <a:solidFill>
            <a:schemeClr val="tx1"/>
          </a:solidFill>
          <a:latin typeface="+mn-lt"/>
          <a:ea typeface="+mn-ea"/>
          <a:cs typeface="+mn-cs"/>
        </a:defRPr>
      </a:lvl2pPr>
      <a:lvl3pPr marL="1085879" indent="-217176" algn="l" defTabSz="868703" rtl="0" eaLnBrk="1" latinLnBrk="0" hangingPunct="1">
        <a:spcBef>
          <a:spcPct val="20000"/>
        </a:spcBef>
        <a:buFont typeface="Arial" pitchFamily="34" charset="0"/>
        <a:buChar char="•"/>
        <a:defRPr sz="2280" kern="1200">
          <a:solidFill>
            <a:schemeClr val="tx1"/>
          </a:solidFill>
          <a:latin typeface="+mn-lt"/>
          <a:ea typeface="+mn-ea"/>
          <a:cs typeface="+mn-cs"/>
        </a:defRPr>
      </a:lvl3pPr>
      <a:lvl4pPr marL="1520230"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54582"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88933"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23284"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57636"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91988" indent="-217176" algn="l" defTabSz="868703"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68703" rtl="0" eaLnBrk="1" latinLnBrk="0" hangingPunct="1">
        <a:defRPr sz="1710" kern="1200">
          <a:solidFill>
            <a:schemeClr val="tx1"/>
          </a:solidFill>
          <a:latin typeface="+mn-lt"/>
          <a:ea typeface="+mn-ea"/>
          <a:cs typeface="+mn-cs"/>
        </a:defRPr>
      </a:lvl1pPr>
      <a:lvl2pPr marL="434351" algn="l" defTabSz="868703" rtl="0" eaLnBrk="1" latinLnBrk="0" hangingPunct="1">
        <a:defRPr sz="1710" kern="1200">
          <a:solidFill>
            <a:schemeClr val="tx1"/>
          </a:solidFill>
          <a:latin typeface="+mn-lt"/>
          <a:ea typeface="+mn-ea"/>
          <a:cs typeface="+mn-cs"/>
        </a:defRPr>
      </a:lvl2pPr>
      <a:lvl3pPr marL="868703" algn="l" defTabSz="868703" rtl="0" eaLnBrk="1" latinLnBrk="0" hangingPunct="1">
        <a:defRPr sz="1710" kern="1200">
          <a:solidFill>
            <a:schemeClr val="tx1"/>
          </a:solidFill>
          <a:latin typeface="+mn-lt"/>
          <a:ea typeface="+mn-ea"/>
          <a:cs typeface="+mn-cs"/>
        </a:defRPr>
      </a:lvl3pPr>
      <a:lvl4pPr marL="1303055" algn="l" defTabSz="868703" rtl="0" eaLnBrk="1" latinLnBrk="0" hangingPunct="1">
        <a:defRPr sz="1710" kern="1200">
          <a:solidFill>
            <a:schemeClr val="tx1"/>
          </a:solidFill>
          <a:latin typeface="+mn-lt"/>
          <a:ea typeface="+mn-ea"/>
          <a:cs typeface="+mn-cs"/>
        </a:defRPr>
      </a:lvl4pPr>
      <a:lvl5pPr marL="1737406" algn="l" defTabSz="868703" rtl="0" eaLnBrk="1" latinLnBrk="0" hangingPunct="1">
        <a:defRPr sz="1710" kern="1200">
          <a:solidFill>
            <a:schemeClr val="tx1"/>
          </a:solidFill>
          <a:latin typeface="+mn-lt"/>
          <a:ea typeface="+mn-ea"/>
          <a:cs typeface="+mn-cs"/>
        </a:defRPr>
      </a:lvl5pPr>
      <a:lvl6pPr marL="2171757" algn="l" defTabSz="868703" rtl="0" eaLnBrk="1" latinLnBrk="0" hangingPunct="1">
        <a:defRPr sz="1710" kern="1200">
          <a:solidFill>
            <a:schemeClr val="tx1"/>
          </a:solidFill>
          <a:latin typeface="+mn-lt"/>
          <a:ea typeface="+mn-ea"/>
          <a:cs typeface="+mn-cs"/>
        </a:defRPr>
      </a:lvl6pPr>
      <a:lvl7pPr marL="2606108" algn="l" defTabSz="868703" rtl="0" eaLnBrk="1" latinLnBrk="0" hangingPunct="1">
        <a:defRPr sz="1710" kern="1200">
          <a:solidFill>
            <a:schemeClr val="tx1"/>
          </a:solidFill>
          <a:latin typeface="+mn-lt"/>
          <a:ea typeface="+mn-ea"/>
          <a:cs typeface="+mn-cs"/>
        </a:defRPr>
      </a:lvl7pPr>
      <a:lvl8pPr marL="3040460" algn="l" defTabSz="868703" rtl="0" eaLnBrk="1" latinLnBrk="0" hangingPunct="1">
        <a:defRPr sz="1710" kern="1200">
          <a:solidFill>
            <a:schemeClr val="tx1"/>
          </a:solidFill>
          <a:latin typeface="+mn-lt"/>
          <a:ea typeface="+mn-ea"/>
          <a:cs typeface="+mn-cs"/>
        </a:defRPr>
      </a:lvl8pPr>
      <a:lvl9pPr marL="3474812" algn="l" defTabSz="868703" rtl="0" eaLnBrk="1" latinLnBrk="0" hangingPunct="1">
        <a:defRPr sz="171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6290" y="462494"/>
            <a:ext cx="9989820" cy="16790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6290" y="2312458"/>
            <a:ext cx="9989820" cy="5511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290" y="8051378"/>
            <a:ext cx="2606040" cy="462492"/>
          </a:xfrm>
          <a:prstGeom prst="rect">
            <a:avLst/>
          </a:prstGeom>
        </p:spPr>
        <p:txBody>
          <a:bodyPr vert="horz" lIns="91440" tIns="45720" rIns="91440" bIns="45720" rtlCol="0" anchor="ctr"/>
          <a:lstStyle>
            <a:lvl1pPr algn="l">
              <a:defRPr sz="1520">
                <a:solidFill>
                  <a:schemeClr val="tx1">
                    <a:tint val="75000"/>
                  </a:schemeClr>
                </a:solidFill>
              </a:defRPr>
            </a:lvl1pPr>
          </a:lstStyle>
          <a:p>
            <a:pPr defTabSz="685800" fontAlgn="base">
              <a:spcBef>
                <a:spcPct val="0"/>
              </a:spcBef>
              <a:spcAft>
                <a:spcPct val="0"/>
              </a:spcAft>
              <a:defRPr/>
            </a:pPr>
            <a:fld id="{BAD0958A-BBC0-4C8A-9E1D-4D51041D464F}" type="datetimeFigureOut">
              <a:rPr lang="en-US" smtClean="0"/>
              <a:pPr defTabSz="685800" fontAlgn="base">
                <a:spcBef>
                  <a:spcPct val="0"/>
                </a:spcBef>
                <a:spcAft>
                  <a:spcPct val="0"/>
                </a:spcAft>
                <a:defRPr/>
              </a:pPr>
              <a:t>8/25/2024</a:t>
            </a:fld>
            <a:endParaRPr lang="en-US" dirty="0"/>
          </a:p>
        </p:txBody>
      </p:sp>
      <p:sp>
        <p:nvSpPr>
          <p:cNvPr id="5" name="Footer Placeholder 4"/>
          <p:cNvSpPr>
            <a:spLocks noGrp="1"/>
          </p:cNvSpPr>
          <p:nvPr>
            <p:ph type="ftr" sz="quarter" idx="3"/>
          </p:nvPr>
        </p:nvSpPr>
        <p:spPr>
          <a:xfrm>
            <a:off x="3836670" y="8051378"/>
            <a:ext cx="390906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180070" y="8051378"/>
            <a:ext cx="2606040" cy="462492"/>
          </a:xfrm>
          <a:prstGeom prst="rect">
            <a:avLst/>
          </a:prstGeom>
        </p:spPr>
        <p:txBody>
          <a:bodyPr vert="horz" lIns="91440" tIns="45720" rIns="91440" bIns="45720" rtlCol="0" anchor="ctr"/>
          <a:lstStyle>
            <a:lvl1pPr algn="r">
              <a:defRPr sz="1520">
                <a:solidFill>
                  <a:schemeClr val="tx1">
                    <a:tint val="75000"/>
                  </a:schemeClr>
                </a:solidFill>
              </a:defRPr>
            </a:lvl1pPr>
          </a:lstStyle>
          <a:p>
            <a:pPr defTabSz="685800" fontAlgn="base">
              <a:spcBef>
                <a:spcPct val="0"/>
              </a:spcBef>
              <a:spcAft>
                <a:spcPct val="0"/>
              </a:spcAft>
              <a:defRPr/>
            </a:pPr>
            <a:fld id="{8FB26AFD-2468-4690-BEC3-D024BEC52AF4}" type="slidenum">
              <a:rPr lang="en-US" smtClean="0"/>
              <a:pPr defTabSz="685800" fontAlgn="base">
                <a:spcBef>
                  <a:spcPct val="0"/>
                </a:spcBef>
                <a:spcAft>
                  <a:spcPct val="0"/>
                </a:spcAft>
                <a:defRPr/>
              </a:pPr>
              <a:t>‹#›</a:t>
            </a:fld>
            <a:endParaRPr lang="en-US" dirty="0"/>
          </a:p>
        </p:txBody>
      </p:sp>
    </p:spTree>
    <p:extLst>
      <p:ext uri="{BB962C8B-B14F-4D97-AF65-F5344CB8AC3E}">
        <p14:creationId xmlns:p14="http://schemas.microsoft.com/office/powerpoint/2010/main" val="2132031638"/>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l" defTabSz="1158270" rtl="0" eaLnBrk="1" latinLnBrk="0" hangingPunct="1">
        <a:lnSpc>
          <a:spcPct val="90000"/>
        </a:lnSpc>
        <a:spcBef>
          <a:spcPct val="0"/>
        </a:spcBef>
        <a:buNone/>
        <a:defRPr sz="5573" kern="1200">
          <a:solidFill>
            <a:schemeClr val="tx1"/>
          </a:solidFill>
          <a:latin typeface="+mj-lt"/>
          <a:ea typeface="+mj-ea"/>
          <a:cs typeface="+mj-cs"/>
        </a:defRPr>
      </a:lvl1pPr>
    </p:titleStyle>
    <p:bodyStyle>
      <a:lvl1pPr marL="289568" indent="-289568" algn="l" defTabSz="1158270" rtl="0" eaLnBrk="1" latinLnBrk="0" hangingPunct="1">
        <a:lnSpc>
          <a:spcPct val="90000"/>
        </a:lnSpc>
        <a:spcBef>
          <a:spcPts val="1267"/>
        </a:spcBef>
        <a:buFont typeface="Arial" panose="020B0604020202020204" pitchFamily="34" charset="0"/>
        <a:buChar char="•"/>
        <a:defRPr sz="3547" kern="1200">
          <a:solidFill>
            <a:schemeClr val="tx1"/>
          </a:solidFill>
          <a:latin typeface="+mn-lt"/>
          <a:ea typeface="+mn-ea"/>
          <a:cs typeface="+mn-cs"/>
        </a:defRPr>
      </a:lvl1pPr>
      <a:lvl2pPr marL="868703" indent="-289568" algn="l" defTabSz="1158270" rtl="0" eaLnBrk="1" latinLnBrk="0" hangingPunct="1">
        <a:lnSpc>
          <a:spcPct val="90000"/>
        </a:lnSpc>
        <a:spcBef>
          <a:spcPts val="633"/>
        </a:spcBef>
        <a:buFont typeface="Arial" panose="020B0604020202020204" pitchFamily="34" charset="0"/>
        <a:buChar char="•"/>
        <a:defRPr sz="3040" kern="1200">
          <a:solidFill>
            <a:schemeClr val="tx1"/>
          </a:solidFill>
          <a:latin typeface="+mn-lt"/>
          <a:ea typeface="+mn-ea"/>
          <a:cs typeface="+mn-cs"/>
        </a:defRPr>
      </a:lvl2pPr>
      <a:lvl3pPr marL="1447838" indent="-289568" algn="l" defTabSz="1158270" rtl="0" eaLnBrk="1" latinLnBrk="0" hangingPunct="1">
        <a:lnSpc>
          <a:spcPct val="90000"/>
        </a:lnSpc>
        <a:spcBef>
          <a:spcPts val="633"/>
        </a:spcBef>
        <a:buFont typeface="Arial" panose="020B0604020202020204" pitchFamily="34" charset="0"/>
        <a:buChar char="•"/>
        <a:defRPr sz="2533" kern="1200">
          <a:solidFill>
            <a:schemeClr val="tx1"/>
          </a:solidFill>
          <a:latin typeface="+mn-lt"/>
          <a:ea typeface="+mn-ea"/>
          <a:cs typeface="+mn-cs"/>
        </a:defRPr>
      </a:lvl3pPr>
      <a:lvl4pPr marL="2026973"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4pPr>
      <a:lvl5pPr marL="260610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5pPr>
      <a:lvl6pPr marL="318524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6pPr>
      <a:lvl7pPr marL="376437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7pPr>
      <a:lvl8pPr marL="434351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8pPr>
      <a:lvl9pPr marL="4922650"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465120" y="1219200"/>
            <a:ext cx="8478982" cy="6047032"/>
          </a:xfrm>
          <a:prstGeom prst="rect">
            <a:avLst/>
          </a:prstGeom>
          <a:noFill/>
          <a:ln w="9525">
            <a:noFill/>
            <a:miter lim="800000"/>
            <a:headEnd/>
            <a:tailEnd/>
          </a:ln>
        </p:spPr>
      </p:pic>
    </p:spTree>
    <p:extLst>
      <p:ext uri="{BB962C8B-B14F-4D97-AF65-F5344CB8AC3E}">
        <p14:creationId xmlns:p14="http://schemas.microsoft.com/office/powerpoint/2010/main" val="3442501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6037024"/>
          </a:xfrm>
        </p:spPr>
        <p:txBody>
          <a:bodyPr>
            <a:normAutofit/>
          </a:bodyPr>
          <a:lstStyle/>
          <a:p>
            <a:r>
              <a:rPr lang="en-US" sz="4560" b="1" dirty="0">
                <a:latin typeface="Arial Black" pitchFamily="34" charset="0"/>
              </a:rPr>
              <a:t>Not a burden we bear,</a:t>
            </a:r>
            <a:br>
              <a:rPr lang="en-US" sz="4560" b="1" dirty="0">
                <a:latin typeface="Arial Black" pitchFamily="34" charset="0"/>
              </a:rPr>
            </a:br>
            <a:r>
              <a:rPr lang="en-US" sz="4560" b="1" dirty="0">
                <a:latin typeface="Arial Black" pitchFamily="34" charset="0"/>
              </a:rPr>
              <a:t>not a sorrow we share,</a:t>
            </a:r>
            <a:br>
              <a:rPr lang="en-US" sz="4560" b="1" dirty="0">
                <a:latin typeface="Arial Black" pitchFamily="34" charset="0"/>
              </a:rPr>
            </a:br>
            <a:r>
              <a:rPr lang="en-US" sz="4560" b="1" dirty="0">
                <a:latin typeface="Arial Black" pitchFamily="34" charset="0"/>
              </a:rPr>
              <a:t>But our toil he doth richly repay;</a:t>
            </a:r>
            <a:br>
              <a:rPr lang="en-US" sz="4560" b="1" dirty="0">
                <a:latin typeface="Arial Black" pitchFamily="34" charset="0"/>
              </a:rPr>
            </a:br>
            <a:r>
              <a:rPr lang="en-US" sz="4560" b="1" dirty="0">
                <a:latin typeface="Arial Black" pitchFamily="34" charset="0"/>
              </a:rPr>
              <a:t>Not a grief nor a loss,</a:t>
            </a:r>
            <a:br>
              <a:rPr lang="en-US" sz="4560" b="1" dirty="0">
                <a:latin typeface="Arial Black" pitchFamily="34" charset="0"/>
              </a:rPr>
            </a:br>
            <a:r>
              <a:rPr lang="en-US" sz="4560" b="1" dirty="0">
                <a:latin typeface="Arial Black" pitchFamily="34" charset="0"/>
              </a:rPr>
              <a:t>not a frown nor a cross,</a:t>
            </a:r>
            <a:br>
              <a:rPr lang="en-US" sz="4560" b="1" dirty="0">
                <a:latin typeface="Arial Black" pitchFamily="34" charset="0"/>
              </a:rPr>
            </a:br>
            <a:r>
              <a:rPr lang="en-US" sz="4560" b="1" dirty="0">
                <a:latin typeface="Arial Black" pitchFamily="34" charset="0"/>
              </a:rPr>
              <a:t>But is blest if we trust and obey.</a:t>
            </a:r>
            <a:endParaRPr lang="en-US" sz="4560" dirty="0"/>
          </a:p>
        </p:txBody>
      </p:sp>
    </p:spTree>
    <p:extLst>
      <p:ext uri="{BB962C8B-B14F-4D97-AF65-F5344CB8AC3E}">
        <p14:creationId xmlns:p14="http://schemas.microsoft.com/office/powerpoint/2010/main" val="319916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970" y="1346757"/>
            <a:ext cx="8252460" cy="5819854"/>
          </a:xfrm>
        </p:spPr>
        <p:txBody>
          <a:bodyPr>
            <a:normAutofit fontScale="90000"/>
          </a:bodyPr>
          <a:lstStyle/>
          <a:p>
            <a:r>
              <a:rPr lang="en-US" sz="5700" b="1" dirty="0">
                <a:latin typeface="Arial Black" pitchFamily="34" charset="0"/>
              </a:rPr>
              <a:t>Trust and obey,</a:t>
            </a:r>
            <a:br>
              <a:rPr lang="en-US" sz="5700" b="1" dirty="0">
                <a:latin typeface="Arial Black" pitchFamily="34" charset="0"/>
              </a:rPr>
            </a:br>
            <a:r>
              <a:rPr lang="en-US" sz="5700" b="1" dirty="0">
                <a:latin typeface="Arial Black" pitchFamily="34" charset="0"/>
              </a:rPr>
              <a:t>for there’s no other way</a:t>
            </a:r>
            <a:br>
              <a:rPr lang="en-US" sz="5700" b="1" dirty="0">
                <a:latin typeface="Arial Black" pitchFamily="34" charset="0"/>
              </a:rPr>
            </a:br>
            <a:r>
              <a:rPr lang="en-US" sz="5700" b="1" dirty="0">
                <a:latin typeface="Arial Black" pitchFamily="34" charset="0"/>
              </a:rPr>
              <a:t>To be happy in Jesus,</a:t>
            </a:r>
            <a:br>
              <a:rPr lang="en-US" sz="5700" b="1" dirty="0">
                <a:latin typeface="Arial Black" pitchFamily="34" charset="0"/>
              </a:rPr>
            </a:br>
            <a:r>
              <a:rPr lang="en-US" sz="5700" b="1" dirty="0">
                <a:latin typeface="Arial Black" pitchFamily="34" charset="0"/>
              </a:rPr>
              <a:t>But to trust and obey.</a:t>
            </a:r>
            <a:endParaRPr lang="en-US" sz="5700" dirty="0">
              <a:latin typeface="Arial Black" pitchFamily="34" charset="0"/>
            </a:endParaRPr>
          </a:p>
        </p:txBody>
      </p:sp>
    </p:spTree>
    <p:extLst>
      <p:ext uri="{BB962C8B-B14F-4D97-AF65-F5344CB8AC3E}">
        <p14:creationId xmlns:p14="http://schemas.microsoft.com/office/powerpoint/2010/main" val="1855144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6109414"/>
          </a:xfrm>
        </p:spPr>
        <p:txBody>
          <a:bodyPr>
            <a:normAutofit/>
          </a:bodyPr>
          <a:lstStyle/>
          <a:p>
            <a:r>
              <a:rPr lang="en-US" sz="4560" b="1" dirty="0">
                <a:latin typeface="Arial Black" pitchFamily="34" charset="0"/>
              </a:rPr>
              <a:t>But we never can prove</a:t>
            </a:r>
            <a:br>
              <a:rPr lang="en-US" sz="4560" b="1" dirty="0">
                <a:latin typeface="Arial Black" pitchFamily="34" charset="0"/>
              </a:rPr>
            </a:br>
            <a:r>
              <a:rPr lang="en-US" sz="4560" b="1" dirty="0">
                <a:latin typeface="Arial Black" pitchFamily="34" charset="0"/>
              </a:rPr>
              <a:t>the delights of His love</a:t>
            </a:r>
            <a:br>
              <a:rPr lang="en-US" sz="4560" b="1" dirty="0">
                <a:latin typeface="Arial Black" pitchFamily="34" charset="0"/>
              </a:rPr>
            </a:br>
            <a:r>
              <a:rPr lang="en-US" sz="4560" b="1" dirty="0">
                <a:latin typeface="Arial Black" pitchFamily="34" charset="0"/>
              </a:rPr>
              <a:t>Until all on the altar we lay;</a:t>
            </a:r>
            <a:br>
              <a:rPr lang="en-US" sz="4560" b="1" dirty="0">
                <a:latin typeface="Arial Black" pitchFamily="34" charset="0"/>
              </a:rPr>
            </a:br>
            <a:r>
              <a:rPr lang="en-US" sz="4560" b="1" dirty="0">
                <a:latin typeface="Arial Black" pitchFamily="34" charset="0"/>
              </a:rPr>
              <a:t>For the favor He shows and the joy He bestows</a:t>
            </a:r>
            <a:br>
              <a:rPr lang="en-US" sz="4560" b="1" dirty="0">
                <a:latin typeface="Arial Black" pitchFamily="34" charset="0"/>
              </a:rPr>
            </a:br>
            <a:r>
              <a:rPr lang="en-US" sz="4560" b="1" dirty="0">
                <a:latin typeface="Arial Black" pitchFamily="34" charset="0"/>
              </a:rPr>
              <a:t>Are for them who will trust and obey.</a:t>
            </a:r>
            <a:endParaRPr lang="en-US" sz="4560" dirty="0"/>
          </a:p>
        </p:txBody>
      </p:sp>
    </p:spTree>
    <p:extLst>
      <p:ext uri="{BB962C8B-B14F-4D97-AF65-F5344CB8AC3E}">
        <p14:creationId xmlns:p14="http://schemas.microsoft.com/office/powerpoint/2010/main" val="223133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970" y="1346757"/>
            <a:ext cx="8252460" cy="5819854"/>
          </a:xfrm>
        </p:spPr>
        <p:txBody>
          <a:bodyPr>
            <a:normAutofit fontScale="90000"/>
          </a:bodyPr>
          <a:lstStyle/>
          <a:p>
            <a:r>
              <a:rPr lang="en-US" sz="5700" b="1" dirty="0">
                <a:latin typeface="Arial Black" pitchFamily="34" charset="0"/>
              </a:rPr>
              <a:t>Trust and obey,</a:t>
            </a:r>
            <a:br>
              <a:rPr lang="en-US" sz="5700" b="1" dirty="0">
                <a:latin typeface="Arial Black" pitchFamily="34" charset="0"/>
              </a:rPr>
            </a:br>
            <a:r>
              <a:rPr lang="en-US" sz="5700" b="1" dirty="0">
                <a:latin typeface="Arial Black" pitchFamily="34" charset="0"/>
              </a:rPr>
              <a:t>for there’s no other way</a:t>
            </a:r>
            <a:br>
              <a:rPr lang="en-US" sz="5700" b="1" dirty="0">
                <a:latin typeface="Arial Black" pitchFamily="34" charset="0"/>
              </a:rPr>
            </a:br>
            <a:r>
              <a:rPr lang="en-US" sz="5700" b="1" dirty="0">
                <a:latin typeface="Arial Black" pitchFamily="34" charset="0"/>
              </a:rPr>
              <a:t>To be happy in Jesus,</a:t>
            </a:r>
            <a:br>
              <a:rPr lang="en-US" sz="5700" b="1" dirty="0">
                <a:latin typeface="Arial Black" pitchFamily="34" charset="0"/>
              </a:rPr>
            </a:br>
            <a:r>
              <a:rPr lang="en-US" sz="5700" b="1" dirty="0">
                <a:latin typeface="Arial Black" pitchFamily="34" charset="0"/>
              </a:rPr>
              <a:t>But to trust and obey.</a:t>
            </a:r>
            <a:endParaRPr lang="en-US" sz="5700" dirty="0">
              <a:latin typeface="Arial Black" pitchFamily="34" charset="0"/>
            </a:endParaRPr>
          </a:p>
        </p:txBody>
      </p:sp>
    </p:spTree>
    <p:extLst>
      <p:ext uri="{BB962C8B-B14F-4D97-AF65-F5344CB8AC3E}">
        <p14:creationId xmlns:p14="http://schemas.microsoft.com/office/powerpoint/2010/main" val="410931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580" y="1346757"/>
            <a:ext cx="8542020" cy="6037024"/>
          </a:xfrm>
        </p:spPr>
        <p:txBody>
          <a:bodyPr>
            <a:noAutofit/>
          </a:bodyPr>
          <a:lstStyle/>
          <a:p>
            <a:r>
              <a:rPr lang="en-US" sz="4560" b="1" dirty="0">
                <a:latin typeface="Arial Black" pitchFamily="34" charset="0"/>
              </a:rPr>
              <a:t>Then in fellowship sweet</a:t>
            </a:r>
            <a:br>
              <a:rPr lang="en-US" sz="4560" b="1" dirty="0">
                <a:latin typeface="Arial Black" pitchFamily="34" charset="0"/>
              </a:rPr>
            </a:br>
            <a:r>
              <a:rPr lang="en-US" sz="4560" b="1" dirty="0">
                <a:latin typeface="Arial Black" pitchFamily="34" charset="0"/>
              </a:rPr>
              <a:t>we will sit at His feet,</a:t>
            </a:r>
            <a:br>
              <a:rPr lang="en-US" sz="4560" b="1" dirty="0">
                <a:latin typeface="Arial Black" pitchFamily="34" charset="0"/>
              </a:rPr>
            </a:br>
            <a:r>
              <a:rPr lang="en-US" sz="4560" b="1" dirty="0">
                <a:latin typeface="Arial Black" pitchFamily="34" charset="0"/>
              </a:rPr>
              <a:t>Or we’ll walk by His side in the way;</a:t>
            </a:r>
            <a:br>
              <a:rPr lang="en-US" sz="4560" b="1" dirty="0">
                <a:latin typeface="Arial Black" pitchFamily="34" charset="0"/>
              </a:rPr>
            </a:br>
            <a:r>
              <a:rPr lang="en-US" sz="4560" b="1" dirty="0">
                <a:latin typeface="Arial Black" pitchFamily="34" charset="0"/>
              </a:rPr>
              <a:t>What He says we will do,</a:t>
            </a:r>
            <a:br>
              <a:rPr lang="en-US" sz="4560" b="1" dirty="0">
                <a:latin typeface="Arial Black" pitchFamily="34" charset="0"/>
              </a:rPr>
            </a:br>
            <a:r>
              <a:rPr lang="en-US" sz="4560" b="1" dirty="0">
                <a:latin typeface="Arial Black" pitchFamily="34" charset="0"/>
              </a:rPr>
              <a:t>Where He sends we will go—</a:t>
            </a:r>
            <a:br>
              <a:rPr lang="en-US" sz="4560" b="1" dirty="0">
                <a:latin typeface="Arial Black" pitchFamily="34" charset="0"/>
              </a:rPr>
            </a:br>
            <a:r>
              <a:rPr lang="en-US" sz="4560" b="1" dirty="0">
                <a:latin typeface="Arial Black" pitchFamily="34" charset="0"/>
              </a:rPr>
              <a:t>Never fear, only trust and obey.</a:t>
            </a:r>
            <a:endParaRPr lang="en-US" sz="4560" dirty="0"/>
          </a:p>
        </p:txBody>
      </p:sp>
    </p:spTree>
    <p:extLst>
      <p:ext uri="{BB962C8B-B14F-4D97-AF65-F5344CB8AC3E}">
        <p14:creationId xmlns:p14="http://schemas.microsoft.com/office/powerpoint/2010/main" val="189212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970" y="1346757"/>
            <a:ext cx="8252460" cy="5819854"/>
          </a:xfrm>
        </p:spPr>
        <p:txBody>
          <a:bodyPr>
            <a:normAutofit fontScale="90000"/>
          </a:bodyPr>
          <a:lstStyle/>
          <a:p>
            <a:r>
              <a:rPr lang="en-US" sz="5700" b="1" dirty="0">
                <a:latin typeface="Arial Black" pitchFamily="34" charset="0"/>
              </a:rPr>
              <a:t>Trust and obey,</a:t>
            </a:r>
            <a:br>
              <a:rPr lang="en-US" sz="5700" b="1" dirty="0">
                <a:latin typeface="Arial Black" pitchFamily="34" charset="0"/>
              </a:rPr>
            </a:br>
            <a:r>
              <a:rPr lang="en-US" sz="5700" b="1" dirty="0">
                <a:latin typeface="Arial Black" pitchFamily="34" charset="0"/>
              </a:rPr>
              <a:t>for there’s no other way</a:t>
            </a:r>
            <a:br>
              <a:rPr lang="en-US" sz="5700" b="1" dirty="0">
                <a:latin typeface="Arial Black" pitchFamily="34" charset="0"/>
              </a:rPr>
            </a:br>
            <a:r>
              <a:rPr lang="en-US" sz="5700" b="1" dirty="0">
                <a:latin typeface="Arial Black" pitchFamily="34" charset="0"/>
              </a:rPr>
              <a:t>To be happy in Jesus,</a:t>
            </a:r>
            <a:br>
              <a:rPr lang="en-US" sz="5700" b="1" dirty="0">
                <a:latin typeface="Arial Black" pitchFamily="34" charset="0"/>
              </a:rPr>
            </a:br>
            <a:r>
              <a:rPr lang="en-US" sz="5700" b="1" dirty="0">
                <a:latin typeface="Arial Black" pitchFamily="34" charset="0"/>
              </a:rPr>
              <a:t>But to trust and obey.</a:t>
            </a:r>
            <a:endParaRPr lang="en-US" sz="5700" dirty="0">
              <a:latin typeface="Arial Black" pitchFamily="34" charset="0"/>
            </a:endParaRPr>
          </a:p>
        </p:txBody>
      </p:sp>
    </p:spTree>
    <p:extLst>
      <p:ext uri="{BB962C8B-B14F-4D97-AF65-F5344CB8AC3E}">
        <p14:creationId xmlns:p14="http://schemas.microsoft.com/office/powerpoint/2010/main" val="135549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228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705100" y="2569036"/>
            <a:ext cx="6172200" cy="3381752"/>
          </a:xfrm>
        </p:spPr>
        <p:txBody>
          <a:bodyPr/>
          <a:lstStyle/>
          <a:p>
            <a:r>
              <a:rPr lang="en-US" sz="7562"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219200" y="2934529"/>
            <a:ext cx="9144000" cy="3980624"/>
          </a:xfrm>
        </p:spPr>
        <p:txBody>
          <a:bodyPr/>
          <a:lstStyle/>
          <a:p>
            <a:r>
              <a:rPr lang="en-US" sz="7200" b="1" dirty="0">
                <a:latin typeface="Amasis MT Pro Black" panose="02040A04050005020304" pitchFamily="18" charset="0"/>
              </a:rPr>
              <a:t>Call To </a:t>
            </a:r>
            <a:br>
              <a:rPr lang="en-US" sz="7200" b="1" dirty="0">
                <a:latin typeface="Amasis MT Pro Black" panose="02040A04050005020304" pitchFamily="18" charset="0"/>
              </a:rPr>
            </a:br>
            <a:r>
              <a:rPr lang="en-US" sz="7200" b="1" dirty="0">
                <a:latin typeface="Amasis MT Pro Black" panose="02040A04050005020304" pitchFamily="18" charset="0"/>
              </a:rPr>
              <a:t>Worship </a:t>
            </a:r>
            <a:br>
              <a:rPr lang="en-US" sz="7200" b="1" dirty="0">
                <a:latin typeface="Amasis MT Pro Black" panose="02040A04050005020304" pitchFamily="18" charset="0"/>
              </a:rPr>
            </a:br>
            <a:br>
              <a:rPr lang="en-US" sz="7200" b="1" dirty="0">
                <a:latin typeface="Amasis MT Pro Black" panose="02040A04050005020304" pitchFamily="18" charset="0"/>
              </a:rPr>
            </a:br>
            <a:r>
              <a:rPr lang="en-US" sz="4500" b="1" dirty="0">
                <a:latin typeface="Amasis MT Pro Black" panose="02040A04050005020304" pitchFamily="18" charset="0"/>
              </a:rPr>
              <a:t>Isaiah 43:1-3, NIV</a:t>
            </a:r>
            <a:br>
              <a:rPr lang="en-US" sz="4500" b="1" dirty="0">
                <a:latin typeface="Amasis MT Pro Black" panose="02040A04050005020304" pitchFamily="18" charset="0"/>
              </a:rPr>
            </a:br>
            <a:r>
              <a:rPr lang="en-US" sz="4500" b="1" dirty="0">
                <a:latin typeface="Amasis MT Pro Black" panose="02040A04050005020304" pitchFamily="18" charset="0"/>
              </a:rPr>
              <a:t>Deacon David </a:t>
            </a:r>
            <a:r>
              <a:rPr lang="en-US" sz="4500" b="1" dirty="0" err="1">
                <a:latin typeface="Amasis MT Pro Black" panose="02040A04050005020304" pitchFamily="18" charset="0"/>
              </a:rPr>
              <a:t>Smukala</a:t>
            </a:r>
            <a:r>
              <a:rPr lang="en-US" sz="4500" b="1" dirty="0">
                <a:latin typeface="Amasis MT Pro Black" panose="02040A04050005020304" pitchFamily="18" charset="0"/>
              </a:rPr>
              <a:t>, Liturgist</a:t>
            </a:r>
            <a:br>
              <a:rPr lang="en-US" sz="7200" b="1" dirty="0"/>
            </a:br>
            <a:endParaRPr lang="en-US" sz="7200" b="1" dirty="0"/>
          </a:p>
        </p:txBody>
      </p:sp>
    </p:spTree>
    <p:extLst>
      <p:ext uri="{BB962C8B-B14F-4D97-AF65-F5344CB8AC3E}">
        <p14:creationId xmlns:p14="http://schemas.microsoft.com/office/powerpoint/2010/main" val="148312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lstStyle/>
          <a:p>
            <a:r>
              <a:rPr lang="en-US" sz="5400" b="1" u="sng" dirty="0"/>
              <a:t>Reader</a:t>
            </a:r>
            <a:r>
              <a:rPr lang="en-US" sz="5400" b="1" dirty="0"/>
              <a:t>: </a:t>
            </a:r>
            <a:br>
              <a:rPr lang="en-US" sz="5400" b="1" dirty="0"/>
            </a:br>
            <a:r>
              <a:rPr lang="en-US" sz="4950" b="1" dirty="0"/>
              <a:t>Fear not, for I have redeemed you; I have summoned you by name; you are mine..</a:t>
            </a:r>
            <a:br>
              <a:rPr lang="en-US" sz="4950" b="1" dirty="0"/>
            </a:br>
            <a:endParaRPr lang="en-US" sz="4050" b="1" dirty="0"/>
          </a:p>
        </p:txBody>
      </p:sp>
    </p:spTree>
    <p:extLst>
      <p:ext uri="{BB962C8B-B14F-4D97-AF65-F5344CB8AC3E}">
        <p14:creationId xmlns:p14="http://schemas.microsoft.com/office/powerpoint/2010/main" val="424200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493520" y="1977628"/>
            <a:ext cx="8534400" cy="4366022"/>
          </a:xfrm>
        </p:spPr>
        <p:txBody>
          <a:bodyPr/>
          <a:lstStyle/>
          <a:p>
            <a:r>
              <a:rPr lang="en-US" sz="36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lstStyle/>
          <a:p>
            <a:r>
              <a:rPr lang="en-US" sz="4950" b="1" u="sng" dirty="0">
                <a:solidFill>
                  <a:srgbClr val="FF0000"/>
                </a:solidFill>
              </a:rPr>
              <a:t>People:</a:t>
            </a:r>
            <a:br>
              <a:rPr lang="en-US" sz="4950" b="1" u="sng" dirty="0">
                <a:solidFill>
                  <a:srgbClr val="FF0000"/>
                </a:solidFill>
              </a:rPr>
            </a:br>
            <a:br>
              <a:rPr lang="en-US" sz="4950" b="1" u="sng" dirty="0">
                <a:solidFill>
                  <a:srgbClr val="FF0000"/>
                </a:solidFill>
              </a:rPr>
            </a:br>
            <a:r>
              <a:rPr lang="en-US" sz="5400" b="1" dirty="0">
                <a:solidFill>
                  <a:srgbClr val="FF0000"/>
                </a:solidFill>
              </a:rPr>
              <a:t>When you pass through the waters, I will be with you; and when you pass through the rivers, they will not sweep over you.</a:t>
            </a:r>
            <a:endParaRPr lang="en-US" sz="3600" b="1" dirty="0">
              <a:solidFill>
                <a:srgbClr val="FF0000"/>
              </a:solidFill>
            </a:endParaRPr>
          </a:p>
        </p:txBody>
      </p:sp>
    </p:spTree>
    <p:extLst>
      <p:ext uri="{BB962C8B-B14F-4D97-AF65-F5344CB8AC3E}">
        <p14:creationId xmlns:p14="http://schemas.microsoft.com/office/powerpoint/2010/main" val="877931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lstStyle/>
          <a:p>
            <a:r>
              <a:rPr lang="en-US" sz="5400" b="1" u="sng" dirty="0"/>
              <a:t>Reader</a:t>
            </a:r>
            <a:r>
              <a:rPr lang="en-US" sz="5400" b="1" dirty="0"/>
              <a:t>: </a:t>
            </a:r>
            <a:br>
              <a:rPr lang="en-US" sz="5400" b="1" dirty="0"/>
            </a:br>
            <a:r>
              <a:rPr lang="en-US" sz="4950" b="1" dirty="0"/>
              <a:t>When you walk through the fire, you will not be burned; the flames will not set you ablaze. For I am the LORD, your God, the Holy One of Israel, your Savior.</a:t>
            </a:r>
            <a:endParaRPr lang="en-US" sz="4050" b="1" dirty="0"/>
          </a:p>
        </p:txBody>
      </p:sp>
    </p:spTree>
    <p:extLst>
      <p:ext uri="{BB962C8B-B14F-4D97-AF65-F5344CB8AC3E}">
        <p14:creationId xmlns:p14="http://schemas.microsoft.com/office/powerpoint/2010/main" val="1863645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800600"/>
          </a:xfrm>
        </p:spPr>
        <p:txBody>
          <a:bodyPr/>
          <a:lstStyle/>
          <a:p>
            <a:endParaRPr lang="en-US" sz="4050" b="1" dirty="0"/>
          </a:p>
        </p:txBody>
      </p:sp>
    </p:spTree>
    <p:extLst>
      <p:ext uri="{BB962C8B-B14F-4D97-AF65-F5344CB8AC3E}">
        <p14:creationId xmlns:p14="http://schemas.microsoft.com/office/powerpoint/2010/main" val="239830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219200" y="3381789"/>
            <a:ext cx="9144000" cy="3533361"/>
          </a:xfrm>
        </p:spPr>
        <p:txBody>
          <a:bodyPr>
            <a:normAutofit fontScale="90000"/>
          </a:bodyPr>
          <a:lstStyle/>
          <a:p>
            <a:r>
              <a:rPr lang="en-US" sz="6000" b="1" dirty="0">
                <a:latin typeface="Algerian" panose="04020705040A02060702" pitchFamily="82" charset="0"/>
              </a:rPr>
              <a:t>Prayer of Confession</a:t>
            </a:r>
            <a:br>
              <a:rPr lang="en-US" sz="6000" b="1" dirty="0">
                <a:latin typeface="Algerian" panose="04020705040A02060702" pitchFamily="82" charset="0"/>
              </a:rPr>
            </a:br>
            <a:br>
              <a:rPr lang="en-US" sz="6000" b="1" dirty="0">
                <a:latin typeface="Algerian" panose="04020705040A02060702" pitchFamily="82" charset="0"/>
              </a:rPr>
            </a:br>
            <a:br>
              <a:rPr lang="en-US" sz="6600" dirty="0"/>
            </a:br>
            <a:endParaRPr lang="en-US" sz="6600" b="1" dirty="0"/>
          </a:p>
        </p:txBody>
      </p:sp>
    </p:spTree>
    <p:extLst>
      <p:ext uri="{BB962C8B-B14F-4D97-AF65-F5344CB8AC3E}">
        <p14:creationId xmlns:p14="http://schemas.microsoft.com/office/powerpoint/2010/main" val="4007856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normAutofit fontScale="90000"/>
          </a:bodyPr>
          <a:lstStyle/>
          <a:p>
            <a:r>
              <a:rPr lang="en-US" sz="5400" b="1" u="sng" dirty="0"/>
              <a:t>Reader</a:t>
            </a:r>
            <a:r>
              <a:rPr lang="en-US" sz="5400" b="1" dirty="0"/>
              <a:t>: </a:t>
            </a:r>
            <a:br>
              <a:rPr lang="en-US" sz="5400" b="1" dirty="0"/>
            </a:br>
            <a:r>
              <a:rPr lang="en-US" sz="4950" b="1" dirty="0"/>
              <a:t>For self-righteousness that will not compromise,</a:t>
            </a:r>
            <a:br>
              <a:rPr lang="en-US" sz="4950" b="1" dirty="0"/>
            </a:br>
            <a:r>
              <a:rPr lang="en-US" sz="4950" b="1" dirty="0"/>
              <a:t>and from selfishness that gains by the manipulation of others, </a:t>
            </a:r>
            <a:br>
              <a:rPr lang="en-US" sz="4950" b="1" dirty="0"/>
            </a:br>
            <a:endParaRPr lang="en-US" sz="4050" b="1" dirty="0"/>
          </a:p>
        </p:txBody>
      </p:sp>
    </p:spTree>
    <p:extLst>
      <p:ext uri="{BB962C8B-B14F-4D97-AF65-F5344CB8AC3E}">
        <p14:creationId xmlns:p14="http://schemas.microsoft.com/office/powerpoint/2010/main" val="2841162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normAutofit/>
          </a:bodyPr>
          <a:lstStyle/>
          <a:p>
            <a:r>
              <a:rPr lang="en-US" sz="4950" b="1" u="sng" dirty="0">
                <a:solidFill>
                  <a:srgbClr val="FF0000"/>
                </a:solidFill>
              </a:rPr>
              <a:t>People:</a:t>
            </a:r>
            <a:br>
              <a:rPr lang="en-US" sz="4950" b="1" u="sng" dirty="0">
                <a:solidFill>
                  <a:srgbClr val="FF0000"/>
                </a:solidFill>
              </a:rPr>
            </a:br>
            <a:br>
              <a:rPr lang="en-US" sz="4950" b="1" u="sng" dirty="0">
                <a:solidFill>
                  <a:srgbClr val="FF0000"/>
                </a:solidFill>
              </a:rPr>
            </a:br>
            <a:r>
              <a:rPr lang="en-US" sz="5400" b="1" dirty="0">
                <a:solidFill>
                  <a:srgbClr val="FF0000"/>
                </a:solidFill>
              </a:rPr>
              <a:t>forgive us, O God.</a:t>
            </a:r>
            <a:endParaRPr lang="en-US" sz="3600" b="1" dirty="0">
              <a:solidFill>
                <a:srgbClr val="FF0000"/>
              </a:solidFill>
            </a:endParaRPr>
          </a:p>
        </p:txBody>
      </p:sp>
    </p:spTree>
    <p:extLst>
      <p:ext uri="{BB962C8B-B14F-4D97-AF65-F5344CB8AC3E}">
        <p14:creationId xmlns:p14="http://schemas.microsoft.com/office/powerpoint/2010/main" val="1017864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normAutofit/>
          </a:bodyPr>
          <a:lstStyle/>
          <a:p>
            <a:r>
              <a:rPr lang="en-US" sz="5400" b="1" u="sng" dirty="0"/>
              <a:t>Reader</a:t>
            </a:r>
            <a:r>
              <a:rPr lang="en-US" sz="5400" b="1" dirty="0"/>
              <a:t>: </a:t>
            </a:r>
            <a:br>
              <a:rPr lang="en-US" sz="5400" b="1" dirty="0"/>
            </a:br>
            <a:r>
              <a:rPr lang="en-US" sz="4950" b="1" dirty="0"/>
              <a:t>For the lust of money or power that drives us,</a:t>
            </a:r>
            <a:br>
              <a:rPr lang="en-US" sz="4950" b="1" dirty="0"/>
            </a:br>
            <a:endParaRPr lang="en-US" sz="4050" b="1" dirty="0"/>
          </a:p>
        </p:txBody>
      </p:sp>
    </p:spTree>
    <p:extLst>
      <p:ext uri="{BB962C8B-B14F-4D97-AF65-F5344CB8AC3E}">
        <p14:creationId xmlns:p14="http://schemas.microsoft.com/office/powerpoint/2010/main" val="1650104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normAutofit/>
          </a:bodyPr>
          <a:lstStyle/>
          <a:p>
            <a:r>
              <a:rPr lang="en-US" sz="4950" b="1" u="sng" dirty="0">
                <a:solidFill>
                  <a:srgbClr val="FF0000"/>
                </a:solidFill>
              </a:rPr>
              <a:t>People:</a:t>
            </a:r>
            <a:br>
              <a:rPr lang="en-US" sz="4950" b="1" u="sng" dirty="0">
                <a:solidFill>
                  <a:srgbClr val="FF0000"/>
                </a:solidFill>
              </a:rPr>
            </a:br>
            <a:br>
              <a:rPr lang="en-US" sz="4950" b="1" u="sng" dirty="0">
                <a:solidFill>
                  <a:srgbClr val="FF0000"/>
                </a:solidFill>
              </a:rPr>
            </a:br>
            <a:r>
              <a:rPr lang="en-US" sz="5400" b="1" dirty="0">
                <a:solidFill>
                  <a:srgbClr val="FF0000"/>
                </a:solidFill>
              </a:rPr>
              <a:t>forgive us, O God.</a:t>
            </a:r>
            <a:endParaRPr lang="en-US" sz="3600" b="1" dirty="0">
              <a:solidFill>
                <a:srgbClr val="FF0000"/>
              </a:solidFill>
            </a:endParaRPr>
          </a:p>
        </p:txBody>
      </p:sp>
    </p:spTree>
    <p:extLst>
      <p:ext uri="{BB962C8B-B14F-4D97-AF65-F5344CB8AC3E}">
        <p14:creationId xmlns:p14="http://schemas.microsoft.com/office/powerpoint/2010/main" val="1544346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normAutofit/>
          </a:bodyPr>
          <a:lstStyle/>
          <a:p>
            <a:r>
              <a:rPr lang="en-US" sz="5400" b="1" u="sng" dirty="0"/>
              <a:t>Reader</a:t>
            </a:r>
            <a:r>
              <a:rPr lang="en-US" sz="5400" b="1" dirty="0"/>
              <a:t>: </a:t>
            </a:r>
            <a:br>
              <a:rPr lang="en-US" sz="5400" b="1" dirty="0"/>
            </a:br>
            <a:r>
              <a:rPr lang="en-US" sz="4950" b="1" dirty="0"/>
              <a:t>For the arrogance and thoughtlessness that abuses your good creation,</a:t>
            </a:r>
            <a:endParaRPr lang="en-US" sz="4050" b="1" dirty="0"/>
          </a:p>
        </p:txBody>
      </p:sp>
    </p:spTree>
    <p:extLst>
      <p:ext uri="{BB962C8B-B14F-4D97-AF65-F5344CB8AC3E}">
        <p14:creationId xmlns:p14="http://schemas.microsoft.com/office/powerpoint/2010/main" val="842979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normAutofit/>
          </a:bodyPr>
          <a:lstStyle/>
          <a:p>
            <a:r>
              <a:rPr lang="en-US" sz="4950" b="1" u="sng" dirty="0">
                <a:solidFill>
                  <a:srgbClr val="FF0000"/>
                </a:solidFill>
              </a:rPr>
              <a:t>People:</a:t>
            </a:r>
            <a:br>
              <a:rPr lang="en-US" sz="4950" b="1" u="sng" dirty="0">
                <a:solidFill>
                  <a:srgbClr val="FF0000"/>
                </a:solidFill>
              </a:rPr>
            </a:br>
            <a:br>
              <a:rPr lang="en-US" sz="4950" b="1" u="sng" dirty="0">
                <a:solidFill>
                  <a:srgbClr val="FF0000"/>
                </a:solidFill>
              </a:rPr>
            </a:br>
            <a:r>
              <a:rPr lang="en-US" sz="5400" b="1" dirty="0">
                <a:solidFill>
                  <a:srgbClr val="FF0000"/>
                </a:solidFill>
              </a:rPr>
              <a:t>forgive us, O God.</a:t>
            </a:r>
            <a:endParaRPr lang="en-US" sz="3600" b="1" dirty="0">
              <a:solidFill>
                <a:srgbClr val="FF0000"/>
              </a:solidFill>
            </a:endParaRPr>
          </a:p>
        </p:txBody>
      </p:sp>
    </p:spTree>
    <p:extLst>
      <p:ext uri="{BB962C8B-B14F-4D97-AF65-F5344CB8AC3E}">
        <p14:creationId xmlns:p14="http://schemas.microsoft.com/office/powerpoint/2010/main" val="376464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77165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562668" y="2590192"/>
            <a:ext cx="2085987" cy="3416320"/>
          </a:xfrm>
          <a:prstGeom prst="rect">
            <a:avLst/>
          </a:prstGeom>
          <a:noFill/>
        </p:spPr>
        <p:txBody>
          <a:bodyPr wrap="square" rtlCol="0">
            <a:spAutoFit/>
          </a:bodyPr>
          <a:lstStyle/>
          <a:p>
            <a:pPr algn="ctr"/>
            <a:r>
              <a:rPr lang="en-US" sz="36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normAutofit/>
          </a:bodyPr>
          <a:lstStyle/>
          <a:p>
            <a:r>
              <a:rPr lang="en-US" sz="5400" b="1" u="sng" dirty="0"/>
              <a:t>Reader</a:t>
            </a:r>
            <a:r>
              <a:rPr lang="en-US" sz="5400" b="1" dirty="0"/>
              <a:t>: </a:t>
            </a:r>
            <a:br>
              <a:rPr lang="en-US" sz="5400" b="1" dirty="0"/>
            </a:br>
            <a:r>
              <a:rPr lang="en-US" sz="4950" b="1" dirty="0"/>
              <a:t>For trusting in the weapons of war and mistrusting the councils of peace,</a:t>
            </a:r>
            <a:endParaRPr lang="en-US" sz="4050" b="1" dirty="0"/>
          </a:p>
        </p:txBody>
      </p:sp>
    </p:spTree>
    <p:extLst>
      <p:ext uri="{BB962C8B-B14F-4D97-AF65-F5344CB8AC3E}">
        <p14:creationId xmlns:p14="http://schemas.microsoft.com/office/powerpoint/2010/main" val="1816909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normAutofit/>
          </a:bodyPr>
          <a:lstStyle/>
          <a:p>
            <a:r>
              <a:rPr lang="en-US" sz="4950" b="1" u="sng" dirty="0">
                <a:solidFill>
                  <a:srgbClr val="FF0000"/>
                </a:solidFill>
              </a:rPr>
              <a:t>People:</a:t>
            </a:r>
            <a:br>
              <a:rPr lang="en-US" sz="4950" b="1" u="sng" dirty="0">
                <a:solidFill>
                  <a:srgbClr val="FF0000"/>
                </a:solidFill>
              </a:rPr>
            </a:br>
            <a:br>
              <a:rPr lang="en-US" sz="4950" b="1" u="sng" dirty="0">
                <a:solidFill>
                  <a:srgbClr val="FF0000"/>
                </a:solidFill>
              </a:rPr>
            </a:br>
            <a:r>
              <a:rPr lang="en-US" sz="5400" b="1" dirty="0">
                <a:solidFill>
                  <a:srgbClr val="FF0000"/>
                </a:solidFill>
              </a:rPr>
              <a:t>forgive us, O God.</a:t>
            </a:r>
            <a:endParaRPr lang="en-US" sz="3600" b="1" dirty="0">
              <a:solidFill>
                <a:srgbClr val="FF0000"/>
              </a:solidFill>
            </a:endParaRPr>
          </a:p>
        </p:txBody>
      </p:sp>
    </p:spTree>
    <p:extLst>
      <p:ext uri="{BB962C8B-B14F-4D97-AF65-F5344CB8AC3E}">
        <p14:creationId xmlns:p14="http://schemas.microsoft.com/office/powerpoint/2010/main" val="993552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normAutofit/>
          </a:bodyPr>
          <a:lstStyle/>
          <a:p>
            <a:r>
              <a:rPr lang="en-US" sz="5400" b="1" u="sng" dirty="0"/>
              <a:t>Reader</a:t>
            </a:r>
            <a:r>
              <a:rPr lang="en-US" sz="5400" b="1" dirty="0"/>
              <a:t>: </a:t>
            </a:r>
            <a:br>
              <a:rPr lang="en-US" sz="5400" b="1" dirty="0"/>
            </a:br>
            <a:r>
              <a:rPr lang="en-US" sz="4950" b="1" dirty="0"/>
              <a:t>For hearing, believing, and speaking lies about others, </a:t>
            </a:r>
            <a:endParaRPr lang="en-US" sz="4050" b="1" dirty="0"/>
          </a:p>
        </p:txBody>
      </p:sp>
    </p:spTree>
    <p:extLst>
      <p:ext uri="{BB962C8B-B14F-4D97-AF65-F5344CB8AC3E}">
        <p14:creationId xmlns:p14="http://schemas.microsoft.com/office/powerpoint/2010/main" val="3424175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normAutofit/>
          </a:bodyPr>
          <a:lstStyle/>
          <a:p>
            <a:r>
              <a:rPr lang="en-US" sz="4950" b="1" u="sng" dirty="0">
                <a:solidFill>
                  <a:srgbClr val="FF0000"/>
                </a:solidFill>
              </a:rPr>
              <a:t>People:</a:t>
            </a:r>
            <a:br>
              <a:rPr lang="en-US" sz="4950" b="1" u="sng" dirty="0">
                <a:solidFill>
                  <a:srgbClr val="FF0000"/>
                </a:solidFill>
              </a:rPr>
            </a:br>
            <a:br>
              <a:rPr lang="en-US" sz="4950" b="1" u="sng" dirty="0">
                <a:solidFill>
                  <a:srgbClr val="FF0000"/>
                </a:solidFill>
              </a:rPr>
            </a:br>
            <a:r>
              <a:rPr lang="en-US" sz="5400" b="1" dirty="0">
                <a:solidFill>
                  <a:srgbClr val="FF0000"/>
                </a:solidFill>
              </a:rPr>
              <a:t>forgive us, O God.</a:t>
            </a:r>
            <a:endParaRPr lang="en-US" sz="3600" b="1" dirty="0">
              <a:solidFill>
                <a:srgbClr val="FF0000"/>
              </a:solidFill>
            </a:endParaRPr>
          </a:p>
        </p:txBody>
      </p:sp>
    </p:spTree>
    <p:extLst>
      <p:ext uri="{BB962C8B-B14F-4D97-AF65-F5344CB8AC3E}">
        <p14:creationId xmlns:p14="http://schemas.microsoft.com/office/powerpoint/2010/main" val="782321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normAutofit/>
          </a:bodyPr>
          <a:lstStyle/>
          <a:p>
            <a:r>
              <a:rPr lang="en-US" sz="5400" b="1" u="sng" dirty="0"/>
              <a:t>Reader</a:t>
            </a:r>
            <a:r>
              <a:rPr lang="en-US" sz="5400" b="1" dirty="0"/>
              <a:t>: </a:t>
            </a:r>
            <a:br>
              <a:rPr lang="en-US" sz="5400" b="1" dirty="0"/>
            </a:br>
            <a:r>
              <a:rPr lang="en-US" sz="4950" b="1" dirty="0"/>
              <a:t>For suspicions, assumptions and fears that stand in the way of reconciliation,</a:t>
            </a:r>
            <a:endParaRPr lang="en-US" sz="4050" b="1" dirty="0"/>
          </a:p>
        </p:txBody>
      </p:sp>
    </p:spTree>
    <p:extLst>
      <p:ext uri="{BB962C8B-B14F-4D97-AF65-F5344CB8AC3E}">
        <p14:creationId xmlns:p14="http://schemas.microsoft.com/office/powerpoint/2010/main" val="419310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normAutofit/>
          </a:bodyPr>
          <a:lstStyle/>
          <a:p>
            <a:r>
              <a:rPr lang="en-US" sz="4950" b="1" u="sng" dirty="0">
                <a:solidFill>
                  <a:srgbClr val="FF0000"/>
                </a:solidFill>
              </a:rPr>
              <a:t>People:</a:t>
            </a:r>
            <a:br>
              <a:rPr lang="en-US" sz="4950" b="1" u="sng" dirty="0">
                <a:solidFill>
                  <a:srgbClr val="FF0000"/>
                </a:solidFill>
              </a:rPr>
            </a:br>
            <a:br>
              <a:rPr lang="en-US" sz="4950" b="1" u="sng" dirty="0">
                <a:solidFill>
                  <a:srgbClr val="FF0000"/>
                </a:solidFill>
              </a:rPr>
            </a:br>
            <a:r>
              <a:rPr lang="en-US" sz="5400" b="1" dirty="0">
                <a:solidFill>
                  <a:srgbClr val="FF0000"/>
                </a:solidFill>
              </a:rPr>
              <a:t>forgive us, O God.</a:t>
            </a:r>
            <a:endParaRPr lang="en-US" sz="3600" b="1" dirty="0">
              <a:solidFill>
                <a:srgbClr val="FF0000"/>
              </a:solidFill>
            </a:endParaRPr>
          </a:p>
        </p:txBody>
      </p:sp>
    </p:spTree>
    <p:extLst>
      <p:ext uri="{BB962C8B-B14F-4D97-AF65-F5344CB8AC3E}">
        <p14:creationId xmlns:p14="http://schemas.microsoft.com/office/powerpoint/2010/main" val="2662048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0"/>
            <a:ext cx="8668512" cy="4503420"/>
          </a:xfrm>
        </p:spPr>
        <p:txBody>
          <a:bodyPr>
            <a:normAutofit fontScale="90000"/>
          </a:bodyPr>
          <a:lstStyle/>
          <a:p>
            <a:r>
              <a:rPr lang="en-US" sz="5400" b="1" u="sng" dirty="0"/>
              <a:t>Reader</a:t>
            </a:r>
            <a:r>
              <a:rPr lang="en-US" sz="5400" b="1" dirty="0"/>
              <a:t>: </a:t>
            </a:r>
            <a:br>
              <a:rPr lang="en-US" sz="5400" b="1" dirty="0"/>
            </a:br>
            <a:r>
              <a:rPr lang="en-US" sz="4950" b="1" dirty="0"/>
              <a:t>For thoughts, words and deeds that encourage conflict, perpetuate racism and sexism, stereotypes,—for everything that contributes to oppression, evil, injustice, for all the things that dishonor you and separate us from you,</a:t>
            </a:r>
            <a:endParaRPr lang="en-US" sz="4050" b="1" dirty="0"/>
          </a:p>
        </p:txBody>
      </p:sp>
    </p:spTree>
    <p:extLst>
      <p:ext uri="{BB962C8B-B14F-4D97-AF65-F5344CB8AC3E}">
        <p14:creationId xmlns:p14="http://schemas.microsoft.com/office/powerpoint/2010/main" val="1710407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normAutofit/>
          </a:bodyPr>
          <a:lstStyle/>
          <a:p>
            <a:r>
              <a:rPr lang="en-US" sz="4950" b="1" u="sng" dirty="0">
                <a:solidFill>
                  <a:srgbClr val="FF0000"/>
                </a:solidFill>
              </a:rPr>
              <a:t>People:</a:t>
            </a:r>
            <a:br>
              <a:rPr lang="en-US" sz="4950" b="1" u="sng" dirty="0">
                <a:solidFill>
                  <a:srgbClr val="FF0000"/>
                </a:solidFill>
              </a:rPr>
            </a:br>
            <a:br>
              <a:rPr lang="en-US" sz="4950" b="1" u="sng" dirty="0">
                <a:solidFill>
                  <a:srgbClr val="FF0000"/>
                </a:solidFill>
              </a:rPr>
            </a:br>
            <a:r>
              <a:rPr lang="en-US" sz="5400" b="1" dirty="0">
                <a:solidFill>
                  <a:srgbClr val="FF0000"/>
                </a:solidFill>
              </a:rPr>
              <a:t>forgive us, O God.</a:t>
            </a:r>
            <a:br>
              <a:rPr lang="en-US" sz="5400" b="1" dirty="0">
                <a:solidFill>
                  <a:srgbClr val="FF0000"/>
                </a:solidFill>
              </a:rPr>
            </a:br>
            <a:r>
              <a:rPr lang="en-US" sz="5400" b="1" dirty="0">
                <a:solidFill>
                  <a:srgbClr val="FF0000"/>
                </a:solidFill>
              </a:rPr>
              <a:t> Lord, hear our prayers. </a:t>
            </a:r>
            <a:endParaRPr lang="en-US" sz="3600" b="1" dirty="0">
              <a:solidFill>
                <a:srgbClr val="FF0000"/>
              </a:solidFill>
            </a:endParaRPr>
          </a:p>
        </p:txBody>
      </p:sp>
    </p:spTree>
    <p:extLst>
      <p:ext uri="{BB962C8B-B14F-4D97-AF65-F5344CB8AC3E}">
        <p14:creationId xmlns:p14="http://schemas.microsoft.com/office/powerpoint/2010/main" val="64730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107E-D299-6DE0-F39A-49B13B240F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64784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688" y="2045495"/>
            <a:ext cx="5915025" cy="4460388"/>
          </a:xfrm>
        </p:spPr>
        <p:txBody>
          <a:bodyPr>
            <a:normAutofit/>
          </a:bodyPr>
          <a:lstStyle/>
          <a:p>
            <a:pPr algn="ctr"/>
            <a:r>
              <a:rPr lang="en-US" sz="6600" b="1" i="1" dirty="0"/>
              <a:t>A moment for meditation and silent confession</a:t>
            </a:r>
          </a:p>
        </p:txBody>
      </p:sp>
    </p:spTree>
    <p:extLst>
      <p:ext uri="{BB962C8B-B14F-4D97-AF65-F5344CB8AC3E}">
        <p14:creationId xmlns:p14="http://schemas.microsoft.com/office/powerpoint/2010/main" val="216015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465120" y="1256147"/>
            <a:ext cx="8478982" cy="6010086"/>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636987" y="2628900"/>
            <a:ext cx="8253248" cy="3984171"/>
          </a:xfrm>
        </p:spPr>
        <p:txBody>
          <a:bodyPr/>
          <a:lstStyle/>
          <a:p>
            <a:r>
              <a:rPr lang="en-US" sz="4950" b="1" u="sng" dirty="0"/>
              <a:t>Words of Assurance and Pardon of the Gospel</a:t>
            </a:r>
            <a:r>
              <a:rPr lang="en-US" sz="4950" u="sng" dirty="0"/>
              <a:t> </a:t>
            </a:r>
            <a:br>
              <a:rPr lang="en-US" sz="4950" u="sng" dirty="0"/>
            </a:br>
            <a:br>
              <a:rPr lang="en-US" sz="4950" u="sng" dirty="0"/>
            </a:br>
            <a:r>
              <a:rPr lang="en-US" sz="4950" b="1" dirty="0"/>
              <a:t>Elder Roy Palk Liturgist</a:t>
            </a:r>
            <a:br>
              <a:rPr lang="en-US" sz="4950" b="1" dirty="0"/>
            </a:br>
            <a:endParaRPr lang="en-US" sz="6000" dirty="0"/>
          </a:p>
        </p:txBody>
      </p:sp>
    </p:spTree>
    <p:extLst>
      <p:ext uri="{BB962C8B-B14F-4D97-AF65-F5344CB8AC3E}">
        <p14:creationId xmlns:p14="http://schemas.microsoft.com/office/powerpoint/2010/main" val="4026311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684284" y="2576719"/>
            <a:ext cx="8158655" cy="4338431"/>
          </a:xfrm>
        </p:spPr>
        <p:txBody>
          <a:bodyPr/>
          <a:lstStyle/>
          <a:p>
            <a:r>
              <a:rPr lang="en-US" sz="4950" b="1" u="sng" dirty="0"/>
              <a:t>Liturgist: </a:t>
            </a:r>
            <a:br>
              <a:rPr lang="en-US" sz="4950" b="1" u="sng" dirty="0"/>
            </a:br>
            <a:r>
              <a:rPr lang="en-US" sz="4950" b="1" dirty="0"/>
              <a:t>Hear these comforting words: If you repent and believe in God’s redeeming mercy, your sins are </a:t>
            </a:r>
            <a:r>
              <a:rPr lang="en-US" sz="4950" b="1" dirty="0" err="1"/>
              <a:t>forgiven.Trust</a:t>
            </a:r>
            <a:r>
              <a:rPr lang="en-US" sz="4950" b="1" dirty="0"/>
              <a:t> in God’s promises and begin anew your life with God and all people in the name of Jesus Christ. </a:t>
            </a:r>
            <a:br>
              <a:rPr lang="en-US" sz="4500" b="1" dirty="0"/>
            </a:br>
            <a:endParaRPr lang="en-US" sz="4950" b="1" dirty="0"/>
          </a:p>
        </p:txBody>
      </p:sp>
    </p:spTree>
    <p:extLst>
      <p:ext uri="{BB962C8B-B14F-4D97-AF65-F5344CB8AC3E}">
        <p14:creationId xmlns:p14="http://schemas.microsoft.com/office/powerpoint/2010/main" val="28469596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86117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819854"/>
          </a:xfrm>
        </p:spPr>
        <p:txBody>
          <a:bodyPr>
            <a:normAutofit/>
          </a:bodyPr>
          <a:lstStyle/>
          <a:p>
            <a:r>
              <a:rPr lang="en-US" sz="9120" b="1" dirty="0">
                <a:latin typeface="Arial Black" pitchFamily="34" charset="0"/>
              </a:rPr>
              <a:t>Victory In Jesus</a:t>
            </a:r>
            <a:br>
              <a:rPr lang="en-US" sz="9120" b="1" dirty="0">
                <a:latin typeface="Arial Black" pitchFamily="34" charset="0"/>
              </a:rPr>
            </a:br>
            <a:br>
              <a:rPr lang="en-US" b="1" dirty="0">
                <a:latin typeface="Arial Black" pitchFamily="34" charset="0"/>
              </a:rPr>
            </a:br>
            <a:r>
              <a:rPr lang="en-US" b="1" dirty="0">
                <a:latin typeface="Arial Black" pitchFamily="34" charset="0"/>
              </a:rPr>
              <a:t>Hymn # 353</a:t>
            </a:r>
          </a:p>
        </p:txBody>
      </p:sp>
    </p:spTree>
    <p:extLst>
      <p:ext uri="{BB962C8B-B14F-4D97-AF65-F5344CB8AC3E}">
        <p14:creationId xmlns:p14="http://schemas.microsoft.com/office/powerpoint/2010/main" val="2778067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964634"/>
          </a:xfrm>
        </p:spPr>
        <p:txBody>
          <a:bodyPr>
            <a:normAutofit/>
          </a:bodyPr>
          <a:lstStyle/>
          <a:p>
            <a:r>
              <a:rPr lang="en-US" sz="5130" dirty="0">
                <a:latin typeface="Arial Black" pitchFamily="34" charset="0"/>
              </a:rPr>
              <a:t>I heard an old, old story,</a:t>
            </a:r>
            <a:br>
              <a:rPr lang="en-US" sz="5130" dirty="0">
                <a:latin typeface="Arial Black" pitchFamily="34" charset="0"/>
              </a:rPr>
            </a:br>
            <a:r>
              <a:rPr lang="en-US" sz="5130" dirty="0">
                <a:latin typeface="Arial Black" pitchFamily="34" charset="0"/>
              </a:rPr>
              <a:t>How a Savior came from glory</a:t>
            </a:r>
            <a:br>
              <a:rPr lang="en-US" sz="5130" dirty="0">
                <a:latin typeface="Arial Black" pitchFamily="34" charset="0"/>
              </a:rPr>
            </a:br>
            <a:r>
              <a:rPr lang="en-US" sz="5130" dirty="0">
                <a:latin typeface="Arial Black" pitchFamily="34" charset="0"/>
              </a:rPr>
              <a:t>How He gave His life on Calvary to save a wretch like me.</a:t>
            </a:r>
          </a:p>
        </p:txBody>
      </p:sp>
    </p:spTree>
    <p:extLst>
      <p:ext uri="{BB962C8B-B14F-4D97-AF65-F5344CB8AC3E}">
        <p14:creationId xmlns:p14="http://schemas.microsoft.com/office/powerpoint/2010/main" val="3156747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602684"/>
          </a:xfrm>
        </p:spPr>
        <p:txBody>
          <a:bodyPr>
            <a:normAutofit/>
          </a:bodyPr>
          <a:lstStyle/>
          <a:p>
            <a:r>
              <a:rPr lang="en-US" sz="5130" dirty="0">
                <a:latin typeface="Arial Black" pitchFamily="34" charset="0"/>
              </a:rPr>
              <a:t>I heard about His groaning,</a:t>
            </a:r>
            <a:br>
              <a:rPr lang="en-US" sz="5130" dirty="0">
                <a:latin typeface="Arial Black" pitchFamily="34" charset="0"/>
              </a:rPr>
            </a:br>
            <a:r>
              <a:rPr lang="en-US" sz="5130" dirty="0">
                <a:latin typeface="Arial Black" pitchFamily="34" charset="0"/>
              </a:rPr>
              <a:t>of His precious blood’s atoning,</a:t>
            </a:r>
            <a:br>
              <a:rPr lang="en-US" sz="5130" dirty="0">
                <a:latin typeface="Arial Black" pitchFamily="34" charset="0"/>
              </a:rPr>
            </a:br>
            <a:r>
              <a:rPr lang="en-US" sz="5130" dirty="0">
                <a:latin typeface="Arial Black" pitchFamily="34" charset="0"/>
              </a:rPr>
              <a:t>Then I repented of my sins and won the victory.</a:t>
            </a:r>
          </a:p>
        </p:txBody>
      </p:sp>
    </p:spTree>
    <p:extLst>
      <p:ext uri="{BB962C8B-B14F-4D97-AF65-F5344CB8AC3E}">
        <p14:creationId xmlns:p14="http://schemas.microsoft.com/office/powerpoint/2010/main" val="667044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46757"/>
            <a:ext cx="8686800" cy="5675074"/>
          </a:xfrm>
        </p:spPr>
        <p:txBody>
          <a:bodyPr>
            <a:normAutofit fontScale="90000"/>
          </a:bodyPr>
          <a:lstStyle/>
          <a:p>
            <a:r>
              <a:rPr lang="en-US" sz="5510" b="1" dirty="0"/>
              <a:t>O victory in Jesus,</a:t>
            </a:r>
            <a:br>
              <a:rPr lang="en-US" sz="5510" b="1" dirty="0"/>
            </a:br>
            <a:r>
              <a:rPr lang="en-US" sz="5510" b="1" dirty="0"/>
              <a:t>my Savior forever!</a:t>
            </a:r>
            <a:br>
              <a:rPr lang="en-US" sz="5510" b="1" dirty="0"/>
            </a:br>
            <a:r>
              <a:rPr lang="en-US" sz="5510" b="1" dirty="0"/>
              <a:t>He sought me and </a:t>
            </a:r>
            <a:r>
              <a:rPr lang="en-US" sz="5510" b="1" dirty="0" err="1"/>
              <a:t>bo’t</a:t>
            </a:r>
            <a:r>
              <a:rPr lang="en-US" sz="5510" b="1" dirty="0"/>
              <a:t> me with His redeeming blood.</a:t>
            </a:r>
            <a:br>
              <a:rPr lang="en-US" sz="5510" b="1" dirty="0"/>
            </a:br>
            <a:r>
              <a:rPr lang="en-US" sz="5510" b="1" dirty="0"/>
              <a:t> He loved me ere I knew Him,</a:t>
            </a:r>
            <a:br>
              <a:rPr lang="en-US" sz="5510" b="1" dirty="0"/>
            </a:br>
            <a:r>
              <a:rPr lang="en-US" sz="5510" b="1" dirty="0"/>
              <a:t>and all my love is due Him.</a:t>
            </a:r>
            <a:br>
              <a:rPr lang="en-US" sz="5510" b="1" dirty="0"/>
            </a:br>
            <a:r>
              <a:rPr lang="en-US" sz="5510" b="1" dirty="0"/>
              <a:t>He plunged me to victory beneath the cleansing flood</a:t>
            </a:r>
            <a:r>
              <a:rPr lang="en-US" b="1" dirty="0"/>
              <a:t>.</a:t>
            </a:r>
          </a:p>
        </p:txBody>
      </p:sp>
    </p:spTree>
    <p:extLst>
      <p:ext uri="{BB962C8B-B14F-4D97-AF65-F5344CB8AC3E}">
        <p14:creationId xmlns:p14="http://schemas.microsoft.com/office/powerpoint/2010/main" val="1285897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892244"/>
          </a:xfrm>
        </p:spPr>
        <p:txBody>
          <a:bodyPr>
            <a:noAutofit/>
          </a:bodyPr>
          <a:lstStyle/>
          <a:p>
            <a:r>
              <a:rPr lang="en-US" sz="5130" b="1" dirty="0">
                <a:latin typeface="Arial Black" pitchFamily="34" charset="0"/>
              </a:rPr>
              <a:t>I heard about His healing, of His cleansing power revealing,</a:t>
            </a:r>
            <a:br>
              <a:rPr lang="en-US" sz="5130" b="1" dirty="0">
                <a:latin typeface="Arial Black" pitchFamily="34" charset="0"/>
              </a:rPr>
            </a:br>
            <a:r>
              <a:rPr lang="en-US" sz="5130" b="1" dirty="0">
                <a:latin typeface="Arial Black" pitchFamily="34" charset="0"/>
              </a:rPr>
              <a:t>how He made the lame to walk again and caused the blind to see.</a:t>
            </a:r>
          </a:p>
        </p:txBody>
      </p:sp>
    </p:spTree>
    <p:extLst>
      <p:ext uri="{BB962C8B-B14F-4D97-AF65-F5344CB8AC3E}">
        <p14:creationId xmlns:p14="http://schemas.microsoft.com/office/powerpoint/2010/main" val="42096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964634"/>
          </a:xfrm>
        </p:spPr>
        <p:txBody>
          <a:bodyPr>
            <a:normAutofit/>
          </a:bodyPr>
          <a:lstStyle/>
          <a:p>
            <a:r>
              <a:rPr lang="en-US" sz="4560" dirty="0">
                <a:latin typeface="Arial Black" pitchFamily="34" charset="0"/>
              </a:rPr>
              <a:t>And then I cried “Dear Jesus,</a:t>
            </a:r>
            <a:br>
              <a:rPr lang="en-US" sz="4560" dirty="0">
                <a:latin typeface="Arial Black" pitchFamily="34" charset="0"/>
              </a:rPr>
            </a:br>
            <a:r>
              <a:rPr lang="en-US" sz="4560" dirty="0">
                <a:latin typeface="Arial Black" pitchFamily="34" charset="0"/>
              </a:rPr>
              <a:t>come and heal my broken spirit”</a:t>
            </a:r>
            <a:br>
              <a:rPr lang="en-US" sz="4560" dirty="0">
                <a:latin typeface="Arial Black" pitchFamily="34" charset="0"/>
              </a:rPr>
            </a:br>
            <a:r>
              <a:rPr lang="en-US" sz="4560" dirty="0">
                <a:latin typeface="Arial Black" pitchFamily="34" charset="0"/>
              </a:rPr>
              <a:t>And somehow Jesus came and </a:t>
            </a:r>
            <a:r>
              <a:rPr lang="en-US" sz="4560" dirty="0" err="1">
                <a:latin typeface="Arial Black" pitchFamily="34" charset="0"/>
              </a:rPr>
              <a:t>bro’t</a:t>
            </a:r>
            <a:r>
              <a:rPr lang="en-US" sz="4560" dirty="0">
                <a:latin typeface="Arial Black" pitchFamily="34" charset="0"/>
              </a:rPr>
              <a:t> to me the victory</a:t>
            </a:r>
          </a:p>
        </p:txBody>
      </p:sp>
    </p:spTree>
    <p:extLst>
      <p:ext uri="{BB962C8B-B14F-4D97-AF65-F5344CB8AC3E}">
        <p14:creationId xmlns:p14="http://schemas.microsoft.com/office/powerpoint/2010/main" val="10922070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46757"/>
            <a:ext cx="8686800" cy="5675074"/>
          </a:xfrm>
        </p:spPr>
        <p:txBody>
          <a:bodyPr>
            <a:normAutofit fontScale="90000"/>
          </a:bodyPr>
          <a:lstStyle/>
          <a:p>
            <a:r>
              <a:rPr lang="en-US" sz="5510" b="1" dirty="0"/>
              <a:t>O victory in Jesus,</a:t>
            </a:r>
            <a:br>
              <a:rPr lang="en-US" sz="5510" b="1" dirty="0"/>
            </a:br>
            <a:r>
              <a:rPr lang="en-US" sz="5510" b="1" dirty="0"/>
              <a:t>my Savior forever!</a:t>
            </a:r>
            <a:br>
              <a:rPr lang="en-US" sz="5510" b="1" dirty="0"/>
            </a:br>
            <a:r>
              <a:rPr lang="en-US" sz="5510" b="1" dirty="0"/>
              <a:t>He sought me and </a:t>
            </a:r>
            <a:r>
              <a:rPr lang="en-US" sz="5510" b="1" dirty="0" err="1"/>
              <a:t>bo’t</a:t>
            </a:r>
            <a:r>
              <a:rPr lang="en-US" sz="5510" b="1" dirty="0"/>
              <a:t> me with His redeeming blood.</a:t>
            </a:r>
            <a:br>
              <a:rPr lang="en-US" sz="5510" b="1" dirty="0"/>
            </a:br>
            <a:r>
              <a:rPr lang="en-US" sz="5510" b="1" dirty="0"/>
              <a:t> He loved me ere I knew Him,</a:t>
            </a:r>
            <a:br>
              <a:rPr lang="en-US" sz="5510" b="1" dirty="0"/>
            </a:br>
            <a:r>
              <a:rPr lang="en-US" sz="5510" b="1" dirty="0"/>
              <a:t>and all my love is due Him.</a:t>
            </a:r>
            <a:br>
              <a:rPr lang="en-US" sz="5510" b="1" dirty="0"/>
            </a:br>
            <a:r>
              <a:rPr lang="en-US" sz="5510" b="1" dirty="0"/>
              <a:t>He plunged me to victory beneath the cleansing flood</a:t>
            </a:r>
            <a:r>
              <a:rPr lang="en-US" b="1" dirty="0"/>
              <a:t>.</a:t>
            </a:r>
          </a:p>
        </p:txBody>
      </p:sp>
    </p:spTree>
    <p:extLst>
      <p:ext uri="{BB962C8B-B14F-4D97-AF65-F5344CB8AC3E}">
        <p14:creationId xmlns:p14="http://schemas.microsoft.com/office/powerpoint/2010/main" val="1316098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882140" y="1346757"/>
            <a:ext cx="7818120" cy="6037024"/>
          </a:xfrm>
        </p:spPr>
        <p:txBody>
          <a:bodyPr>
            <a:noAutofit/>
          </a:bodyPr>
          <a:lstStyle/>
          <a:p>
            <a:r>
              <a:rPr lang="en-US" sz="10925" b="1" dirty="0">
                <a:latin typeface="Arial Black" pitchFamily="34" charset="0"/>
              </a:rPr>
              <a:t>Trust and Obey</a:t>
            </a:r>
            <a:br>
              <a:rPr lang="en-US" sz="10925" b="1" dirty="0">
                <a:latin typeface="Arial Black" pitchFamily="34" charset="0"/>
              </a:rPr>
            </a:br>
            <a:br>
              <a:rPr lang="en-US" sz="10925" b="1" dirty="0">
                <a:latin typeface="Arial Black" pitchFamily="34" charset="0"/>
              </a:rPr>
            </a:br>
            <a:r>
              <a:rPr lang="en-US" sz="6270" b="1" dirty="0">
                <a:latin typeface="Arial Black" pitchFamily="34" charset="0"/>
              </a:rPr>
              <a:t>Hymn # 571</a:t>
            </a:r>
            <a:endParaRPr lang="en-US" sz="10925" b="1" dirty="0">
              <a:latin typeface="Arial Black" pitchFamily="34" charset="0"/>
            </a:endParaRPr>
          </a:p>
        </p:txBody>
      </p:sp>
    </p:spTree>
    <p:extLst>
      <p:ext uri="{BB962C8B-B14F-4D97-AF65-F5344CB8AC3E}">
        <p14:creationId xmlns:p14="http://schemas.microsoft.com/office/powerpoint/2010/main" val="3374350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892244"/>
          </a:xfrm>
        </p:spPr>
        <p:txBody>
          <a:bodyPr>
            <a:noAutofit/>
          </a:bodyPr>
          <a:lstStyle/>
          <a:p>
            <a:r>
              <a:rPr lang="en-US" sz="4940" dirty="0">
                <a:latin typeface="Arial Black" pitchFamily="34" charset="0"/>
              </a:rPr>
              <a:t>I heard about a mansion,</a:t>
            </a:r>
            <a:br>
              <a:rPr lang="en-US" sz="4940" dirty="0">
                <a:latin typeface="Arial Black" pitchFamily="34" charset="0"/>
              </a:rPr>
            </a:br>
            <a:r>
              <a:rPr lang="en-US" sz="4940" dirty="0">
                <a:latin typeface="Arial Black" pitchFamily="34" charset="0"/>
              </a:rPr>
              <a:t>He has built for me in glory,</a:t>
            </a:r>
            <a:br>
              <a:rPr lang="en-US" sz="4940" dirty="0">
                <a:latin typeface="Arial Black" pitchFamily="34" charset="0"/>
              </a:rPr>
            </a:br>
            <a:r>
              <a:rPr lang="en-US" sz="4940" dirty="0">
                <a:latin typeface="Arial Black" pitchFamily="34" charset="0"/>
              </a:rPr>
              <a:t>and I heard about the streets of gold beyond the crystal sea</a:t>
            </a:r>
          </a:p>
        </p:txBody>
      </p:sp>
    </p:spTree>
    <p:extLst>
      <p:ext uri="{BB962C8B-B14F-4D97-AF65-F5344CB8AC3E}">
        <p14:creationId xmlns:p14="http://schemas.microsoft.com/office/powerpoint/2010/main" val="33843204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892244"/>
          </a:xfrm>
        </p:spPr>
        <p:txBody>
          <a:bodyPr>
            <a:normAutofit/>
          </a:bodyPr>
          <a:lstStyle/>
          <a:p>
            <a:r>
              <a:rPr lang="en-US" sz="5130" b="1" dirty="0">
                <a:latin typeface="Arial Black" pitchFamily="34" charset="0"/>
              </a:rPr>
              <a:t>About the angels singing,</a:t>
            </a:r>
            <a:br>
              <a:rPr lang="en-US" sz="5130" b="1" dirty="0">
                <a:latin typeface="Arial Black" pitchFamily="34" charset="0"/>
              </a:rPr>
            </a:br>
            <a:r>
              <a:rPr lang="en-US" sz="5130" b="1" dirty="0">
                <a:latin typeface="Arial Black" pitchFamily="34" charset="0"/>
              </a:rPr>
              <a:t>and the old redemption story;</a:t>
            </a:r>
            <a:br>
              <a:rPr lang="en-US" sz="5130" b="1" dirty="0">
                <a:latin typeface="Arial Black" pitchFamily="34" charset="0"/>
              </a:rPr>
            </a:br>
            <a:r>
              <a:rPr lang="en-US" sz="5130" b="1" dirty="0">
                <a:latin typeface="Arial Black" pitchFamily="34" charset="0"/>
              </a:rPr>
              <a:t>And some sweet day I’ll sing up there the song of victory.</a:t>
            </a:r>
          </a:p>
        </p:txBody>
      </p:sp>
    </p:spTree>
    <p:extLst>
      <p:ext uri="{BB962C8B-B14F-4D97-AF65-F5344CB8AC3E}">
        <p14:creationId xmlns:p14="http://schemas.microsoft.com/office/powerpoint/2010/main" val="1291231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46757"/>
            <a:ext cx="8686800" cy="5675074"/>
          </a:xfrm>
        </p:spPr>
        <p:txBody>
          <a:bodyPr>
            <a:normAutofit fontScale="90000"/>
          </a:bodyPr>
          <a:lstStyle/>
          <a:p>
            <a:r>
              <a:rPr lang="en-US" sz="5510" b="1" dirty="0"/>
              <a:t>O victory in Jesus,</a:t>
            </a:r>
            <a:br>
              <a:rPr lang="en-US" sz="5510" b="1" dirty="0"/>
            </a:br>
            <a:r>
              <a:rPr lang="en-US" sz="5510" b="1" dirty="0"/>
              <a:t>my Savior forever!</a:t>
            </a:r>
            <a:br>
              <a:rPr lang="en-US" sz="5510" b="1" dirty="0"/>
            </a:br>
            <a:r>
              <a:rPr lang="en-US" sz="5510" b="1" dirty="0"/>
              <a:t>He sought me and </a:t>
            </a:r>
            <a:r>
              <a:rPr lang="en-US" sz="5510" b="1" dirty="0" err="1"/>
              <a:t>bo’t</a:t>
            </a:r>
            <a:r>
              <a:rPr lang="en-US" sz="5510" b="1" dirty="0"/>
              <a:t> me with His redeeming blood.</a:t>
            </a:r>
            <a:br>
              <a:rPr lang="en-US" sz="5510" b="1" dirty="0"/>
            </a:br>
            <a:r>
              <a:rPr lang="en-US" sz="5510" b="1" dirty="0"/>
              <a:t> He loved me ere I knew Him,</a:t>
            </a:r>
            <a:br>
              <a:rPr lang="en-US" sz="5510" b="1" dirty="0"/>
            </a:br>
            <a:r>
              <a:rPr lang="en-US" sz="5510" b="1" dirty="0"/>
              <a:t>and all my love is due Him.</a:t>
            </a:r>
            <a:br>
              <a:rPr lang="en-US" sz="5510" b="1" dirty="0"/>
            </a:br>
            <a:r>
              <a:rPr lang="en-US" sz="5510" b="1" dirty="0"/>
              <a:t>He plunged me to victory beneath the cleansing flood</a:t>
            </a:r>
            <a:r>
              <a:rPr lang="en-US" b="1" dirty="0"/>
              <a:t>.</a:t>
            </a:r>
          </a:p>
        </p:txBody>
      </p:sp>
    </p:spTree>
    <p:extLst>
      <p:ext uri="{BB962C8B-B14F-4D97-AF65-F5344CB8AC3E}">
        <p14:creationId xmlns:p14="http://schemas.microsoft.com/office/powerpoint/2010/main" val="2467423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966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747464"/>
          </a:xfrm>
        </p:spPr>
        <p:txBody>
          <a:bodyPr/>
          <a:lstStyle/>
          <a:p>
            <a:r>
              <a:rPr lang="en-US" sz="6270" b="1" dirty="0"/>
              <a:t>Amazing Grace</a:t>
            </a:r>
            <a:br>
              <a:rPr lang="en-US" sz="6270" b="1" dirty="0"/>
            </a:br>
            <a:r>
              <a:rPr lang="en-US" sz="6270" b="1" dirty="0"/>
              <a:t> (My Chains Are Gone) </a:t>
            </a:r>
            <a:br>
              <a:rPr lang="en-US" b="1" dirty="0"/>
            </a:br>
            <a:br>
              <a:rPr lang="en-US" b="1" dirty="0"/>
            </a:br>
            <a:r>
              <a:rPr lang="en-US" sz="5130" b="1" dirty="0"/>
              <a:t>Chris Tomlin</a:t>
            </a:r>
            <a:br>
              <a:rPr lang="en-US" dirty="0"/>
            </a:br>
            <a:endParaRPr lang="en-US" dirty="0"/>
          </a:p>
        </p:txBody>
      </p:sp>
    </p:spTree>
    <p:extLst>
      <p:ext uri="{BB962C8B-B14F-4D97-AF65-F5344CB8AC3E}">
        <p14:creationId xmlns:p14="http://schemas.microsoft.com/office/powerpoint/2010/main" val="157154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892244"/>
          </a:xfrm>
        </p:spPr>
        <p:txBody>
          <a:bodyPr>
            <a:noAutofit/>
          </a:bodyPr>
          <a:lstStyle/>
          <a:p>
            <a:r>
              <a:rPr lang="en-US" sz="5700" b="1" dirty="0"/>
              <a:t>Amazing grace</a:t>
            </a:r>
            <a:br>
              <a:rPr lang="en-US" sz="5700" b="1" dirty="0"/>
            </a:br>
            <a:r>
              <a:rPr lang="en-US" sz="5700" b="1" dirty="0"/>
              <a:t>How sweet the sound</a:t>
            </a:r>
            <a:br>
              <a:rPr lang="en-US" sz="5700" b="1" dirty="0"/>
            </a:br>
            <a:r>
              <a:rPr lang="en-US" sz="5700" b="1" dirty="0"/>
              <a:t>That saved a wretch like me</a:t>
            </a:r>
            <a:br>
              <a:rPr lang="en-US" sz="5700" b="1" dirty="0"/>
            </a:br>
            <a:r>
              <a:rPr lang="en-US" sz="5700" b="1" dirty="0"/>
              <a:t>I once was lost, but now I'm found</a:t>
            </a:r>
            <a:br>
              <a:rPr lang="en-US" sz="5700" b="1" dirty="0"/>
            </a:br>
            <a:r>
              <a:rPr lang="en-US" sz="5700" b="1" dirty="0"/>
              <a:t>Was blind, but now I see</a:t>
            </a:r>
          </a:p>
        </p:txBody>
      </p:sp>
    </p:spTree>
    <p:extLst>
      <p:ext uri="{BB962C8B-B14F-4D97-AF65-F5344CB8AC3E}">
        <p14:creationId xmlns:p14="http://schemas.microsoft.com/office/powerpoint/2010/main" val="3906012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970" y="1346757"/>
            <a:ext cx="8469630" cy="5892244"/>
          </a:xfrm>
        </p:spPr>
        <p:txBody>
          <a:bodyPr>
            <a:noAutofit/>
          </a:bodyPr>
          <a:lstStyle/>
          <a:p>
            <a:r>
              <a:rPr lang="en-US" sz="5700" b="1" dirty="0" err="1"/>
              <a:t>'Twas</a:t>
            </a:r>
            <a:r>
              <a:rPr lang="en-US" sz="5700" b="1" dirty="0"/>
              <a:t> grace that taught my heart to fear</a:t>
            </a:r>
            <a:br>
              <a:rPr lang="en-US" sz="5700" b="1" dirty="0"/>
            </a:br>
            <a:r>
              <a:rPr lang="en-US" sz="5700" b="1" dirty="0"/>
              <a:t>And grace my fears relieved</a:t>
            </a:r>
            <a:br>
              <a:rPr lang="en-US" sz="5700" b="1" dirty="0"/>
            </a:br>
            <a:r>
              <a:rPr lang="en-US" sz="5700" b="1" dirty="0"/>
              <a:t>How precious did that grace appear</a:t>
            </a:r>
            <a:br>
              <a:rPr lang="en-US" sz="5700" b="1" dirty="0"/>
            </a:br>
            <a:r>
              <a:rPr lang="en-US" sz="5700" b="1" dirty="0"/>
              <a:t>The hour I first believed</a:t>
            </a:r>
          </a:p>
        </p:txBody>
      </p:sp>
    </p:spTree>
    <p:extLst>
      <p:ext uri="{BB962C8B-B14F-4D97-AF65-F5344CB8AC3E}">
        <p14:creationId xmlns:p14="http://schemas.microsoft.com/office/powerpoint/2010/main" val="2302478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46757"/>
            <a:ext cx="8686800" cy="5892244"/>
          </a:xfrm>
        </p:spPr>
        <p:txBody>
          <a:bodyPr>
            <a:normAutofit/>
          </a:bodyPr>
          <a:lstStyle/>
          <a:p>
            <a:r>
              <a:rPr lang="en-US" sz="5130" b="1" dirty="0"/>
              <a:t>My chains are gone</a:t>
            </a:r>
            <a:br>
              <a:rPr lang="en-US" sz="5130" b="1" dirty="0"/>
            </a:br>
            <a:r>
              <a:rPr lang="en-US" sz="5130" b="1" dirty="0"/>
              <a:t>I've been set free</a:t>
            </a:r>
            <a:br>
              <a:rPr lang="en-US" sz="5130" b="1" dirty="0"/>
            </a:br>
            <a:r>
              <a:rPr lang="en-US" sz="5130" b="1" dirty="0"/>
              <a:t>My God, my Savior has ransomed me</a:t>
            </a:r>
            <a:br>
              <a:rPr lang="en-US" sz="5130" b="1" dirty="0"/>
            </a:br>
            <a:r>
              <a:rPr lang="en-US" sz="5130" b="1" dirty="0"/>
              <a:t>And like a flood His mercy reigns</a:t>
            </a:r>
            <a:br>
              <a:rPr lang="en-US" sz="5130" b="1" dirty="0"/>
            </a:br>
            <a:r>
              <a:rPr lang="en-US" sz="5130" b="1" dirty="0"/>
              <a:t>Unending love, amazing grace</a:t>
            </a:r>
          </a:p>
        </p:txBody>
      </p:sp>
    </p:spTree>
    <p:extLst>
      <p:ext uri="{BB962C8B-B14F-4D97-AF65-F5344CB8AC3E}">
        <p14:creationId xmlns:p14="http://schemas.microsoft.com/office/powerpoint/2010/main" val="143890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46757"/>
            <a:ext cx="8686800" cy="5964634"/>
          </a:xfrm>
        </p:spPr>
        <p:txBody>
          <a:bodyPr>
            <a:normAutofit/>
          </a:bodyPr>
          <a:lstStyle/>
          <a:p>
            <a:r>
              <a:rPr lang="en-US" sz="5700" b="1" dirty="0"/>
              <a:t>The Lord has promised good to me</a:t>
            </a:r>
            <a:br>
              <a:rPr lang="en-US" sz="5700" b="1" dirty="0"/>
            </a:br>
            <a:r>
              <a:rPr lang="en-US" sz="5700" b="1" dirty="0"/>
              <a:t>His word my hope secures</a:t>
            </a:r>
            <a:br>
              <a:rPr lang="en-US" sz="5700" b="1" dirty="0"/>
            </a:br>
            <a:r>
              <a:rPr lang="en-US" sz="5700" b="1" dirty="0"/>
              <a:t>He will my shield and portion be</a:t>
            </a:r>
            <a:br>
              <a:rPr lang="en-US" sz="5700" b="1" dirty="0"/>
            </a:br>
            <a:r>
              <a:rPr lang="en-US" sz="5700" b="1" dirty="0"/>
              <a:t>As long as life endures</a:t>
            </a:r>
          </a:p>
        </p:txBody>
      </p:sp>
    </p:spTree>
    <p:extLst>
      <p:ext uri="{BB962C8B-B14F-4D97-AF65-F5344CB8AC3E}">
        <p14:creationId xmlns:p14="http://schemas.microsoft.com/office/powerpoint/2010/main" val="743332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46757"/>
            <a:ext cx="8686800" cy="5892244"/>
          </a:xfrm>
        </p:spPr>
        <p:txBody>
          <a:bodyPr>
            <a:normAutofit/>
          </a:bodyPr>
          <a:lstStyle/>
          <a:p>
            <a:r>
              <a:rPr lang="en-US" sz="5130" b="1" dirty="0"/>
              <a:t>My chains are gone</a:t>
            </a:r>
            <a:br>
              <a:rPr lang="en-US" sz="5130" b="1" dirty="0"/>
            </a:br>
            <a:r>
              <a:rPr lang="en-US" sz="5130" b="1" dirty="0"/>
              <a:t>I've been set free</a:t>
            </a:r>
            <a:br>
              <a:rPr lang="en-US" sz="5130" b="1" dirty="0"/>
            </a:br>
            <a:r>
              <a:rPr lang="en-US" sz="5130" b="1" dirty="0"/>
              <a:t>My God, my Savior has ransomed me</a:t>
            </a:r>
            <a:br>
              <a:rPr lang="en-US" sz="5130" b="1" dirty="0"/>
            </a:br>
            <a:r>
              <a:rPr lang="en-US" sz="5130" b="1" dirty="0"/>
              <a:t>And like a flood His mercy reigns</a:t>
            </a:r>
            <a:br>
              <a:rPr lang="en-US" sz="5130" b="1" dirty="0"/>
            </a:br>
            <a:r>
              <a:rPr lang="en-US" sz="5130" b="1" dirty="0"/>
              <a:t>Unending love, amazing grace</a:t>
            </a:r>
          </a:p>
        </p:txBody>
      </p:sp>
    </p:spTree>
    <p:extLst>
      <p:ext uri="{BB962C8B-B14F-4D97-AF65-F5344CB8AC3E}">
        <p14:creationId xmlns:p14="http://schemas.microsoft.com/office/powerpoint/2010/main" val="405448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6037024"/>
          </a:xfrm>
        </p:spPr>
        <p:txBody>
          <a:bodyPr/>
          <a:lstStyle/>
          <a:p>
            <a:r>
              <a:rPr lang="en-US" b="1" dirty="0">
                <a:latin typeface="Arial Black" pitchFamily="34" charset="0"/>
              </a:rPr>
              <a:t>When we walk with the Lord </a:t>
            </a:r>
            <a:br>
              <a:rPr lang="en-US" b="1" dirty="0">
                <a:latin typeface="Arial Black" pitchFamily="34" charset="0"/>
              </a:rPr>
            </a:br>
            <a:r>
              <a:rPr lang="en-US" b="1" dirty="0">
                <a:latin typeface="Arial Black" pitchFamily="34" charset="0"/>
              </a:rPr>
              <a:t>in the light of His Word,</a:t>
            </a:r>
            <a:br>
              <a:rPr lang="en-US" b="1" dirty="0">
                <a:latin typeface="Arial Black" pitchFamily="34" charset="0"/>
              </a:rPr>
            </a:br>
            <a:r>
              <a:rPr lang="en-US" b="1" dirty="0">
                <a:latin typeface="Arial Black" pitchFamily="34" charset="0"/>
              </a:rPr>
              <a:t>What a glory He sheds on our way!</a:t>
            </a:r>
            <a:br>
              <a:rPr lang="en-US" b="1" dirty="0">
                <a:latin typeface="Arial Black" pitchFamily="34" charset="0"/>
              </a:rPr>
            </a:br>
            <a:r>
              <a:rPr lang="en-US" b="1" dirty="0">
                <a:latin typeface="Arial Black" pitchFamily="34" charset="0"/>
              </a:rPr>
              <a:t>While we do His good will</a:t>
            </a:r>
            <a:br>
              <a:rPr lang="en-US" b="1" dirty="0">
                <a:latin typeface="Arial Black" pitchFamily="34" charset="0"/>
              </a:rPr>
            </a:br>
            <a:r>
              <a:rPr lang="en-US" b="1" dirty="0">
                <a:latin typeface="Arial Black" pitchFamily="34" charset="0"/>
              </a:rPr>
              <a:t>He abides with us still</a:t>
            </a:r>
            <a:br>
              <a:rPr lang="en-US" b="1" dirty="0">
                <a:latin typeface="Arial Black" pitchFamily="34" charset="0"/>
              </a:rPr>
            </a:br>
            <a:r>
              <a:rPr lang="en-US" b="1" dirty="0">
                <a:latin typeface="Arial Black" pitchFamily="34" charset="0"/>
              </a:rPr>
              <a:t>And with all who will trust and obey.</a:t>
            </a:r>
            <a:endParaRPr lang="en-US" dirty="0">
              <a:latin typeface="Arial Black" pitchFamily="34" charset="0"/>
            </a:endParaRPr>
          </a:p>
        </p:txBody>
      </p:sp>
    </p:spTree>
    <p:extLst>
      <p:ext uri="{BB962C8B-B14F-4D97-AF65-F5344CB8AC3E}">
        <p14:creationId xmlns:p14="http://schemas.microsoft.com/office/powerpoint/2010/main" val="28987487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46757"/>
            <a:ext cx="8686800" cy="5747464"/>
          </a:xfrm>
        </p:spPr>
        <p:txBody>
          <a:bodyPr>
            <a:noAutofit/>
          </a:bodyPr>
          <a:lstStyle/>
          <a:p>
            <a:r>
              <a:rPr lang="en-US" sz="5130" b="1" dirty="0"/>
              <a:t>The earth shall soon dissolve like snow</a:t>
            </a:r>
            <a:br>
              <a:rPr lang="en-US" sz="5130" b="1" dirty="0"/>
            </a:br>
            <a:r>
              <a:rPr lang="en-US" sz="5130" b="1" dirty="0"/>
              <a:t>The sun forbear to shine</a:t>
            </a:r>
            <a:br>
              <a:rPr lang="en-US" sz="5130" b="1" dirty="0"/>
            </a:br>
            <a:r>
              <a:rPr lang="en-US" sz="5130" b="1" dirty="0"/>
              <a:t>But God, Who called me here below,</a:t>
            </a:r>
            <a:br>
              <a:rPr lang="en-US" sz="5130" b="1" dirty="0"/>
            </a:br>
            <a:r>
              <a:rPr lang="en-US" sz="5130" b="1" dirty="0"/>
              <a:t>Will be forever mine.</a:t>
            </a:r>
            <a:br>
              <a:rPr lang="en-US" sz="5130" b="1" dirty="0"/>
            </a:br>
            <a:r>
              <a:rPr lang="en-US" sz="5130" b="1" dirty="0"/>
              <a:t>Will be forever mine.</a:t>
            </a:r>
            <a:br>
              <a:rPr lang="en-US" sz="5130" b="1" dirty="0"/>
            </a:br>
            <a:r>
              <a:rPr lang="en-US" sz="5130" b="1" dirty="0"/>
              <a:t>You are forever mine.</a:t>
            </a:r>
          </a:p>
        </p:txBody>
      </p:sp>
    </p:spTree>
    <p:extLst>
      <p:ext uri="{BB962C8B-B14F-4D97-AF65-F5344CB8AC3E}">
        <p14:creationId xmlns:p14="http://schemas.microsoft.com/office/powerpoint/2010/main" val="2033884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46757"/>
            <a:ext cx="8686800" cy="5892244"/>
          </a:xfrm>
        </p:spPr>
        <p:txBody>
          <a:bodyPr>
            <a:normAutofit/>
          </a:bodyPr>
          <a:lstStyle/>
          <a:p>
            <a:r>
              <a:rPr lang="en-US" sz="5130" b="1" dirty="0"/>
              <a:t>My chains are gone</a:t>
            </a:r>
            <a:br>
              <a:rPr lang="en-US" sz="5130" b="1" dirty="0"/>
            </a:br>
            <a:r>
              <a:rPr lang="en-US" sz="5130" b="1" dirty="0"/>
              <a:t>I've been set free</a:t>
            </a:r>
            <a:br>
              <a:rPr lang="en-US" sz="5130" b="1" dirty="0"/>
            </a:br>
            <a:r>
              <a:rPr lang="en-US" sz="5130" b="1" dirty="0"/>
              <a:t>My God, my Savior has ransomed me</a:t>
            </a:r>
            <a:br>
              <a:rPr lang="en-US" sz="5130" b="1" dirty="0"/>
            </a:br>
            <a:r>
              <a:rPr lang="en-US" sz="5130" b="1" dirty="0"/>
              <a:t>And like a flood His mercy reigns</a:t>
            </a:r>
            <a:br>
              <a:rPr lang="en-US" sz="5130" b="1" dirty="0"/>
            </a:br>
            <a:r>
              <a:rPr lang="en-US" sz="5130" b="1" dirty="0"/>
              <a:t>Unending love, amazing grace</a:t>
            </a:r>
          </a:p>
        </p:txBody>
      </p:sp>
    </p:spTree>
    <p:extLst>
      <p:ext uri="{BB962C8B-B14F-4D97-AF65-F5344CB8AC3E}">
        <p14:creationId xmlns:p14="http://schemas.microsoft.com/office/powerpoint/2010/main" val="335374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907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219200" y="2208069"/>
            <a:ext cx="9144000" cy="4729208"/>
          </a:xfrm>
        </p:spPr>
        <p:txBody>
          <a:bodyPr/>
          <a:lstStyle/>
          <a:p>
            <a:r>
              <a:rPr lang="en-US" sz="6000" u="sng" dirty="0"/>
              <a:t>Teaching Moment</a:t>
            </a:r>
            <a:br>
              <a:rPr lang="en-US" sz="6000" u="sng" dirty="0"/>
            </a:br>
            <a:br>
              <a:rPr lang="en-US" sz="6000" dirty="0"/>
            </a:br>
            <a:br>
              <a:rPr lang="en-US" sz="6000" u="sng" dirty="0"/>
            </a:br>
            <a:r>
              <a:rPr lang="en-US" sz="4950" b="1" dirty="0">
                <a:latin typeface="ADLaM Display" panose="02010000000000000000" pitchFamily="2" charset="0"/>
                <a:ea typeface="ADLaM Display" panose="02010000000000000000" pitchFamily="2" charset="0"/>
                <a:cs typeface="ADLaM Display" panose="02010000000000000000" pitchFamily="2" charset="0"/>
              </a:rPr>
              <a:t>Pastor Dustin</a:t>
            </a:r>
            <a:br>
              <a:rPr lang="en-US" sz="4950" b="1" u="sng" dirty="0"/>
            </a:br>
            <a:endParaRPr lang="en-US" sz="5400" dirty="0">
              <a:latin typeface="Amasis MT Pro Black" panose="02040A040500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496293" y="1117535"/>
            <a:ext cx="8634845" cy="6301725"/>
          </a:xfrm>
          <a:prstGeom prst="rect">
            <a:avLst/>
          </a:prstGeom>
          <a:noFill/>
          <a:ln w="9525">
            <a:noFill/>
            <a:miter lim="800000"/>
            <a:headEnd/>
            <a:tailEnd/>
          </a:ln>
          <a:effectLst/>
        </p:spPr>
        <p:txBody>
          <a:bodyPr wrap="square" anchor="ctr">
            <a:spAutoFit/>
          </a:bodyPr>
          <a:lstStyle/>
          <a:p>
            <a:pPr indent="342900" algn="ctr" defTabSz="685800" fontAlgn="base">
              <a:spcBef>
                <a:spcPct val="0"/>
              </a:spcBef>
              <a:spcAft>
                <a:spcPct val="0"/>
              </a:spcAft>
              <a:tabLst>
                <a:tab pos="-171450" algn="l"/>
                <a:tab pos="0" algn="l"/>
                <a:tab pos="342900" algn="l"/>
                <a:tab pos="428625" algn="l"/>
              </a:tabLst>
              <a:defRPr/>
            </a:pPr>
            <a:endParaRPr lang="en-US" sz="3300" b="1" dirty="0">
              <a:solidFill>
                <a:prstClr val="black"/>
              </a:solidFill>
              <a:latin typeface="Arial" pitchFamily="34" charset="0"/>
              <a:ea typeface="MS PGothic" pitchFamily="34" charset="-128"/>
              <a:cs typeface="Arial" pitchFamily="34" charset="0"/>
            </a:endParaRPr>
          </a:p>
          <a:p>
            <a:pPr indent="342900" algn="ctr" defTabSz="685800" fontAlgn="base">
              <a:spcBef>
                <a:spcPct val="0"/>
              </a:spcBef>
              <a:spcAft>
                <a:spcPct val="0"/>
              </a:spcAft>
              <a:tabLst>
                <a:tab pos="-171450" algn="l"/>
                <a:tab pos="0" algn="l"/>
                <a:tab pos="342900" algn="l"/>
                <a:tab pos="428625" algn="l"/>
              </a:tabLst>
              <a:defRPr/>
            </a:pPr>
            <a:r>
              <a:rPr lang="en-US" sz="4050" b="1" dirty="0">
                <a:solidFill>
                  <a:prstClr val="black"/>
                </a:solidFill>
                <a:latin typeface="Arial" pitchFamily="34" charset="0"/>
                <a:ea typeface="MS PGothic" pitchFamily="34" charset="-128"/>
                <a:cs typeface="Arial" pitchFamily="34" charset="0"/>
              </a:rPr>
              <a:t>The Lord’s Prayer</a:t>
            </a:r>
          </a:p>
          <a:p>
            <a:pPr indent="342900" algn="ctr" defTabSz="685800" fontAlgn="base">
              <a:spcBef>
                <a:spcPct val="0"/>
              </a:spcBef>
              <a:spcAft>
                <a:spcPct val="0"/>
              </a:spcAft>
              <a:tabLst>
                <a:tab pos="-171450" algn="l"/>
                <a:tab pos="0" algn="l"/>
                <a:tab pos="342900" algn="l"/>
                <a:tab pos="428625" algn="l"/>
              </a:tabLst>
              <a:defRPr/>
            </a:pPr>
            <a:endParaRPr lang="en-US" sz="2700" b="1" dirty="0">
              <a:solidFill>
                <a:prstClr val="black"/>
              </a:solidFill>
              <a:latin typeface="Arial" pitchFamily="34" charset="0"/>
              <a:ea typeface="MS PGothic" pitchFamily="34" charset="-128"/>
              <a:cs typeface="Arial" pitchFamily="34" charset="0"/>
            </a:endParaRPr>
          </a:p>
          <a:p>
            <a:pPr algn="ctr" defTabSz="685800">
              <a:defRPr/>
            </a:pPr>
            <a:r>
              <a:rPr lang="en-US" sz="2400" b="1" dirty="0">
                <a:solidFill>
                  <a:prstClr val="black"/>
                </a:solidFill>
                <a:latin typeface="Arial" pitchFamily="34" charset="0"/>
                <a:ea typeface="MS PGothic" pitchFamily="34" charset="-128"/>
                <a:cs typeface="Arial" pitchFamily="34" charset="0"/>
              </a:rPr>
              <a:t>OUR FATHER, WHO ART IN HEAVEN,</a:t>
            </a:r>
          </a:p>
          <a:p>
            <a:pPr algn="ctr" defTabSz="685800">
              <a:defRPr/>
            </a:pPr>
            <a:r>
              <a:rPr lang="en-US" sz="2400" b="1" dirty="0">
                <a:solidFill>
                  <a:prstClr val="black"/>
                </a:solidFill>
                <a:latin typeface="Arial" pitchFamily="34" charset="0"/>
                <a:ea typeface="MS PGothic" pitchFamily="34" charset="-128"/>
                <a:cs typeface="Arial" pitchFamily="34" charset="0"/>
              </a:rPr>
              <a:t>HALLOWED BE THY NAME.</a:t>
            </a:r>
          </a:p>
          <a:p>
            <a:pPr algn="ctr" defTabSz="685800">
              <a:defRPr/>
            </a:pPr>
            <a:r>
              <a:rPr lang="en-US" sz="2400" b="1" dirty="0">
                <a:solidFill>
                  <a:prstClr val="black"/>
                </a:solidFill>
                <a:latin typeface="Arial" pitchFamily="34" charset="0"/>
                <a:ea typeface="MS PGothic" pitchFamily="34" charset="-128"/>
                <a:cs typeface="Arial" pitchFamily="34" charset="0"/>
              </a:rPr>
              <a:t>THY KINGDOM COME, THY WILL BE DONE, </a:t>
            </a:r>
          </a:p>
          <a:p>
            <a:pPr algn="ctr" defTabSz="685800">
              <a:defRPr/>
            </a:pPr>
            <a:r>
              <a:rPr lang="en-US" sz="2400" b="1" dirty="0">
                <a:solidFill>
                  <a:prstClr val="black"/>
                </a:solidFill>
                <a:latin typeface="Arial" pitchFamily="34" charset="0"/>
                <a:ea typeface="MS PGothic" pitchFamily="34" charset="-128"/>
                <a:cs typeface="Arial" pitchFamily="34" charset="0"/>
              </a:rPr>
              <a:t>ON EARTH AS IT IS IN HEAVEN.</a:t>
            </a:r>
          </a:p>
          <a:p>
            <a:pPr algn="ctr" defTabSz="685800">
              <a:defRPr/>
            </a:pPr>
            <a:r>
              <a:rPr lang="en-US" sz="2400" b="1" dirty="0">
                <a:solidFill>
                  <a:prstClr val="black"/>
                </a:solidFill>
                <a:latin typeface="Arial" pitchFamily="34" charset="0"/>
                <a:ea typeface="MS PGothic" pitchFamily="34" charset="-128"/>
                <a:cs typeface="Arial" pitchFamily="34" charset="0"/>
              </a:rPr>
              <a:t>GIVE US THIS DAY OUR DAILY BREAD,</a:t>
            </a:r>
          </a:p>
          <a:p>
            <a:pPr algn="ctr" defTabSz="685800">
              <a:defRPr/>
            </a:pPr>
            <a:r>
              <a:rPr lang="en-US" sz="2400" b="1" dirty="0">
                <a:solidFill>
                  <a:prstClr val="black"/>
                </a:solidFill>
                <a:latin typeface="Arial" pitchFamily="34" charset="0"/>
                <a:ea typeface="MS PGothic" pitchFamily="34" charset="-128"/>
                <a:cs typeface="Arial" pitchFamily="34" charset="0"/>
              </a:rPr>
              <a:t>AND FORGIVE US OUR DEBTS AS WE FORGIVE OUR DEBTORS;</a:t>
            </a:r>
          </a:p>
          <a:p>
            <a:pPr algn="ctr" defTabSz="685800">
              <a:defRPr/>
            </a:pPr>
            <a:r>
              <a:rPr lang="en-US" sz="2400" b="1" dirty="0">
                <a:solidFill>
                  <a:prstClr val="black"/>
                </a:solidFill>
                <a:latin typeface="Arial" pitchFamily="34" charset="0"/>
                <a:ea typeface="MS PGothic" pitchFamily="34" charset="-128"/>
                <a:cs typeface="Arial" pitchFamily="34" charset="0"/>
              </a:rPr>
              <a:t>AND LEAD US NOT INTO TEMPTATION </a:t>
            </a:r>
          </a:p>
          <a:p>
            <a:pPr algn="ctr" defTabSz="685800">
              <a:defRPr/>
            </a:pPr>
            <a:r>
              <a:rPr lang="en-US" sz="2400" b="1" dirty="0">
                <a:solidFill>
                  <a:prstClr val="black"/>
                </a:solidFill>
                <a:latin typeface="Arial" pitchFamily="34" charset="0"/>
                <a:ea typeface="MS PGothic" pitchFamily="34" charset="-128"/>
                <a:cs typeface="Arial" pitchFamily="34" charset="0"/>
              </a:rPr>
              <a:t>BUT DELIVER US FROM EVIL.</a:t>
            </a:r>
          </a:p>
          <a:p>
            <a:pPr algn="ctr" defTabSz="685800">
              <a:defRPr/>
            </a:pPr>
            <a:r>
              <a:rPr lang="en-US" sz="2400" b="1" dirty="0">
                <a:solidFill>
                  <a:prstClr val="black"/>
                </a:solidFill>
                <a:latin typeface="Arial" pitchFamily="34" charset="0"/>
                <a:ea typeface="MS PGothic" pitchFamily="34" charset="-128"/>
                <a:cs typeface="Arial" pitchFamily="34" charset="0"/>
              </a:rPr>
              <a:t>FOR THINE IS THE KINGDOM,</a:t>
            </a:r>
          </a:p>
          <a:p>
            <a:pPr algn="ctr" defTabSz="685800">
              <a:defRPr/>
            </a:pPr>
            <a:r>
              <a:rPr lang="en-US" sz="2400" b="1" dirty="0">
                <a:solidFill>
                  <a:prstClr val="black"/>
                </a:solidFill>
                <a:latin typeface="Arial" pitchFamily="34" charset="0"/>
                <a:ea typeface="MS PGothic" pitchFamily="34" charset="-128"/>
                <a:cs typeface="Arial" pitchFamily="34" charset="0"/>
              </a:rPr>
              <a:t>AND THE POWER, AND THE GLORY FOREVER</a:t>
            </a:r>
          </a:p>
          <a:p>
            <a:pPr algn="ctr" defTabSz="685800">
              <a:defRPr/>
            </a:pPr>
            <a:r>
              <a:rPr lang="en-US" sz="2400" b="1" dirty="0">
                <a:solidFill>
                  <a:prstClr val="black"/>
                </a:solidFill>
                <a:latin typeface="Arial" pitchFamily="34" charset="0"/>
                <a:ea typeface="MS PGothic" pitchFamily="34" charset="-128"/>
                <a:cs typeface="Arial" pitchFamily="34" charset="0"/>
              </a:rPr>
              <a:t>AMEN</a:t>
            </a:r>
          </a:p>
          <a:p>
            <a:pPr algn="ctr" defTabSz="685800">
              <a:defRPr/>
            </a:pPr>
            <a:endParaRPr lang="en-US" sz="15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3322320" y="2180416"/>
            <a:ext cx="4937760" cy="3364774"/>
          </a:xfrm>
        </p:spPr>
        <p:txBody>
          <a:bodyPr/>
          <a:lstStyle/>
          <a:p>
            <a:r>
              <a:rPr lang="en-US" sz="5931" b="1" dirty="0"/>
              <a:t>OFFERTORY</a:t>
            </a:r>
          </a:p>
        </p:txBody>
      </p:sp>
    </p:spTree>
    <p:extLst>
      <p:ext uri="{BB962C8B-B14F-4D97-AF65-F5344CB8AC3E}">
        <p14:creationId xmlns:p14="http://schemas.microsoft.com/office/powerpoint/2010/main" val="787295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874520" y="2180948"/>
            <a:ext cx="7863840" cy="4253051"/>
          </a:xfrm>
        </p:spPr>
        <p:txBody>
          <a:bodyPr/>
          <a:lstStyle/>
          <a:p>
            <a:r>
              <a:rPr lang="en-US" sz="4500" b="1" dirty="0"/>
              <a:t>Offsite contributions can be made via Tithely.com</a:t>
            </a:r>
            <a:br>
              <a:rPr lang="en-US" sz="4500" b="1" dirty="0"/>
            </a:br>
            <a:r>
              <a:rPr lang="en-US" sz="4500" b="1" dirty="0"/>
              <a:t>the instructions are on our website </a:t>
            </a:r>
            <a:r>
              <a:rPr lang="en-US" sz="3600" dirty="0"/>
              <a:t>bayshoregardenscommunitychurch.com</a:t>
            </a:r>
            <a:br>
              <a:rPr lang="en-US" sz="4050" dirty="0"/>
            </a:br>
            <a:r>
              <a:rPr lang="en-US" sz="4050" dirty="0"/>
              <a:t>or </a:t>
            </a:r>
            <a:br>
              <a:rPr lang="en-US" sz="4050" dirty="0"/>
            </a:br>
            <a:r>
              <a:rPr lang="en-US" sz="4050" b="1" dirty="0"/>
              <a:t>checks can be mailed to</a:t>
            </a:r>
            <a:br>
              <a:rPr lang="en-US" sz="4050" b="1" dirty="0"/>
            </a:br>
            <a:r>
              <a:rPr lang="en-US" sz="4050" b="1" dirty="0"/>
              <a:t>6228 26</a:t>
            </a:r>
            <a:r>
              <a:rPr lang="en-US" sz="4050" b="1" baseline="30000" dirty="0"/>
              <a:t>th</a:t>
            </a:r>
            <a:r>
              <a:rPr lang="en-US" sz="4050" b="1" dirty="0"/>
              <a:t> street west</a:t>
            </a:r>
            <a:br>
              <a:rPr lang="en-US" sz="4050" b="1" dirty="0"/>
            </a:br>
            <a:r>
              <a:rPr lang="en-US" sz="405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F07F897-9279-C2A0-71A5-2D0073D13189}"/>
              </a:ext>
            </a:extLst>
          </p:cNvPr>
          <p:cNvSpPr>
            <a:spLocks noGrp="1" noChangeArrowheads="1"/>
          </p:cNvSpPr>
          <p:nvPr>
            <p:ph type="title"/>
          </p:nvPr>
        </p:nvSpPr>
        <p:spPr/>
        <p:txBody>
          <a:bodyPr/>
          <a:lstStyle/>
          <a:p>
            <a:pPr eaLnBrk="1" hangingPunct="1"/>
            <a:br>
              <a:rPr lang="en-US" altLang="en-US" sz="8360" b="1" i="1">
                <a:solidFill>
                  <a:schemeClr val="tx1"/>
                </a:solidFill>
                <a:latin typeface="Arial Rounded MT Bold" panose="020F0704030504030204" pitchFamily="34" charset="0"/>
              </a:rPr>
            </a:br>
            <a:br>
              <a:rPr lang="en-US" altLang="en-US" sz="8360" b="1" i="1">
                <a:solidFill>
                  <a:schemeClr val="tx1"/>
                </a:solidFill>
                <a:latin typeface="Arial Rounded MT Bold" panose="020F0704030504030204" pitchFamily="34" charset="0"/>
              </a:rPr>
            </a:br>
            <a:br>
              <a:rPr lang="en-US" altLang="en-US" sz="8360" b="1" i="1">
                <a:solidFill>
                  <a:schemeClr val="tx1"/>
                </a:solidFill>
                <a:latin typeface="Arial Rounded MT Bold" panose="020F0704030504030204" pitchFamily="34" charset="0"/>
              </a:rPr>
            </a:br>
            <a:r>
              <a:rPr lang="en-US" altLang="en-US" sz="8360" b="1" i="1">
                <a:solidFill>
                  <a:schemeClr val="tx1"/>
                </a:solidFill>
                <a:latin typeface="Arial Rounded MT Bold" panose="020F0704030504030204" pitchFamily="34" charset="0"/>
              </a:rPr>
              <a:t>Doxology</a:t>
            </a:r>
            <a:endParaRPr lang="en-US" altLang="en-US" sz="5130" b="1">
              <a:solidFill>
                <a:schemeClr val="tx1"/>
              </a:solidFill>
            </a:endParaRPr>
          </a:p>
        </p:txBody>
      </p:sp>
    </p:spTree>
    <p:extLst>
      <p:ext uri="{BB962C8B-B14F-4D97-AF65-F5344CB8AC3E}">
        <p14:creationId xmlns:p14="http://schemas.microsoft.com/office/powerpoint/2010/main" val="3750768432"/>
      </p:ext>
    </p:extLst>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14B838F8-7216-BB9F-0F49-DA381D2A8AAB}"/>
              </a:ext>
            </a:extLst>
          </p:cNvPr>
          <p:cNvSpPr txBox="1">
            <a:spLocks noChangeArrowheads="1"/>
          </p:cNvSpPr>
          <p:nvPr/>
        </p:nvSpPr>
        <p:spPr bwMode="auto">
          <a:xfrm>
            <a:off x="1447800" y="1664970"/>
            <a:ext cx="8686800" cy="591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868703" eaLnBrk="0" fontAlgn="base" hangingPunct="0">
              <a:spcBef>
                <a:spcPct val="0"/>
              </a:spcBef>
              <a:spcAft>
                <a:spcPct val="0"/>
              </a:spcAft>
              <a:buNone/>
            </a:pPr>
            <a:r>
              <a:rPr lang="en-US" altLang="en-US" sz="4180" b="1">
                <a:solidFill>
                  <a:srgbClr val="000000"/>
                </a:solidFill>
                <a:latin typeface="Arial Rounded MT Bold" panose="020F0704030504030204" pitchFamily="34" charset="0"/>
              </a:rPr>
              <a:t>Praise God </a:t>
            </a:r>
          </a:p>
          <a:p>
            <a:pPr algn="ctr" defTabSz="868703" eaLnBrk="0" fontAlgn="base" hangingPunct="0">
              <a:spcBef>
                <a:spcPct val="0"/>
              </a:spcBef>
              <a:spcAft>
                <a:spcPct val="0"/>
              </a:spcAft>
              <a:buNone/>
            </a:pPr>
            <a:r>
              <a:rPr lang="en-US" altLang="en-US" sz="4180" b="1">
                <a:solidFill>
                  <a:srgbClr val="000000"/>
                </a:solidFill>
                <a:latin typeface="Arial Rounded MT Bold" panose="020F0704030504030204" pitchFamily="34" charset="0"/>
              </a:rPr>
              <a:t>from whom all blessings flow;</a:t>
            </a:r>
          </a:p>
          <a:p>
            <a:pPr algn="ctr" defTabSz="868703" eaLnBrk="0" fontAlgn="base" hangingPunct="0">
              <a:spcBef>
                <a:spcPct val="0"/>
              </a:spcBef>
              <a:spcAft>
                <a:spcPct val="0"/>
              </a:spcAft>
              <a:buNone/>
            </a:pPr>
            <a:r>
              <a:rPr lang="en-US" altLang="en-US" sz="4180" b="1">
                <a:solidFill>
                  <a:srgbClr val="000000"/>
                </a:solidFill>
                <a:latin typeface="Arial Rounded MT Bold" panose="020F0704030504030204" pitchFamily="34" charset="0"/>
              </a:rPr>
              <a:t>Praise Him, </a:t>
            </a:r>
          </a:p>
          <a:p>
            <a:pPr algn="ctr" defTabSz="868703" eaLnBrk="0" fontAlgn="base" hangingPunct="0">
              <a:spcBef>
                <a:spcPct val="0"/>
              </a:spcBef>
              <a:spcAft>
                <a:spcPct val="0"/>
              </a:spcAft>
              <a:buNone/>
            </a:pPr>
            <a:r>
              <a:rPr lang="en-US" altLang="en-US" sz="4180" b="1">
                <a:solidFill>
                  <a:srgbClr val="000000"/>
                </a:solidFill>
                <a:latin typeface="Arial Rounded MT Bold" panose="020F0704030504030204" pitchFamily="34" charset="0"/>
              </a:rPr>
              <a:t>all creatures here below;</a:t>
            </a:r>
          </a:p>
          <a:p>
            <a:pPr algn="ctr" defTabSz="868703" eaLnBrk="0" fontAlgn="base" hangingPunct="0">
              <a:spcBef>
                <a:spcPct val="0"/>
              </a:spcBef>
              <a:spcAft>
                <a:spcPct val="0"/>
              </a:spcAft>
              <a:buNone/>
            </a:pPr>
            <a:r>
              <a:rPr lang="en-US" altLang="en-US" sz="4180" b="1">
                <a:solidFill>
                  <a:srgbClr val="000000"/>
                </a:solidFill>
                <a:latin typeface="Arial Rounded MT Bold" panose="020F0704030504030204" pitchFamily="34" charset="0"/>
              </a:rPr>
              <a:t>Praise Him </a:t>
            </a:r>
          </a:p>
          <a:p>
            <a:pPr algn="ctr" defTabSz="868703" eaLnBrk="0" fontAlgn="base" hangingPunct="0">
              <a:spcBef>
                <a:spcPct val="0"/>
              </a:spcBef>
              <a:spcAft>
                <a:spcPct val="0"/>
              </a:spcAft>
              <a:buNone/>
            </a:pPr>
            <a:r>
              <a:rPr lang="en-US" altLang="en-US" sz="4180" b="1">
                <a:solidFill>
                  <a:srgbClr val="000000"/>
                </a:solidFill>
                <a:latin typeface="Arial Rounded MT Bold" panose="020F0704030504030204" pitchFamily="34" charset="0"/>
              </a:rPr>
              <a:t>above, ye heav’nly host;</a:t>
            </a:r>
          </a:p>
          <a:p>
            <a:pPr algn="ctr" defTabSz="868703" eaLnBrk="0" fontAlgn="base" hangingPunct="0">
              <a:spcBef>
                <a:spcPct val="0"/>
              </a:spcBef>
              <a:spcAft>
                <a:spcPct val="0"/>
              </a:spcAft>
              <a:buNone/>
            </a:pPr>
            <a:r>
              <a:rPr lang="en-US" altLang="en-US" sz="4180" b="1">
                <a:solidFill>
                  <a:srgbClr val="000000"/>
                </a:solidFill>
                <a:latin typeface="Arial Rounded MT Bold" panose="020F0704030504030204" pitchFamily="34" charset="0"/>
              </a:rPr>
              <a:t>Praise Father, </a:t>
            </a:r>
          </a:p>
          <a:p>
            <a:pPr algn="ctr" defTabSz="868703" eaLnBrk="0" fontAlgn="base" hangingPunct="0">
              <a:spcBef>
                <a:spcPct val="0"/>
              </a:spcBef>
              <a:spcAft>
                <a:spcPct val="0"/>
              </a:spcAft>
              <a:buNone/>
            </a:pPr>
            <a:r>
              <a:rPr lang="en-US" altLang="en-US" sz="4180" b="1">
                <a:solidFill>
                  <a:srgbClr val="000000"/>
                </a:solidFill>
                <a:latin typeface="Arial Rounded MT Bold" panose="020F0704030504030204" pitchFamily="34" charset="0"/>
              </a:rPr>
              <a:t>Son, and Holy Ghost.</a:t>
            </a:r>
            <a:r>
              <a:rPr lang="en-US" altLang="en-US" sz="4180" b="1">
                <a:solidFill>
                  <a:srgbClr val="000000"/>
                </a:solidFill>
                <a:latin typeface="Times" panose="02020603050405020304" pitchFamily="18" charset="0"/>
              </a:rPr>
              <a:t> </a:t>
            </a:r>
            <a:r>
              <a:rPr lang="en-US" altLang="en-US" sz="3800" b="1">
                <a:solidFill>
                  <a:srgbClr val="000000"/>
                </a:solidFill>
                <a:latin typeface="Times" panose="02020603050405020304" pitchFamily="18" charset="0"/>
              </a:rPr>
              <a:t> </a:t>
            </a:r>
            <a:r>
              <a:rPr lang="en-US" altLang="en-US" sz="5130" b="1">
                <a:solidFill>
                  <a:srgbClr val="000000"/>
                </a:solidFill>
                <a:latin typeface="Times" panose="02020603050405020304" pitchFamily="18" charset="0"/>
              </a:rPr>
              <a:t>          </a:t>
            </a:r>
          </a:p>
          <a:p>
            <a:pPr algn="ctr" defTabSz="868703" eaLnBrk="0" fontAlgn="base" hangingPunct="0">
              <a:spcBef>
                <a:spcPct val="50000"/>
              </a:spcBef>
              <a:spcAft>
                <a:spcPct val="0"/>
              </a:spcAft>
              <a:buNone/>
            </a:pPr>
            <a:endParaRPr lang="en-US" altLang="en-US" sz="2280" b="1">
              <a:solidFill>
                <a:srgbClr val="000000"/>
              </a:solidFill>
              <a:latin typeface="Times" panose="02020603050405020304" pitchFamily="18" charset="0"/>
            </a:endParaRPr>
          </a:p>
        </p:txBody>
      </p:sp>
    </p:spTree>
    <p:extLst>
      <p:ext uri="{BB962C8B-B14F-4D97-AF65-F5344CB8AC3E}">
        <p14:creationId xmlns:p14="http://schemas.microsoft.com/office/powerpoint/2010/main" val="828997055"/>
      </p:ext>
    </p:extLst>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87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970" y="1346757"/>
            <a:ext cx="8252460" cy="5819854"/>
          </a:xfrm>
        </p:spPr>
        <p:txBody>
          <a:bodyPr>
            <a:normAutofit fontScale="90000"/>
          </a:bodyPr>
          <a:lstStyle/>
          <a:p>
            <a:r>
              <a:rPr lang="en-US" sz="5700" b="1" dirty="0">
                <a:latin typeface="Arial Black" pitchFamily="34" charset="0"/>
              </a:rPr>
              <a:t>Trust and obey,</a:t>
            </a:r>
            <a:br>
              <a:rPr lang="en-US" sz="5700" b="1" dirty="0">
                <a:latin typeface="Arial Black" pitchFamily="34" charset="0"/>
              </a:rPr>
            </a:br>
            <a:r>
              <a:rPr lang="en-US" sz="5700" b="1" dirty="0">
                <a:latin typeface="Arial Black" pitchFamily="34" charset="0"/>
              </a:rPr>
              <a:t>for there’s no other way</a:t>
            </a:r>
            <a:br>
              <a:rPr lang="en-US" sz="5700" b="1" dirty="0">
                <a:latin typeface="Arial Black" pitchFamily="34" charset="0"/>
              </a:rPr>
            </a:br>
            <a:r>
              <a:rPr lang="en-US" sz="5700" b="1" dirty="0">
                <a:latin typeface="Arial Black" pitchFamily="34" charset="0"/>
              </a:rPr>
              <a:t>To be happy in Jesus,</a:t>
            </a:r>
            <a:br>
              <a:rPr lang="en-US" sz="5700" b="1" dirty="0">
                <a:latin typeface="Arial Black" pitchFamily="34" charset="0"/>
              </a:rPr>
            </a:br>
            <a:r>
              <a:rPr lang="en-US" sz="5700" b="1" dirty="0">
                <a:latin typeface="Arial Black" pitchFamily="34" charset="0"/>
              </a:rPr>
              <a:t>But to trust and obey.</a:t>
            </a:r>
            <a:endParaRPr lang="en-US" sz="5700" dirty="0">
              <a:latin typeface="Arial Black" pitchFamily="34" charset="0"/>
            </a:endParaRPr>
          </a:p>
        </p:txBody>
      </p:sp>
    </p:spTree>
    <p:extLst>
      <p:ext uri="{BB962C8B-B14F-4D97-AF65-F5344CB8AC3E}">
        <p14:creationId xmlns:p14="http://schemas.microsoft.com/office/powerpoint/2010/main" val="31612539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964634"/>
          </a:xfrm>
        </p:spPr>
        <p:txBody>
          <a:bodyPr>
            <a:normAutofit/>
          </a:bodyPr>
          <a:lstStyle/>
          <a:p>
            <a:r>
              <a:rPr lang="en-US" sz="6270" b="1" dirty="0"/>
              <a:t>The Old Rugged Cross</a:t>
            </a:r>
            <a:br>
              <a:rPr lang="en-US" sz="5700" b="1" dirty="0"/>
            </a:br>
            <a:br>
              <a:rPr lang="en-US" sz="5700" b="1" dirty="0"/>
            </a:br>
            <a:r>
              <a:rPr lang="en-US" b="1" dirty="0"/>
              <a:t>hymn # 327</a:t>
            </a:r>
            <a:endParaRPr lang="en-US" sz="5700" b="1" dirty="0"/>
          </a:p>
        </p:txBody>
      </p:sp>
    </p:spTree>
    <p:extLst>
      <p:ext uri="{BB962C8B-B14F-4D97-AF65-F5344CB8AC3E}">
        <p14:creationId xmlns:p14="http://schemas.microsoft.com/office/powerpoint/2010/main" val="29216254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6037024"/>
          </a:xfrm>
        </p:spPr>
        <p:txBody>
          <a:bodyPr>
            <a:normAutofit/>
          </a:bodyPr>
          <a:lstStyle/>
          <a:p>
            <a:r>
              <a:rPr lang="en-US" b="1" dirty="0"/>
              <a:t>On a hill far away stood an old rugged cross,</a:t>
            </a:r>
            <a:br>
              <a:rPr lang="en-US" b="1" dirty="0"/>
            </a:br>
            <a:r>
              <a:rPr lang="en-US" b="1" dirty="0"/>
              <a:t>the emblem of </a:t>
            </a:r>
            <a:r>
              <a:rPr lang="en-US" b="1" dirty="0" err="1"/>
              <a:t>suff’ring</a:t>
            </a:r>
            <a:r>
              <a:rPr lang="en-US" b="1" dirty="0"/>
              <a:t> and shame</a:t>
            </a:r>
            <a:br>
              <a:rPr lang="en-US" b="1" dirty="0"/>
            </a:br>
            <a:r>
              <a:rPr lang="en-US" b="1" dirty="0"/>
              <a:t>And I love that old cross, where the dearest and best</a:t>
            </a:r>
            <a:br>
              <a:rPr lang="en-US" b="1" dirty="0"/>
            </a:br>
            <a:r>
              <a:rPr lang="en-US" b="1" dirty="0"/>
              <a:t>For a world of lost sinners was slain</a:t>
            </a:r>
          </a:p>
        </p:txBody>
      </p:sp>
    </p:spTree>
    <p:extLst>
      <p:ext uri="{BB962C8B-B14F-4D97-AF65-F5344CB8AC3E}">
        <p14:creationId xmlns:p14="http://schemas.microsoft.com/office/powerpoint/2010/main" val="1995804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1346757"/>
            <a:ext cx="9265920" cy="5892244"/>
          </a:xfrm>
        </p:spPr>
        <p:txBody>
          <a:bodyPr>
            <a:normAutofit/>
          </a:bodyPr>
          <a:lstStyle/>
          <a:p>
            <a:r>
              <a:rPr lang="en-US" sz="4560" b="1" dirty="0"/>
              <a:t>So I’ll cherish the old rugged cross,</a:t>
            </a:r>
            <a:br>
              <a:rPr lang="en-US" sz="4560" b="1" dirty="0"/>
            </a:br>
            <a:r>
              <a:rPr lang="en-US" sz="4560" b="1" dirty="0"/>
              <a:t>Till my trophies at last I lay down.</a:t>
            </a:r>
            <a:br>
              <a:rPr lang="en-US" sz="4560" b="1" dirty="0"/>
            </a:br>
            <a:r>
              <a:rPr lang="en-US" sz="4560" b="1" dirty="0"/>
              <a:t>I will cling to the old rugged cross,</a:t>
            </a:r>
            <a:br>
              <a:rPr lang="en-US" sz="4560" b="1" dirty="0"/>
            </a:br>
            <a:r>
              <a:rPr lang="en-US" sz="4560" b="1" dirty="0"/>
              <a:t>and exchange it someday for a crown</a:t>
            </a:r>
          </a:p>
        </p:txBody>
      </p:sp>
    </p:spTree>
    <p:extLst>
      <p:ext uri="{BB962C8B-B14F-4D97-AF65-F5344CB8AC3E}">
        <p14:creationId xmlns:p14="http://schemas.microsoft.com/office/powerpoint/2010/main" val="3714013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5892244"/>
          </a:xfrm>
        </p:spPr>
        <p:txBody>
          <a:bodyPr>
            <a:normAutofit/>
          </a:bodyPr>
          <a:lstStyle/>
          <a:p>
            <a:r>
              <a:rPr lang="en-US" sz="4560" b="1" dirty="0"/>
              <a:t>O the old rugged cross, so despised by the world,</a:t>
            </a:r>
            <a:br>
              <a:rPr lang="en-US" sz="4560" b="1" dirty="0"/>
            </a:br>
            <a:r>
              <a:rPr lang="en-US" sz="4560" b="1" dirty="0"/>
              <a:t>Has a wondrous attraction for me;</a:t>
            </a:r>
            <a:br>
              <a:rPr lang="en-US" sz="4560" b="1" dirty="0"/>
            </a:br>
            <a:r>
              <a:rPr lang="en-US" sz="4560" b="1" dirty="0"/>
              <a:t>For the dear Lamb of God left His glory above</a:t>
            </a:r>
            <a:br>
              <a:rPr lang="en-US" sz="4560" b="1" dirty="0"/>
            </a:br>
            <a:r>
              <a:rPr lang="en-US" sz="4560" b="1" dirty="0"/>
              <a:t>to bear it to dark Calvary</a:t>
            </a:r>
          </a:p>
        </p:txBody>
      </p:sp>
    </p:spTree>
    <p:extLst>
      <p:ext uri="{BB962C8B-B14F-4D97-AF65-F5344CB8AC3E}">
        <p14:creationId xmlns:p14="http://schemas.microsoft.com/office/powerpoint/2010/main" val="11736418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1346757"/>
            <a:ext cx="9121140" cy="5892244"/>
          </a:xfrm>
        </p:spPr>
        <p:txBody>
          <a:bodyPr>
            <a:normAutofit/>
          </a:bodyPr>
          <a:lstStyle/>
          <a:p>
            <a:r>
              <a:rPr lang="en-US" sz="4560" b="1" dirty="0"/>
              <a:t>So I’ll cherish the old rugged cross,</a:t>
            </a:r>
            <a:br>
              <a:rPr lang="en-US" sz="4560" b="1" dirty="0"/>
            </a:br>
            <a:r>
              <a:rPr lang="en-US" sz="4560" b="1" dirty="0"/>
              <a:t>Till my trophies at last I lay down.</a:t>
            </a:r>
            <a:br>
              <a:rPr lang="en-US" sz="4560" b="1" dirty="0"/>
            </a:br>
            <a:r>
              <a:rPr lang="en-US" sz="4560" b="1" dirty="0"/>
              <a:t>I will cling to the old rugged cross,</a:t>
            </a:r>
            <a:br>
              <a:rPr lang="en-US" sz="4560" b="1" dirty="0"/>
            </a:br>
            <a:r>
              <a:rPr lang="en-US" sz="4560" b="1" dirty="0"/>
              <a:t>and exchange it someday for a crown</a:t>
            </a:r>
          </a:p>
        </p:txBody>
      </p:sp>
    </p:spTree>
    <p:extLst>
      <p:ext uri="{BB962C8B-B14F-4D97-AF65-F5344CB8AC3E}">
        <p14:creationId xmlns:p14="http://schemas.microsoft.com/office/powerpoint/2010/main" val="2137008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6037024"/>
          </a:xfrm>
        </p:spPr>
        <p:txBody>
          <a:bodyPr/>
          <a:lstStyle/>
          <a:p>
            <a:r>
              <a:rPr lang="en-US" sz="4560" b="1" dirty="0"/>
              <a:t>In the old rugged cross,</a:t>
            </a:r>
            <a:br>
              <a:rPr lang="en-US" sz="4560" b="1" dirty="0"/>
            </a:br>
            <a:r>
              <a:rPr lang="en-US" sz="4560" b="1" dirty="0"/>
              <a:t>stained with blood so divine,</a:t>
            </a:r>
            <a:br>
              <a:rPr lang="en-US" sz="4560" b="1" dirty="0"/>
            </a:br>
            <a:r>
              <a:rPr lang="en-US" sz="4560" b="1" dirty="0"/>
              <a:t>a wondrous beauty I see;</a:t>
            </a:r>
            <a:br>
              <a:rPr lang="en-US" sz="4560" b="1" dirty="0"/>
            </a:br>
            <a:r>
              <a:rPr lang="en-US" sz="4560" b="1" dirty="0"/>
              <a:t>For ‘twas on that old cross Jesus suffered and died</a:t>
            </a:r>
            <a:br>
              <a:rPr lang="en-US" sz="4560" b="1" dirty="0"/>
            </a:br>
            <a:r>
              <a:rPr lang="en-US" sz="4560" b="1" dirty="0"/>
              <a:t>To pardon and sanctify me</a:t>
            </a:r>
            <a:br>
              <a:rPr lang="en-US" b="1" dirty="0"/>
            </a:br>
            <a:endParaRPr lang="en-US" b="1" dirty="0"/>
          </a:p>
        </p:txBody>
      </p:sp>
    </p:spTree>
    <p:extLst>
      <p:ext uri="{BB962C8B-B14F-4D97-AF65-F5344CB8AC3E}">
        <p14:creationId xmlns:p14="http://schemas.microsoft.com/office/powerpoint/2010/main" val="3675021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020" y="1346757"/>
            <a:ext cx="8903970" cy="5892244"/>
          </a:xfrm>
        </p:spPr>
        <p:txBody>
          <a:bodyPr>
            <a:normAutofit/>
          </a:bodyPr>
          <a:lstStyle/>
          <a:p>
            <a:r>
              <a:rPr lang="en-US" sz="4560" b="1" dirty="0"/>
              <a:t>So I’ll cherish the old rugged cross,</a:t>
            </a:r>
            <a:br>
              <a:rPr lang="en-US" sz="4560" b="1" dirty="0"/>
            </a:br>
            <a:r>
              <a:rPr lang="en-US" sz="4560" b="1" dirty="0"/>
              <a:t>Till my trophies at last I lay down.</a:t>
            </a:r>
            <a:br>
              <a:rPr lang="en-US" sz="4560" b="1" dirty="0"/>
            </a:br>
            <a:r>
              <a:rPr lang="en-US" sz="4560" b="1" dirty="0"/>
              <a:t>I will cling to the old rugged cross,</a:t>
            </a:r>
            <a:br>
              <a:rPr lang="en-US" sz="4560" b="1" dirty="0"/>
            </a:br>
            <a:r>
              <a:rPr lang="en-US" sz="4560" b="1" dirty="0"/>
              <a:t>and exchange it someday for a crown</a:t>
            </a:r>
          </a:p>
        </p:txBody>
      </p:sp>
    </p:spTree>
    <p:extLst>
      <p:ext uri="{BB962C8B-B14F-4D97-AF65-F5344CB8AC3E}">
        <p14:creationId xmlns:p14="http://schemas.microsoft.com/office/powerpoint/2010/main" val="33111578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970" y="1346757"/>
            <a:ext cx="8035290" cy="5964634"/>
          </a:xfrm>
        </p:spPr>
        <p:txBody>
          <a:bodyPr>
            <a:normAutofit/>
          </a:bodyPr>
          <a:lstStyle/>
          <a:p>
            <a:r>
              <a:rPr lang="en-US" sz="4560" b="1" dirty="0"/>
              <a:t>To the old rugged cross</a:t>
            </a:r>
            <a:br>
              <a:rPr lang="en-US" sz="4560" b="1" dirty="0"/>
            </a:br>
            <a:r>
              <a:rPr lang="en-US" sz="4560" b="1" dirty="0"/>
              <a:t>I will ever be true</a:t>
            </a:r>
            <a:br>
              <a:rPr lang="en-US" sz="4560" b="1" dirty="0"/>
            </a:br>
            <a:r>
              <a:rPr lang="en-US" sz="4560" b="1" dirty="0"/>
              <a:t>It’s shame and reproach gladly bear. </a:t>
            </a:r>
            <a:br>
              <a:rPr lang="en-US" sz="4560" b="1" dirty="0"/>
            </a:br>
            <a:r>
              <a:rPr lang="en-US" sz="4560" b="1" dirty="0"/>
              <a:t>Then He’ll call me someday to my home faraway</a:t>
            </a:r>
            <a:br>
              <a:rPr lang="en-US" sz="4560" b="1" dirty="0"/>
            </a:br>
            <a:r>
              <a:rPr lang="en-US" sz="4560" b="1" dirty="0"/>
              <a:t>where His glory forever I’ll share.</a:t>
            </a:r>
          </a:p>
        </p:txBody>
      </p:sp>
    </p:spTree>
    <p:extLst>
      <p:ext uri="{BB962C8B-B14F-4D97-AF65-F5344CB8AC3E}">
        <p14:creationId xmlns:p14="http://schemas.microsoft.com/office/powerpoint/2010/main" val="35538142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1397279"/>
            <a:ext cx="9483090" cy="5892244"/>
          </a:xfrm>
        </p:spPr>
        <p:txBody>
          <a:bodyPr>
            <a:normAutofit/>
          </a:bodyPr>
          <a:lstStyle/>
          <a:p>
            <a:r>
              <a:rPr lang="en-US" sz="4560" b="1" dirty="0"/>
              <a:t>So I’ll cherish the old rugged cross,</a:t>
            </a:r>
            <a:br>
              <a:rPr lang="en-US" sz="4560" b="1" dirty="0"/>
            </a:br>
            <a:r>
              <a:rPr lang="en-US" sz="4560" b="1" dirty="0"/>
              <a:t>Till my trophies at last I lay down.</a:t>
            </a:r>
            <a:br>
              <a:rPr lang="en-US" sz="4560" b="1" dirty="0"/>
            </a:br>
            <a:r>
              <a:rPr lang="en-US" sz="4560" b="1" dirty="0"/>
              <a:t>I will cling to the old rugged cross,</a:t>
            </a:r>
            <a:br>
              <a:rPr lang="en-US" sz="4560" b="1" dirty="0"/>
            </a:br>
            <a:r>
              <a:rPr lang="en-US" sz="4560" b="1" dirty="0"/>
              <a:t>and exchange it someday for a crown</a:t>
            </a:r>
          </a:p>
        </p:txBody>
      </p:sp>
    </p:spTree>
    <p:extLst>
      <p:ext uri="{BB962C8B-B14F-4D97-AF65-F5344CB8AC3E}">
        <p14:creationId xmlns:p14="http://schemas.microsoft.com/office/powerpoint/2010/main" val="5288030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19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7"/>
            <a:ext cx="7818120" cy="6037024"/>
          </a:xfrm>
        </p:spPr>
        <p:txBody>
          <a:bodyPr>
            <a:normAutofit/>
          </a:bodyPr>
          <a:lstStyle/>
          <a:p>
            <a:r>
              <a:rPr lang="en-US" sz="4560" b="1" dirty="0">
                <a:latin typeface="Arial Black" pitchFamily="34" charset="0"/>
              </a:rPr>
              <a:t>Not a shadow can rise,</a:t>
            </a:r>
            <a:br>
              <a:rPr lang="en-US" sz="4560" b="1" dirty="0">
                <a:latin typeface="Arial Black" pitchFamily="34" charset="0"/>
              </a:rPr>
            </a:br>
            <a:r>
              <a:rPr lang="en-US" sz="4560" b="1" dirty="0">
                <a:latin typeface="Arial Black" pitchFamily="34" charset="0"/>
              </a:rPr>
              <a:t>not a cloud in the skies,</a:t>
            </a:r>
            <a:br>
              <a:rPr lang="en-US" sz="4560" b="1" dirty="0">
                <a:latin typeface="Arial Black" pitchFamily="34" charset="0"/>
              </a:rPr>
            </a:br>
            <a:r>
              <a:rPr lang="en-US" sz="4560" b="1" dirty="0">
                <a:latin typeface="Arial Black" pitchFamily="34" charset="0"/>
              </a:rPr>
              <a:t>But His smile quickly drives it away;</a:t>
            </a:r>
            <a:br>
              <a:rPr lang="en-US" sz="4560" b="1" dirty="0">
                <a:latin typeface="Arial Black" pitchFamily="34" charset="0"/>
              </a:rPr>
            </a:br>
            <a:r>
              <a:rPr lang="en-US" sz="4560" b="1" dirty="0">
                <a:latin typeface="Arial Black" pitchFamily="34" charset="0"/>
              </a:rPr>
              <a:t>Not a doubt nor a fear,</a:t>
            </a:r>
            <a:br>
              <a:rPr lang="en-US" sz="4560" b="1" dirty="0">
                <a:latin typeface="Arial Black" pitchFamily="34" charset="0"/>
              </a:rPr>
            </a:br>
            <a:r>
              <a:rPr lang="en-US" sz="4560" b="1" dirty="0">
                <a:latin typeface="Arial Black" pitchFamily="34" charset="0"/>
              </a:rPr>
              <a:t>Not a sigh nor a tear,</a:t>
            </a:r>
            <a:br>
              <a:rPr lang="en-US" sz="4560" b="1" dirty="0">
                <a:latin typeface="Arial Black" pitchFamily="34" charset="0"/>
              </a:rPr>
            </a:br>
            <a:r>
              <a:rPr lang="en-US" sz="4560" b="1" dirty="0">
                <a:latin typeface="Arial Black" pitchFamily="34" charset="0"/>
              </a:rPr>
              <a:t>Can abide while we trust and obey.</a:t>
            </a:r>
            <a:endParaRPr lang="en-US" sz="4560" dirty="0"/>
          </a:p>
        </p:txBody>
      </p:sp>
    </p:spTree>
    <p:extLst>
      <p:ext uri="{BB962C8B-B14F-4D97-AF65-F5344CB8AC3E}">
        <p14:creationId xmlns:p14="http://schemas.microsoft.com/office/powerpoint/2010/main" val="15798885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810491" y="1354084"/>
            <a:ext cx="9694718" cy="5863144"/>
          </a:xfrm>
          <a:prstGeom prst="rect">
            <a:avLst/>
          </a:prstGeom>
          <a:noFill/>
          <a:ln w="9525">
            <a:noFill/>
            <a:miter lim="800000"/>
            <a:headEnd/>
            <a:tailEnd/>
          </a:ln>
        </p:spPr>
        <p:txBody>
          <a:bodyPr wrap="square" anchor="ctr">
            <a:spAutoFit/>
          </a:bodyPr>
          <a:lstStyle/>
          <a:p>
            <a:pPr algn="ctr" defTabSz="685800" fontAlgn="base">
              <a:spcBef>
                <a:spcPct val="0"/>
              </a:spcBef>
              <a:spcAft>
                <a:spcPct val="0"/>
              </a:spcAft>
              <a:tabLst>
                <a:tab pos="0" algn="l"/>
                <a:tab pos="342900" algn="l"/>
                <a:tab pos="428625" algn="l"/>
                <a:tab pos="685800" algn="l"/>
                <a:tab pos="857250" algn="l"/>
              </a:tabLst>
            </a:pPr>
            <a:r>
              <a:rPr lang="en-US" sz="3600" b="1" u="sng" dirty="0">
                <a:solidFill>
                  <a:srgbClr val="000000"/>
                </a:solidFill>
                <a:latin typeface="Arial" pitchFamily="34" charset="0"/>
                <a:ea typeface="MS PGothic" pitchFamily="34" charset="-128"/>
                <a:cs typeface="Arial" pitchFamily="34" charset="0"/>
              </a:rPr>
              <a:t>THE PASTORAL BENEDICTION</a:t>
            </a:r>
          </a:p>
          <a:p>
            <a:pPr algn="ctr" defTabSz="685800" fontAlgn="base">
              <a:spcBef>
                <a:spcPct val="0"/>
              </a:spcBef>
              <a:spcAft>
                <a:spcPct val="0"/>
              </a:spcAft>
              <a:tabLst>
                <a:tab pos="0" algn="l"/>
                <a:tab pos="342900" algn="l"/>
                <a:tab pos="428625" algn="l"/>
                <a:tab pos="685800" algn="l"/>
                <a:tab pos="857250" algn="l"/>
              </a:tabLst>
            </a:pPr>
            <a:endParaRPr lang="en-US" sz="36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r>
              <a:rPr lang="en-US" sz="4050" b="1" dirty="0">
                <a:solidFill>
                  <a:srgbClr val="000000"/>
                </a:solidFill>
                <a:latin typeface="Arial" pitchFamily="34" charset="0"/>
                <a:ea typeface="MS PGothic" pitchFamily="34" charset="-128"/>
                <a:cs typeface="Arial" pitchFamily="34" charset="0"/>
              </a:rPr>
              <a:t>God has a plan for you and,</a:t>
            </a:r>
          </a:p>
          <a:p>
            <a:pPr algn="ctr" defTabSz="685800" fontAlgn="base">
              <a:spcBef>
                <a:spcPct val="0"/>
              </a:spcBef>
              <a:spcAft>
                <a:spcPct val="0"/>
              </a:spcAft>
              <a:tabLst>
                <a:tab pos="0" algn="l"/>
                <a:tab pos="342900" algn="l"/>
                <a:tab pos="428625" algn="l"/>
                <a:tab pos="685800" algn="l"/>
                <a:tab pos="857250" algn="l"/>
              </a:tabLst>
            </a:pPr>
            <a:r>
              <a:rPr lang="en-US" sz="4050" b="1" dirty="0">
                <a:solidFill>
                  <a:srgbClr val="000000"/>
                </a:solidFill>
                <a:latin typeface="Arial" pitchFamily="34" charset="0"/>
                <a:ea typeface="MS PGothic" pitchFamily="34" charset="-128"/>
                <a:cs typeface="Arial" pitchFamily="34" charset="0"/>
              </a:rPr>
              <a:t>you are </a:t>
            </a:r>
            <a:r>
              <a:rPr lang="en-US" sz="4050" b="1" u="sng" dirty="0">
                <a:solidFill>
                  <a:srgbClr val="000000"/>
                </a:solidFill>
                <a:latin typeface="Arial" pitchFamily="34" charset="0"/>
                <a:ea typeface="MS PGothic" pitchFamily="34" charset="-128"/>
                <a:cs typeface="Arial" pitchFamily="34" charset="0"/>
              </a:rPr>
              <a:t>EXACTLY</a:t>
            </a:r>
            <a:r>
              <a:rPr lang="en-US" sz="4050" b="1" dirty="0">
                <a:solidFill>
                  <a:srgbClr val="000000"/>
                </a:solidFill>
                <a:latin typeface="Arial" pitchFamily="34" charset="0"/>
                <a:ea typeface="MS PGothic" pitchFamily="34" charset="-128"/>
                <a:cs typeface="Arial" pitchFamily="34" charset="0"/>
              </a:rPr>
              <a:t> where God wants you to be.</a:t>
            </a: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just" defTabSz="685800" fontAlgn="base">
              <a:spcBef>
                <a:spcPct val="0"/>
              </a:spcBef>
              <a:spcAft>
                <a:spcPct val="0"/>
              </a:spcAft>
              <a:tabLst>
                <a:tab pos="0" algn="l"/>
                <a:tab pos="342900" algn="l"/>
                <a:tab pos="428625" algn="l"/>
                <a:tab pos="685800" algn="l"/>
                <a:tab pos="857250" algn="l"/>
              </a:tabLst>
            </a:pPr>
            <a:endParaRPr lang="en-US" sz="1350" dirty="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362450" y="4572000"/>
            <a:ext cx="2914650" cy="21717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970" y="1346757"/>
            <a:ext cx="8252460" cy="5819854"/>
          </a:xfrm>
        </p:spPr>
        <p:txBody>
          <a:bodyPr>
            <a:normAutofit fontScale="90000"/>
          </a:bodyPr>
          <a:lstStyle/>
          <a:p>
            <a:r>
              <a:rPr lang="en-US" sz="5700" b="1" dirty="0">
                <a:latin typeface="Arial Black" pitchFamily="34" charset="0"/>
              </a:rPr>
              <a:t>Trust and obey,</a:t>
            </a:r>
            <a:br>
              <a:rPr lang="en-US" sz="5700" b="1" dirty="0">
                <a:latin typeface="Arial Black" pitchFamily="34" charset="0"/>
              </a:rPr>
            </a:br>
            <a:r>
              <a:rPr lang="en-US" sz="5700" b="1" dirty="0">
                <a:latin typeface="Arial Black" pitchFamily="34" charset="0"/>
              </a:rPr>
              <a:t>for there’s no other way</a:t>
            </a:r>
            <a:br>
              <a:rPr lang="en-US" sz="5700" b="1" dirty="0">
                <a:latin typeface="Arial Black" pitchFamily="34" charset="0"/>
              </a:rPr>
            </a:br>
            <a:r>
              <a:rPr lang="en-US" sz="5700" b="1" dirty="0">
                <a:latin typeface="Arial Black" pitchFamily="34" charset="0"/>
              </a:rPr>
              <a:t>To be happy in Jesus,</a:t>
            </a:r>
            <a:br>
              <a:rPr lang="en-US" sz="5700" b="1" dirty="0">
                <a:latin typeface="Arial Black" pitchFamily="34" charset="0"/>
              </a:rPr>
            </a:br>
            <a:r>
              <a:rPr lang="en-US" sz="5700" b="1" dirty="0">
                <a:latin typeface="Arial Black" pitchFamily="34" charset="0"/>
              </a:rPr>
              <a:t>But to trust and obey.</a:t>
            </a:r>
            <a:endParaRPr lang="en-US" sz="5700" dirty="0">
              <a:latin typeface="Arial Black" pitchFamily="34" charset="0"/>
            </a:endParaRPr>
          </a:p>
        </p:txBody>
      </p:sp>
    </p:spTree>
    <p:extLst>
      <p:ext uri="{BB962C8B-B14F-4D97-AF65-F5344CB8AC3E}">
        <p14:creationId xmlns:p14="http://schemas.microsoft.com/office/powerpoint/2010/main" val="70918644"/>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5544</TotalTime>
  <Words>1917</Words>
  <Application>Microsoft Office PowerPoint</Application>
  <PresentationFormat>Custom</PresentationFormat>
  <Paragraphs>101</Paragraphs>
  <Slides>80</Slides>
  <Notes>2</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80</vt:i4>
      </vt:variant>
    </vt:vector>
  </HeadingPairs>
  <TitlesOfParts>
    <vt:vector size="100" baseType="lpstr">
      <vt:lpstr>MS PGothic</vt:lpstr>
      <vt:lpstr>ADLaM Display</vt:lpstr>
      <vt:lpstr>Algerian</vt:lpstr>
      <vt:lpstr>Amasis MT Pro Black</vt:lpstr>
      <vt:lpstr>Arial</vt:lpstr>
      <vt:lpstr>Arial Black</vt:lpstr>
      <vt:lpstr>Arial Rounded MT Bold</vt:lpstr>
      <vt:lpstr>Baguet Script</vt:lpstr>
      <vt:lpstr>Calibri</vt:lpstr>
      <vt:lpstr>Calibri Light</vt:lpstr>
      <vt:lpstr>Times</vt:lpstr>
      <vt:lpstr>3_Office Theme</vt:lpstr>
      <vt:lpstr>4_Office Theme</vt:lpstr>
      <vt:lpstr>6_Office Theme</vt:lpstr>
      <vt:lpstr>7_Office Theme</vt:lpstr>
      <vt:lpstr>Default Design</vt:lpstr>
      <vt:lpstr>10_Office Theme</vt:lpstr>
      <vt:lpstr>Office Theme</vt:lpstr>
      <vt:lpstr>1_Office Theme</vt:lpstr>
      <vt:lpstr>Office 2013 - 2022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Trust and Obey  Hymn # 571</vt:lpstr>
      <vt:lpstr>When we walk with the Lord  in the light of His Word, What a glory He sheds on our way! While we do His good will He abides with us still And with all who will trust and obey.</vt:lpstr>
      <vt:lpstr>Trust and obey, for there’s no other way To be happy in Jesus, But to trust and obey.</vt:lpstr>
      <vt:lpstr>Not a shadow can rise, not a cloud in the skies, But His smile quickly drives it away; Not a doubt nor a fear, Not a sigh nor a tear, Can abide while we trust and obey.</vt:lpstr>
      <vt:lpstr>Trust and obey, for there’s no other way To be happy in Jesus, But to trust and obey.</vt:lpstr>
      <vt:lpstr>Not a burden we bear, not a sorrow we share, But our toil he doth richly repay; Not a grief nor a loss, not a frown nor a cross, But is blest if we trust and obey.</vt:lpstr>
      <vt:lpstr>Trust and obey, for there’s no other way To be happy in Jesus, But to trust and obey.</vt:lpstr>
      <vt:lpstr>But we never can prove the delights of His love Until all on the altar we lay; For the favor He shows and the joy He bestows Are for them who will trust and obey.</vt:lpstr>
      <vt:lpstr>Trust and obey, for there’s no other way To be happy in Jesus, But to trust and obey.</vt:lpstr>
      <vt:lpstr>Then in fellowship sweet we will sit at His feet, Or we’ll walk by His side in the way; What He says we will do, Where He sends we will go— Never fear, only trust and obey.</vt:lpstr>
      <vt:lpstr>Trust and obey, for there’s no other way To be happy in Jesus, But to trust and obey.</vt:lpstr>
      <vt:lpstr>PowerPoint Presentation</vt:lpstr>
      <vt:lpstr>WELCOME</vt:lpstr>
      <vt:lpstr>Call To  Worship   Isaiah 43:1-3, NIV Deacon David Smukala, Liturgist </vt:lpstr>
      <vt:lpstr>Reader:  Fear not, for I have redeemed you; I have summoned you by name; you are mine.. </vt:lpstr>
      <vt:lpstr>People:  When you pass through the waters, I will be with you; and when you pass through the rivers, they will not sweep over you.</vt:lpstr>
      <vt:lpstr>Reader:  When you walk through the fire, you will not be burned; the flames will not set you ablaze. For I am the LORD, your God, the Holy One of Israel, your Savior.</vt:lpstr>
      <vt:lpstr>PowerPoint Presentation</vt:lpstr>
      <vt:lpstr>Prayer of Confession   </vt:lpstr>
      <vt:lpstr>Reader:  For self-righteousness that will not compromise, and from selfishness that gains by the manipulation of others,  </vt:lpstr>
      <vt:lpstr>People:  forgive us, O God.</vt:lpstr>
      <vt:lpstr>Reader:  For the lust of money or power that drives us, </vt:lpstr>
      <vt:lpstr>People:  forgive us, O God.</vt:lpstr>
      <vt:lpstr>Reader:  For the arrogance and thoughtlessness that abuses your good creation,</vt:lpstr>
      <vt:lpstr>People:  forgive us, O God.</vt:lpstr>
      <vt:lpstr>Reader:  For trusting in the weapons of war and mistrusting the councils of peace,</vt:lpstr>
      <vt:lpstr>People:  forgive us, O God.</vt:lpstr>
      <vt:lpstr>Reader:  For hearing, believing, and speaking lies about others, </vt:lpstr>
      <vt:lpstr>People:  forgive us, O God.</vt:lpstr>
      <vt:lpstr>Reader:  For suspicions, assumptions and fears that stand in the way of reconciliation,</vt:lpstr>
      <vt:lpstr>People:  forgive us, O God.</vt:lpstr>
      <vt:lpstr>Reader:  For thoughts, words and deeds that encourage conflict, perpetuate racism and sexism, stereotypes,—for everything that contributes to oppression, evil, injustice, for all the things that dishonor you and separate us from you,</vt:lpstr>
      <vt:lpstr>People:  forgive us, O God.  Lord, hear our prayers. </vt:lpstr>
      <vt:lpstr>PowerPoint Presentation</vt:lpstr>
      <vt:lpstr>A moment for meditation and silent confession</vt:lpstr>
      <vt:lpstr>Words of Assurance and Pardon of the Gospel   Elder Roy Palk Liturgist </vt:lpstr>
      <vt:lpstr>Liturgist:  Hear these comforting words: If you repent and believe in God’s redeeming mercy, your sins are forgiven.Trust in God’s promises and begin anew your life with God and all people in the name of Jesus Christ.  </vt:lpstr>
      <vt:lpstr>PowerPoint Presentation</vt:lpstr>
      <vt:lpstr>Victory In Jesus  Hymn # 353</vt:lpstr>
      <vt:lpstr>I heard an old, old story, How a Savior came from glory How He gave His life on Calvary to save a wretch like me.</vt:lpstr>
      <vt:lpstr>I heard about His groaning, of His precious blood’s atoning, Then I repented of my sins and won the victory.</vt:lpstr>
      <vt:lpstr>O victory in Jesus, my Savior forever! He sought me and bo’t me with His redeeming blood.  He loved me ere I knew Him, and all my love is due Him. He plunged me to victory beneath the cleansing flood.</vt:lpstr>
      <vt:lpstr>I heard about His healing, of His cleansing power revealing, how He made the lame to walk again and caused the blind to see.</vt:lpstr>
      <vt:lpstr>And then I cried “Dear Jesus, come and heal my broken spirit” And somehow Jesus came and bro’t to me the victory</vt:lpstr>
      <vt:lpstr>O victory in Jesus, my Savior forever! He sought me and bo’t me with His redeeming blood.  He loved me ere I knew Him, and all my love is due Him. He plunged me to victory beneath the cleansing flood.</vt:lpstr>
      <vt:lpstr>I heard about a mansion, He has built for me in glory, and I heard about the streets of gold beyond the crystal sea</vt:lpstr>
      <vt:lpstr>About the angels singing, and the old redemption story; And some sweet day I’ll sing up there the song of victory.</vt:lpstr>
      <vt:lpstr>O victory in Jesus, my Savior forever! He sought me and bo’t me with His redeeming blood.  He loved me ere I knew Him, and all my love is due Him. He plunged me to victory beneath the cleansing flood.</vt:lpstr>
      <vt:lpstr>PowerPoint Presentation</vt:lpstr>
      <vt:lpstr>Amazing Grace  (My Chains Are Gone)   Chris Tomlin </vt:lpstr>
      <vt:lpstr>Amazing grace How sweet the sound That saved a wretch like me I once was lost, but now I'm found Was blind, but now I see</vt:lpstr>
      <vt:lpstr>'Twas grace that taught my heart to fear And grace my fears relieved How precious did that grace appear The hour I first believed</vt:lpstr>
      <vt:lpstr>My chains are gone I've been set free My God, my Savior has ransomed me And like a flood His mercy reigns Unending love, amazing grace</vt:lpstr>
      <vt:lpstr>The Lord has promised good to me His word my hope secures He will my shield and portion be As long as life endures</vt:lpstr>
      <vt:lpstr>My chains are gone I've been set free My God, my Savior has ransomed me And like a flood His mercy reigns Unending love, amazing grace</vt:lpstr>
      <vt:lpstr>The earth shall soon dissolve like snow The sun forbear to shine But God, Who called me here below, Will be forever mine. Will be forever mine. You are forever mine.</vt:lpstr>
      <vt:lpstr>My chains are gone I've been set free My God, my Savior has ransomed me And like a flood His mercy reigns Unending love, amazing grace</vt:lpstr>
      <vt:lpstr>PowerPoint Presentation</vt:lpstr>
      <vt:lpstr>Teaching Moment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The Old Rugged Cross  hymn # 327</vt:lpstr>
      <vt:lpstr>On a hill far away stood an old rugged cross, the emblem of suff’ring and shame And I love that old cross, where the dearest and best For a world of lost sinners was slain</vt:lpstr>
      <vt:lpstr>So I’ll cherish the old rugged cross, Till my trophies at last I lay down. I will cling to the old rugged cross, and exchange it someday for a crown</vt:lpstr>
      <vt:lpstr>O the old rugged cross, so despised by the world, Has a wondrous attraction for me; For the dear Lamb of God left His glory above to bear it to dark Calvary</vt:lpstr>
      <vt:lpstr>So I’ll cherish the old rugged cross, Till my trophies at last I lay down. I will cling to the old rugged cross, and exchange it someday for a crown</vt:lpstr>
      <vt:lpstr>In the old rugged cross, stained with blood so divine, a wondrous beauty I see; For ‘twas on that old cross Jesus suffered and died To pardon and sanctify me </vt:lpstr>
      <vt:lpstr>So I’ll cherish the old rugged cross, Till my trophies at last I lay down. I will cling to the old rugged cross, and exchange it someday for a crown</vt:lpstr>
      <vt:lpstr>To the old rugged cross I will ever be true It’s shame and reproach gladly bear.  Then He’ll call me someday to my home faraway where His glory forever I’ll share.</vt:lpstr>
      <vt:lpstr>So I’ll cherish the old rugged cross, Till my trophies at last I lay down. I will cling to the old rugged cross, and exchange it someday for a crown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273</cp:revision>
  <dcterms:created xsi:type="dcterms:W3CDTF">2021-03-31T13:56:44Z</dcterms:created>
  <dcterms:modified xsi:type="dcterms:W3CDTF">2024-08-25T12:55:35Z</dcterms:modified>
</cp:coreProperties>
</file>