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slideLayouts/slideLayout5.xml" ContentType="application/vnd.openxmlformats-officedocument.presentationml.slideLayout+xml"/>
  <Override PartName="/ppt/theme/theme4.xml" ContentType="application/vnd.openxmlformats-officedocument.theme+xml"/>
  <Override PartName="/ppt/slideLayouts/slideLayout6.xml" ContentType="application/vnd.openxmlformats-officedocument.presentationml.slideLayout+xml"/>
  <Override PartName="/ppt/theme/theme5.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6.xml" ContentType="application/vnd.openxmlformats-officedocument.theme+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7.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8.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9.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4" r:id="rId1"/>
    <p:sldMasterId id="2147483736" r:id="rId2"/>
    <p:sldMasterId id="2147483930" r:id="rId3"/>
    <p:sldMasterId id="2147484174" r:id="rId4"/>
    <p:sldMasterId id="2147484184" r:id="rId5"/>
    <p:sldMasterId id="2147484625" r:id="rId6"/>
    <p:sldMasterId id="2147484631" r:id="rId7"/>
    <p:sldMasterId id="2147484634" r:id="rId8"/>
    <p:sldMasterId id="2147484637" r:id="rId9"/>
    <p:sldMasterId id="2147484649" r:id="rId10"/>
  </p:sldMasterIdLst>
  <p:notesMasterIdLst>
    <p:notesMasterId r:id="rId62"/>
  </p:notesMasterIdLst>
  <p:sldIdLst>
    <p:sldId id="2920" r:id="rId11"/>
    <p:sldId id="610" r:id="rId12"/>
    <p:sldId id="469" r:id="rId13"/>
    <p:sldId id="470" r:id="rId14"/>
    <p:sldId id="3229" r:id="rId15"/>
    <p:sldId id="258" r:id="rId16"/>
    <p:sldId id="3230" r:id="rId17"/>
    <p:sldId id="3231" r:id="rId18"/>
    <p:sldId id="3232" r:id="rId19"/>
    <p:sldId id="3233" r:id="rId20"/>
    <p:sldId id="1986" r:id="rId21"/>
    <p:sldId id="3234" r:id="rId22"/>
    <p:sldId id="3235" r:id="rId23"/>
    <p:sldId id="3236" r:id="rId24"/>
    <p:sldId id="3237" r:id="rId25"/>
    <p:sldId id="3238" r:id="rId26"/>
    <p:sldId id="3239" r:id="rId27"/>
    <p:sldId id="3240" r:id="rId28"/>
    <p:sldId id="265" r:id="rId29"/>
    <p:sldId id="3241" r:id="rId30"/>
    <p:sldId id="266" r:id="rId31"/>
    <p:sldId id="427" r:id="rId32"/>
    <p:sldId id="639" r:id="rId33"/>
    <p:sldId id="2778" r:id="rId34"/>
    <p:sldId id="2693" r:id="rId35"/>
    <p:sldId id="2472" r:id="rId36"/>
    <p:sldId id="3207" r:id="rId37"/>
    <p:sldId id="2588" r:id="rId38"/>
    <p:sldId id="582" r:id="rId39"/>
    <p:sldId id="447" r:id="rId40"/>
    <p:sldId id="448" r:id="rId41"/>
    <p:sldId id="3216" r:id="rId42"/>
    <p:sldId id="3242" r:id="rId43"/>
    <p:sldId id="2546" r:id="rId44"/>
    <p:sldId id="257" r:id="rId45"/>
    <p:sldId id="3243" r:id="rId46"/>
    <p:sldId id="259" r:id="rId47"/>
    <p:sldId id="454" r:id="rId48"/>
    <p:sldId id="455" r:id="rId49"/>
    <p:sldId id="1001" r:id="rId50"/>
    <p:sldId id="1943" r:id="rId51"/>
    <p:sldId id="3244" r:id="rId52"/>
    <p:sldId id="3245" r:id="rId53"/>
    <p:sldId id="3246" r:id="rId54"/>
    <p:sldId id="3247" r:id="rId55"/>
    <p:sldId id="260" r:id="rId56"/>
    <p:sldId id="261" r:id="rId57"/>
    <p:sldId id="262" r:id="rId58"/>
    <p:sldId id="263" r:id="rId59"/>
    <p:sldId id="264" r:id="rId60"/>
    <p:sldId id="464" r:id="rId61"/>
  </p:sldIdLst>
  <p:sldSz cx="15443200" cy="86868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736" userDrawn="1">
          <p15:clr>
            <a:srgbClr val="A4A3A4"/>
          </p15:clr>
        </p15:guide>
        <p15:guide id="2" pos="4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9609" autoAdjust="0"/>
    <p:restoredTop sz="94660" autoAdjust="0"/>
  </p:normalViewPr>
  <p:slideViewPr>
    <p:cSldViewPr snapToGrid="0">
      <p:cViewPr varScale="1">
        <p:scale>
          <a:sx n="23" d="100"/>
          <a:sy n="23" d="100"/>
        </p:scale>
        <p:origin x="48" y="1608"/>
      </p:cViewPr>
      <p:guideLst>
        <p:guide orient="horz" pos="2736"/>
        <p:guide pos="4864"/>
      </p:guideLst>
    </p:cSldViewPr>
  </p:slideViewPr>
  <p:outlineViewPr>
    <p:cViewPr>
      <p:scale>
        <a:sx n="33" d="100"/>
        <a:sy n="33" d="100"/>
      </p:scale>
      <p:origin x="0" y="0"/>
    </p:cViewPr>
  </p:outlin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presProps" Target="presProp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tableStyles" Target="tableStyles.xml"/><Relationship Id="rId5" Type="http://schemas.openxmlformats.org/officeDocument/2006/relationships/slideMaster" Target="slideMasters/slideMaster5.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2983A7C-722E-41CC-B3C0-A249950A62F4}" type="datetimeFigureOut">
              <a:rPr lang="en-US" smtClean="0"/>
              <a:pPr/>
              <a:t>8/4/2024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4FE36F0-4A1E-432E-878D-796833E154EF}"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0547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a:p>
        </p:txBody>
      </p:sp>
      <p:sp>
        <p:nvSpPr>
          <p:cNvPr id="4" name="Slide Number Placeholder 3"/>
          <p:cNvSpPr>
            <a:spLocks noGrp="1"/>
          </p:cNvSpPr>
          <p:nvPr>
            <p:ph type="sldNum" sz="quarter" idx="5"/>
          </p:nvPr>
        </p:nvSpPr>
        <p:spPr/>
        <p:txBody>
          <a:bodyPr/>
          <a:lstStyle/>
          <a:p>
            <a:pPr>
              <a:defRPr/>
            </a:pPr>
            <a:fld id="{4AD9D974-F010-4959-A42F-69CBCF5A95BF}" type="slidenum">
              <a:rPr lang="en-US" smtClean="0">
                <a:solidFill>
                  <a:prstClr val="black"/>
                </a:solidFill>
              </a:rPr>
              <a:pPr>
                <a:defRPr/>
              </a:pPr>
              <a:t>39</a:t>
            </a:fld>
            <a:endParaRPr lang="en-US" dirty="0">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1064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8B07AC5A-DFC9-402C-B0F5-4F35BC16C58D}" type="slidenum">
              <a:rPr lang="en-US">
                <a:solidFill>
                  <a:prstClr val="black"/>
                </a:solidFill>
                <a:cs typeface="Arial" charset="0"/>
              </a:rPr>
              <a:pPr>
                <a:defRPr/>
              </a:pPr>
              <a:t>51</a:t>
            </a:fld>
            <a:endParaRPr lang="en-US" dirty="0">
              <a:solidFill>
                <a:prstClr val="black"/>
              </a:solidFill>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a:pPr>
                <a:defRPr/>
              </a:pPr>
              <a:t>8/4/2024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a:pPr>
                <a:defRPr/>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158270"/>
            <a:fld id="{DC3AEB1E-3291-409C-A818-BE8C1E4E2BD8}" type="datetimeFigureOut">
              <a:rPr lang="en-US" smtClean="0">
                <a:solidFill>
                  <a:prstClr val="black">
                    <a:tint val="75000"/>
                  </a:prstClr>
                </a:solidFill>
              </a:rPr>
              <a:pPr defTabSz="1158270"/>
              <a:t>8/4/2024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1582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158270"/>
            <a:fld id="{DF451189-2218-4425-A66F-4F2843199A9D}" type="slidenum">
              <a:rPr lang="en-US" smtClean="0">
                <a:solidFill>
                  <a:prstClr val="black">
                    <a:tint val="75000"/>
                  </a:prstClr>
                </a:solidFill>
              </a:rPr>
              <a:pPr defTabSz="1158270"/>
              <a:t>‹#›</a:t>
            </a:fld>
            <a:endParaRPr lang="en-US">
              <a:solidFill>
                <a:prstClr val="black">
                  <a:tint val="75000"/>
                </a:prstClr>
              </a:solidFill>
            </a:endParaRPr>
          </a:p>
        </p:txBody>
      </p:sp>
    </p:spTree>
    <p:extLst>
      <p:ext uri="{BB962C8B-B14F-4D97-AF65-F5344CB8AC3E}">
        <p14:creationId xmlns:p14="http://schemas.microsoft.com/office/powerpoint/2010/main" val="2434492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defTabSz="1158270">
              <a:defRPr/>
            </a:pPr>
            <a:fld id="{9ED9294E-BB3E-4BF8-B4A2-9A74FF932B2E}" type="datetimeFigureOut">
              <a:rPr lang="en-US" smtClean="0"/>
              <a:pPr defTabSz="1158270">
                <a:defRPr/>
              </a:pPr>
              <a:t>8/4/2024</a:t>
            </a:fld>
            <a:endParaRPr lang="en-US" dirty="0"/>
          </a:p>
        </p:txBody>
      </p:sp>
      <p:sp>
        <p:nvSpPr>
          <p:cNvPr id="4" name="Footer Placeholder 4"/>
          <p:cNvSpPr>
            <a:spLocks noGrp="1"/>
          </p:cNvSpPr>
          <p:nvPr>
            <p:ph type="ftr" sz="quarter" idx="11"/>
          </p:nvPr>
        </p:nvSpPr>
        <p:spPr/>
        <p:txBody>
          <a:bodyPr/>
          <a:lstStyle>
            <a:lvl1pPr>
              <a:defRPr/>
            </a:lvl1pPr>
          </a:lstStyle>
          <a:p>
            <a:pPr defTabSz="1158270">
              <a:defRPr/>
            </a:pPr>
            <a:endParaRPr lang="en-US"/>
          </a:p>
        </p:txBody>
      </p:sp>
      <p:sp>
        <p:nvSpPr>
          <p:cNvPr id="5" name="Slide Number Placeholder 5"/>
          <p:cNvSpPr>
            <a:spLocks noGrp="1"/>
          </p:cNvSpPr>
          <p:nvPr>
            <p:ph type="sldNum" sz="quarter" idx="12"/>
          </p:nvPr>
        </p:nvSpPr>
        <p:spPr/>
        <p:txBody>
          <a:bodyPr/>
          <a:lstStyle>
            <a:lvl1pPr>
              <a:defRPr/>
            </a:lvl1pPr>
          </a:lstStyle>
          <a:p>
            <a:pPr defTabSz="1158270">
              <a:defRPr/>
            </a:pPr>
            <a:fld id="{F486C39C-4930-49DC-B055-0F9F6A9D3B22}" type="slidenum">
              <a:rPr lang="en-US" smtClean="0"/>
              <a:pPr defTabSz="1158270">
                <a:defRPr/>
              </a:pPr>
              <a:t>‹#›</a:t>
            </a:fld>
            <a:endParaRPr lang="en-US" dirty="0"/>
          </a:p>
        </p:txBody>
      </p:sp>
    </p:spTree>
    <p:extLst>
      <p:ext uri="{BB962C8B-B14F-4D97-AF65-F5344CB8AC3E}">
        <p14:creationId xmlns:p14="http://schemas.microsoft.com/office/powerpoint/2010/main" val="36416926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FCF63E1-9A11-4EB1-B897-21890751B425}" type="datetimeFigureOut">
              <a:rPr lang="en-US" smtClean="0"/>
              <a:t>8/4/2024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87DBE3A-4898-4DC7-8781-78E0361D1D96}" type="slidenum">
              <a:rPr lang="en-US" smtClean="0"/>
              <a:t>‹#›</a:t>
            </a:fld>
            <a:endParaRPr lang="en-US"/>
          </a:p>
        </p:txBody>
      </p:sp>
    </p:spTree>
    <p:extLst>
      <p:ext uri="{BB962C8B-B14F-4D97-AF65-F5344CB8AC3E}">
        <p14:creationId xmlns:p14="http://schemas.microsoft.com/office/powerpoint/2010/main" val="13639200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30400" y="1421660"/>
            <a:ext cx="11582400" cy="3024293"/>
          </a:xfrm>
        </p:spPr>
        <p:txBody>
          <a:bodyPr anchor="b"/>
          <a:lstStyle>
            <a:lvl1pPr algn="ctr">
              <a:defRPr sz="7600"/>
            </a:lvl1pPr>
          </a:lstStyle>
          <a:p>
            <a:r>
              <a:rPr lang="en-US"/>
              <a:t>Click to edit Master title style</a:t>
            </a:r>
            <a:endParaRPr lang="en-US" dirty="0"/>
          </a:p>
        </p:txBody>
      </p:sp>
      <p:sp>
        <p:nvSpPr>
          <p:cNvPr id="3" name="Subtitle 2"/>
          <p:cNvSpPr>
            <a:spLocks noGrp="1"/>
          </p:cNvSpPr>
          <p:nvPr>
            <p:ph type="subTitle" idx="1"/>
          </p:nvPr>
        </p:nvSpPr>
        <p:spPr>
          <a:xfrm>
            <a:off x="1930400" y="4562581"/>
            <a:ext cx="11582400" cy="2097299"/>
          </a:xfrm>
        </p:spPr>
        <p:txBody>
          <a:bodyPr/>
          <a:lstStyle>
            <a:lvl1pPr marL="0" indent="0" algn="ctr">
              <a:buNone/>
              <a:defRPr sz="3040"/>
            </a:lvl1pPr>
            <a:lvl2pPr marL="579135" indent="0" algn="ctr">
              <a:buNone/>
              <a:defRPr sz="2533"/>
            </a:lvl2pPr>
            <a:lvl3pPr marL="1158270" indent="0" algn="ctr">
              <a:buNone/>
              <a:defRPr sz="2280"/>
            </a:lvl3pPr>
            <a:lvl4pPr marL="1737406" indent="0" algn="ctr">
              <a:buNone/>
              <a:defRPr sz="2027"/>
            </a:lvl4pPr>
            <a:lvl5pPr marL="2316541" indent="0" algn="ctr">
              <a:buNone/>
              <a:defRPr sz="2027"/>
            </a:lvl5pPr>
            <a:lvl6pPr marL="2895676" indent="0" algn="ctr">
              <a:buNone/>
              <a:defRPr sz="2027"/>
            </a:lvl6pPr>
            <a:lvl7pPr marL="3474811" indent="0" algn="ctr">
              <a:buNone/>
              <a:defRPr sz="2027"/>
            </a:lvl7pPr>
            <a:lvl8pPr marL="4053947" indent="0" algn="ctr">
              <a:buNone/>
              <a:defRPr sz="2027"/>
            </a:lvl8pPr>
            <a:lvl9pPr marL="4633082" indent="0" algn="ctr">
              <a:buNone/>
              <a:defRPr sz="202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8/4/2024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3219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8/4/2024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44209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53677" y="2165669"/>
            <a:ext cx="13319760" cy="3613467"/>
          </a:xfrm>
        </p:spPr>
        <p:txBody>
          <a:bodyPr anchor="b"/>
          <a:lstStyle>
            <a:lvl1pPr>
              <a:defRPr sz="7600"/>
            </a:lvl1pPr>
          </a:lstStyle>
          <a:p>
            <a:r>
              <a:rPr lang="en-US"/>
              <a:t>Click to edit Master title style</a:t>
            </a:r>
            <a:endParaRPr lang="en-US" dirty="0"/>
          </a:p>
        </p:txBody>
      </p:sp>
      <p:sp>
        <p:nvSpPr>
          <p:cNvPr id="3" name="Text Placeholder 2"/>
          <p:cNvSpPr>
            <a:spLocks noGrp="1"/>
          </p:cNvSpPr>
          <p:nvPr>
            <p:ph type="body" idx="1"/>
          </p:nvPr>
        </p:nvSpPr>
        <p:spPr>
          <a:xfrm>
            <a:off x="1053677" y="5813320"/>
            <a:ext cx="13319760" cy="1900237"/>
          </a:xfrm>
        </p:spPr>
        <p:txBody>
          <a:bodyPr/>
          <a:lstStyle>
            <a:lvl1pPr marL="0" indent="0">
              <a:buNone/>
              <a:defRPr sz="3040">
                <a:solidFill>
                  <a:schemeClr val="tx1">
                    <a:tint val="75000"/>
                  </a:schemeClr>
                </a:solidFill>
              </a:defRPr>
            </a:lvl1pPr>
            <a:lvl2pPr marL="579135" indent="0">
              <a:buNone/>
              <a:defRPr sz="2533">
                <a:solidFill>
                  <a:schemeClr val="tx1">
                    <a:tint val="75000"/>
                  </a:schemeClr>
                </a:solidFill>
              </a:defRPr>
            </a:lvl2pPr>
            <a:lvl3pPr marL="1158270" indent="0">
              <a:buNone/>
              <a:defRPr sz="2280">
                <a:solidFill>
                  <a:schemeClr val="tx1">
                    <a:tint val="75000"/>
                  </a:schemeClr>
                </a:solidFill>
              </a:defRPr>
            </a:lvl3pPr>
            <a:lvl4pPr marL="1737406" indent="0">
              <a:buNone/>
              <a:defRPr sz="2027">
                <a:solidFill>
                  <a:schemeClr val="tx1">
                    <a:tint val="75000"/>
                  </a:schemeClr>
                </a:solidFill>
              </a:defRPr>
            </a:lvl4pPr>
            <a:lvl5pPr marL="2316541" indent="0">
              <a:buNone/>
              <a:defRPr sz="2027">
                <a:solidFill>
                  <a:schemeClr val="tx1">
                    <a:tint val="75000"/>
                  </a:schemeClr>
                </a:solidFill>
              </a:defRPr>
            </a:lvl5pPr>
            <a:lvl6pPr marL="2895676" indent="0">
              <a:buNone/>
              <a:defRPr sz="2027">
                <a:solidFill>
                  <a:schemeClr val="tx1">
                    <a:tint val="75000"/>
                  </a:schemeClr>
                </a:solidFill>
              </a:defRPr>
            </a:lvl6pPr>
            <a:lvl7pPr marL="3474811" indent="0">
              <a:buNone/>
              <a:defRPr sz="2027">
                <a:solidFill>
                  <a:schemeClr val="tx1">
                    <a:tint val="75000"/>
                  </a:schemeClr>
                </a:solidFill>
              </a:defRPr>
            </a:lvl7pPr>
            <a:lvl8pPr marL="4053947" indent="0">
              <a:buNone/>
              <a:defRPr sz="2027">
                <a:solidFill>
                  <a:schemeClr val="tx1">
                    <a:tint val="75000"/>
                  </a:schemeClr>
                </a:solidFill>
              </a:defRPr>
            </a:lvl8pPr>
            <a:lvl9pPr marL="4633082" indent="0">
              <a:buNone/>
              <a:defRPr sz="202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8/4/2024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941625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1720" y="2312458"/>
            <a:ext cx="6563360" cy="55116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2312458"/>
            <a:ext cx="6563360" cy="55116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8/4/2024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31268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3731" y="462493"/>
            <a:ext cx="13319760" cy="167904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63732" y="2129473"/>
            <a:ext cx="6533197" cy="1043622"/>
          </a:xfrm>
        </p:spPr>
        <p:txBody>
          <a:bodyPr anchor="b"/>
          <a:lstStyle>
            <a:lvl1pPr marL="0" indent="0">
              <a:buNone/>
              <a:defRPr sz="3040" b="1"/>
            </a:lvl1pPr>
            <a:lvl2pPr marL="579135" indent="0">
              <a:buNone/>
              <a:defRPr sz="2533" b="1"/>
            </a:lvl2pPr>
            <a:lvl3pPr marL="1158270" indent="0">
              <a:buNone/>
              <a:defRPr sz="2280" b="1"/>
            </a:lvl3pPr>
            <a:lvl4pPr marL="1737406" indent="0">
              <a:buNone/>
              <a:defRPr sz="2027" b="1"/>
            </a:lvl4pPr>
            <a:lvl5pPr marL="2316541" indent="0">
              <a:buNone/>
              <a:defRPr sz="2027" b="1"/>
            </a:lvl5pPr>
            <a:lvl6pPr marL="2895676" indent="0">
              <a:buNone/>
              <a:defRPr sz="2027" b="1"/>
            </a:lvl6pPr>
            <a:lvl7pPr marL="3474811" indent="0">
              <a:buNone/>
              <a:defRPr sz="2027" b="1"/>
            </a:lvl7pPr>
            <a:lvl8pPr marL="4053947" indent="0">
              <a:buNone/>
              <a:defRPr sz="2027" b="1"/>
            </a:lvl8pPr>
            <a:lvl9pPr marL="4633082" indent="0">
              <a:buNone/>
              <a:defRPr sz="2027" b="1"/>
            </a:lvl9pPr>
          </a:lstStyle>
          <a:p>
            <a:pPr lvl="0"/>
            <a:r>
              <a:rPr lang="en-US"/>
              <a:t>Click to edit Master text styles</a:t>
            </a:r>
          </a:p>
        </p:txBody>
      </p:sp>
      <p:sp>
        <p:nvSpPr>
          <p:cNvPr id="4" name="Content Placeholder 3"/>
          <p:cNvSpPr>
            <a:spLocks noGrp="1"/>
          </p:cNvSpPr>
          <p:nvPr>
            <p:ph sz="half" idx="2"/>
          </p:nvPr>
        </p:nvSpPr>
        <p:spPr>
          <a:xfrm>
            <a:off x="1063732" y="3173095"/>
            <a:ext cx="6533197" cy="46671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120" y="2129473"/>
            <a:ext cx="6565371" cy="1043622"/>
          </a:xfrm>
        </p:spPr>
        <p:txBody>
          <a:bodyPr anchor="b"/>
          <a:lstStyle>
            <a:lvl1pPr marL="0" indent="0">
              <a:buNone/>
              <a:defRPr sz="3040" b="1"/>
            </a:lvl1pPr>
            <a:lvl2pPr marL="579135" indent="0">
              <a:buNone/>
              <a:defRPr sz="2533" b="1"/>
            </a:lvl2pPr>
            <a:lvl3pPr marL="1158270" indent="0">
              <a:buNone/>
              <a:defRPr sz="2280" b="1"/>
            </a:lvl3pPr>
            <a:lvl4pPr marL="1737406" indent="0">
              <a:buNone/>
              <a:defRPr sz="2027" b="1"/>
            </a:lvl4pPr>
            <a:lvl5pPr marL="2316541" indent="0">
              <a:buNone/>
              <a:defRPr sz="2027" b="1"/>
            </a:lvl5pPr>
            <a:lvl6pPr marL="2895676" indent="0">
              <a:buNone/>
              <a:defRPr sz="2027" b="1"/>
            </a:lvl6pPr>
            <a:lvl7pPr marL="3474811" indent="0">
              <a:buNone/>
              <a:defRPr sz="2027" b="1"/>
            </a:lvl7pPr>
            <a:lvl8pPr marL="4053947" indent="0">
              <a:buNone/>
              <a:defRPr sz="2027" b="1"/>
            </a:lvl8pPr>
            <a:lvl9pPr marL="4633082" indent="0">
              <a:buNone/>
              <a:defRPr sz="2027" b="1"/>
            </a:lvl9pPr>
          </a:lstStyle>
          <a:p>
            <a:pPr lvl="0"/>
            <a:r>
              <a:rPr lang="en-US"/>
              <a:t>Click to edit Master text styles</a:t>
            </a:r>
          </a:p>
        </p:txBody>
      </p:sp>
      <p:sp>
        <p:nvSpPr>
          <p:cNvPr id="6" name="Content Placeholder 5"/>
          <p:cNvSpPr>
            <a:spLocks noGrp="1"/>
          </p:cNvSpPr>
          <p:nvPr>
            <p:ph sz="quarter" idx="4"/>
          </p:nvPr>
        </p:nvSpPr>
        <p:spPr>
          <a:xfrm>
            <a:off x="7818120" y="3173095"/>
            <a:ext cx="6565371" cy="46671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BA45241-D66B-487C-A306-6C2166A757E3}" type="datetimeFigureOut">
              <a:rPr lang="en-US" smtClean="0">
                <a:solidFill>
                  <a:prstClr val="black">
                    <a:tint val="75000"/>
                  </a:prstClr>
                </a:solidFill>
              </a:rPr>
              <a:pPr/>
              <a:t>8/4/2024</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434711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fld id="{B600A447-071E-4BED-9899-B89530D72B63}" type="datetimeFigureOut">
              <a:rPr lang="en-US" smtClean="0"/>
              <a:pPr>
                <a:defRPr/>
              </a:pPr>
              <a:t>8/4/2024</a:t>
            </a:fld>
            <a:endParaRPr lang="en-US" dirty="0"/>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38031215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BA45241-D66B-487C-A306-6C2166A757E3}" type="datetimeFigureOut">
              <a:rPr lang="en-US" smtClean="0">
                <a:solidFill>
                  <a:prstClr val="black">
                    <a:tint val="75000"/>
                  </a:prstClr>
                </a:solidFill>
              </a:rPr>
              <a:pPr/>
              <a:t>8/4/2024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470371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54E758BA-DDED-428C-B670-384008085FC2}" type="datetimeFigureOut">
              <a:rPr lang="en-US"/>
              <a:pPr>
                <a:defRPr/>
              </a:pPr>
              <a:t>8/4/2024</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D162862C-22B6-45D5-887A-A7913DBF96A4}"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3732" y="579120"/>
            <a:ext cx="4980834" cy="2026920"/>
          </a:xfrm>
        </p:spPr>
        <p:txBody>
          <a:bodyPr anchor="b"/>
          <a:lstStyle>
            <a:lvl1pPr>
              <a:defRPr sz="4053"/>
            </a:lvl1pPr>
          </a:lstStyle>
          <a:p>
            <a:r>
              <a:rPr lang="en-US"/>
              <a:t>Click to edit Master title style</a:t>
            </a:r>
            <a:endParaRPr lang="en-US" dirty="0"/>
          </a:p>
        </p:txBody>
      </p:sp>
      <p:sp>
        <p:nvSpPr>
          <p:cNvPr id="3" name="Content Placeholder 2"/>
          <p:cNvSpPr>
            <a:spLocks noGrp="1"/>
          </p:cNvSpPr>
          <p:nvPr>
            <p:ph idx="1"/>
          </p:nvPr>
        </p:nvSpPr>
        <p:spPr>
          <a:xfrm>
            <a:off x="6565371" y="1250739"/>
            <a:ext cx="7818120" cy="6173258"/>
          </a:xfrm>
        </p:spPr>
        <p:txBody>
          <a:bodyPr/>
          <a:lstStyle>
            <a:lvl1pPr>
              <a:defRPr sz="4053"/>
            </a:lvl1pPr>
            <a:lvl2pPr>
              <a:defRPr sz="3547"/>
            </a:lvl2pPr>
            <a:lvl3pPr>
              <a:defRPr sz="3040"/>
            </a:lvl3pPr>
            <a:lvl4pPr>
              <a:defRPr sz="2533"/>
            </a:lvl4pPr>
            <a:lvl5pPr>
              <a:defRPr sz="2533"/>
            </a:lvl5pPr>
            <a:lvl6pPr>
              <a:defRPr sz="2533"/>
            </a:lvl6pPr>
            <a:lvl7pPr>
              <a:defRPr sz="2533"/>
            </a:lvl7pPr>
            <a:lvl8pPr>
              <a:defRPr sz="2533"/>
            </a:lvl8pPr>
            <a:lvl9pPr>
              <a:defRPr sz="25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63732" y="2606040"/>
            <a:ext cx="4980834" cy="4828011"/>
          </a:xfrm>
        </p:spPr>
        <p:txBody>
          <a:bodyPr/>
          <a:lstStyle>
            <a:lvl1pPr marL="0" indent="0">
              <a:buNone/>
              <a:defRPr sz="2027"/>
            </a:lvl1pPr>
            <a:lvl2pPr marL="579135" indent="0">
              <a:buNone/>
              <a:defRPr sz="1773"/>
            </a:lvl2pPr>
            <a:lvl3pPr marL="1158270" indent="0">
              <a:buNone/>
              <a:defRPr sz="1520"/>
            </a:lvl3pPr>
            <a:lvl4pPr marL="1737406" indent="0">
              <a:buNone/>
              <a:defRPr sz="1267"/>
            </a:lvl4pPr>
            <a:lvl5pPr marL="2316541" indent="0">
              <a:buNone/>
              <a:defRPr sz="1267"/>
            </a:lvl5pPr>
            <a:lvl6pPr marL="2895676" indent="0">
              <a:buNone/>
              <a:defRPr sz="1267"/>
            </a:lvl6pPr>
            <a:lvl7pPr marL="3474811" indent="0">
              <a:buNone/>
              <a:defRPr sz="1267"/>
            </a:lvl7pPr>
            <a:lvl8pPr marL="4053947" indent="0">
              <a:buNone/>
              <a:defRPr sz="1267"/>
            </a:lvl8pPr>
            <a:lvl9pPr marL="4633082" indent="0">
              <a:buNone/>
              <a:defRPr sz="1267"/>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8/4/2024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56688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3732" y="579120"/>
            <a:ext cx="4980834" cy="2026920"/>
          </a:xfrm>
        </p:spPr>
        <p:txBody>
          <a:bodyPr anchor="b"/>
          <a:lstStyle>
            <a:lvl1pPr>
              <a:defRPr sz="4053"/>
            </a:lvl1pPr>
          </a:lstStyle>
          <a:p>
            <a:r>
              <a:rPr lang="en-US"/>
              <a:t>Click to edit Master title style</a:t>
            </a:r>
            <a:endParaRPr lang="en-US" dirty="0"/>
          </a:p>
        </p:txBody>
      </p:sp>
      <p:sp>
        <p:nvSpPr>
          <p:cNvPr id="3" name="Picture Placeholder 2"/>
          <p:cNvSpPr>
            <a:spLocks noGrp="1" noChangeAspect="1"/>
          </p:cNvSpPr>
          <p:nvPr>
            <p:ph type="pic" idx="1"/>
          </p:nvPr>
        </p:nvSpPr>
        <p:spPr>
          <a:xfrm>
            <a:off x="6565371" y="1250739"/>
            <a:ext cx="7818120" cy="6173258"/>
          </a:xfrm>
        </p:spPr>
        <p:txBody>
          <a:bodyPr anchor="t"/>
          <a:lstStyle>
            <a:lvl1pPr marL="0" indent="0">
              <a:buNone/>
              <a:defRPr sz="4053"/>
            </a:lvl1pPr>
            <a:lvl2pPr marL="579135" indent="0">
              <a:buNone/>
              <a:defRPr sz="3547"/>
            </a:lvl2pPr>
            <a:lvl3pPr marL="1158270" indent="0">
              <a:buNone/>
              <a:defRPr sz="3040"/>
            </a:lvl3pPr>
            <a:lvl4pPr marL="1737406" indent="0">
              <a:buNone/>
              <a:defRPr sz="2533"/>
            </a:lvl4pPr>
            <a:lvl5pPr marL="2316541" indent="0">
              <a:buNone/>
              <a:defRPr sz="2533"/>
            </a:lvl5pPr>
            <a:lvl6pPr marL="2895676" indent="0">
              <a:buNone/>
              <a:defRPr sz="2533"/>
            </a:lvl6pPr>
            <a:lvl7pPr marL="3474811" indent="0">
              <a:buNone/>
              <a:defRPr sz="2533"/>
            </a:lvl7pPr>
            <a:lvl8pPr marL="4053947" indent="0">
              <a:buNone/>
              <a:defRPr sz="2533"/>
            </a:lvl8pPr>
            <a:lvl9pPr marL="4633082" indent="0">
              <a:buNone/>
              <a:defRPr sz="2533"/>
            </a:lvl9pPr>
          </a:lstStyle>
          <a:p>
            <a:r>
              <a:rPr lang="en-US"/>
              <a:t>Click icon to add picture</a:t>
            </a:r>
            <a:endParaRPr lang="en-US" dirty="0"/>
          </a:p>
        </p:txBody>
      </p:sp>
      <p:sp>
        <p:nvSpPr>
          <p:cNvPr id="4" name="Text Placeholder 3"/>
          <p:cNvSpPr>
            <a:spLocks noGrp="1"/>
          </p:cNvSpPr>
          <p:nvPr>
            <p:ph type="body" sz="half" idx="2"/>
          </p:nvPr>
        </p:nvSpPr>
        <p:spPr>
          <a:xfrm>
            <a:off x="1063732" y="2606040"/>
            <a:ext cx="4980834" cy="4828011"/>
          </a:xfrm>
        </p:spPr>
        <p:txBody>
          <a:bodyPr/>
          <a:lstStyle>
            <a:lvl1pPr marL="0" indent="0">
              <a:buNone/>
              <a:defRPr sz="2027"/>
            </a:lvl1pPr>
            <a:lvl2pPr marL="579135" indent="0">
              <a:buNone/>
              <a:defRPr sz="1773"/>
            </a:lvl2pPr>
            <a:lvl3pPr marL="1158270" indent="0">
              <a:buNone/>
              <a:defRPr sz="1520"/>
            </a:lvl3pPr>
            <a:lvl4pPr marL="1737406" indent="0">
              <a:buNone/>
              <a:defRPr sz="1267"/>
            </a:lvl4pPr>
            <a:lvl5pPr marL="2316541" indent="0">
              <a:buNone/>
              <a:defRPr sz="1267"/>
            </a:lvl5pPr>
            <a:lvl6pPr marL="2895676" indent="0">
              <a:buNone/>
              <a:defRPr sz="1267"/>
            </a:lvl6pPr>
            <a:lvl7pPr marL="3474811" indent="0">
              <a:buNone/>
              <a:defRPr sz="1267"/>
            </a:lvl7pPr>
            <a:lvl8pPr marL="4053947" indent="0">
              <a:buNone/>
              <a:defRPr sz="1267"/>
            </a:lvl8pPr>
            <a:lvl9pPr marL="4633082" indent="0">
              <a:buNone/>
              <a:defRPr sz="1267"/>
            </a:lvl9pPr>
          </a:lstStyle>
          <a:p>
            <a:pPr lvl="0"/>
            <a:r>
              <a:rPr lang="en-US"/>
              <a:t>Click to edit Master text styles</a:t>
            </a:r>
          </a:p>
        </p:txBody>
      </p:sp>
      <p:sp>
        <p:nvSpPr>
          <p:cNvPr id="5" name="Date Placeholder 4"/>
          <p:cNvSpPr>
            <a:spLocks noGrp="1"/>
          </p:cNvSpPr>
          <p:nvPr>
            <p:ph type="dt" sz="half" idx="10"/>
          </p:nvPr>
        </p:nvSpPr>
        <p:spPr/>
        <p:txBody>
          <a:bodyPr/>
          <a:lstStyle/>
          <a:p>
            <a:fld id="{1BA45241-D66B-487C-A306-6C2166A757E3}" type="datetimeFigureOut">
              <a:rPr lang="en-US" smtClean="0">
                <a:solidFill>
                  <a:prstClr val="black">
                    <a:tint val="75000"/>
                  </a:prstClr>
                </a:solidFill>
              </a:rPr>
              <a:pPr/>
              <a:t>8/4/2024</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617984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8/4/2024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220455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051540" y="462492"/>
            <a:ext cx="3329940" cy="736166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1720" y="462492"/>
            <a:ext cx="9796780" cy="73616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BA45241-D66B-487C-A306-6C2166A757E3}" type="datetimeFigureOut">
              <a:rPr lang="en-US" smtClean="0">
                <a:solidFill>
                  <a:prstClr val="black">
                    <a:tint val="75000"/>
                  </a:prstClr>
                </a:solidFill>
              </a:rPr>
              <a:pPr/>
              <a:t>8/4/2024</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C62E5D7B-E9BF-4D9D-AE03-C8621BFB237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608277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30400" y="1421660"/>
            <a:ext cx="11582400" cy="3024293"/>
          </a:xfrm>
        </p:spPr>
        <p:txBody>
          <a:bodyPr anchor="b"/>
          <a:lstStyle>
            <a:lvl1pPr algn="ctr">
              <a:defRPr sz="7600"/>
            </a:lvl1pPr>
          </a:lstStyle>
          <a:p>
            <a:r>
              <a:rPr lang="en-US"/>
              <a:t>Click to edit Master title style</a:t>
            </a:r>
            <a:endParaRPr lang="en-US" dirty="0"/>
          </a:p>
        </p:txBody>
      </p:sp>
      <p:sp>
        <p:nvSpPr>
          <p:cNvPr id="3" name="Subtitle 2"/>
          <p:cNvSpPr>
            <a:spLocks noGrp="1"/>
          </p:cNvSpPr>
          <p:nvPr>
            <p:ph type="subTitle" idx="1"/>
          </p:nvPr>
        </p:nvSpPr>
        <p:spPr>
          <a:xfrm>
            <a:off x="1930400" y="4562581"/>
            <a:ext cx="11582400" cy="2097299"/>
          </a:xfrm>
        </p:spPr>
        <p:txBody>
          <a:bodyPr/>
          <a:lstStyle>
            <a:lvl1pPr marL="0" indent="0" algn="ctr">
              <a:buNone/>
              <a:defRPr sz="3040"/>
            </a:lvl1pPr>
            <a:lvl2pPr marL="579135" indent="0" algn="ctr">
              <a:buNone/>
              <a:defRPr sz="2533"/>
            </a:lvl2pPr>
            <a:lvl3pPr marL="1158270" indent="0" algn="ctr">
              <a:buNone/>
              <a:defRPr sz="2280"/>
            </a:lvl3pPr>
            <a:lvl4pPr marL="1737406" indent="0" algn="ctr">
              <a:buNone/>
              <a:defRPr sz="2027"/>
            </a:lvl4pPr>
            <a:lvl5pPr marL="2316541" indent="0" algn="ctr">
              <a:buNone/>
              <a:defRPr sz="2027"/>
            </a:lvl5pPr>
            <a:lvl6pPr marL="2895676" indent="0" algn="ctr">
              <a:buNone/>
              <a:defRPr sz="2027"/>
            </a:lvl6pPr>
            <a:lvl7pPr marL="3474811" indent="0" algn="ctr">
              <a:buNone/>
              <a:defRPr sz="2027"/>
            </a:lvl7pPr>
            <a:lvl8pPr marL="4053947" indent="0" algn="ctr">
              <a:buNone/>
              <a:defRPr sz="2027"/>
            </a:lvl8pPr>
            <a:lvl9pPr marL="4633082" indent="0" algn="ctr">
              <a:buNone/>
              <a:defRPr sz="202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B07C37-AB4C-44BE-B780-2102B08AD412}" type="datetimeFigureOut">
              <a:rPr lang="en-US" smtClean="0"/>
              <a:t>8/4/2024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06388-326A-4150-B236-747A99AA2642}" type="slidenum">
              <a:rPr lang="en-US" smtClean="0"/>
              <a:t>‹#›</a:t>
            </a:fld>
            <a:endParaRPr lang="en-US"/>
          </a:p>
        </p:txBody>
      </p:sp>
    </p:spTree>
    <p:extLst>
      <p:ext uri="{BB962C8B-B14F-4D97-AF65-F5344CB8AC3E}">
        <p14:creationId xmlns:p14="http://schemas.microsoft.com/office/powerpoint/2010/main" val="221582794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B07C37-AB4C-44BE-B780-2102B08AD412}" type="datetimeFigureOut">
              <a:rPr lang="en-US" smtClean="0"/>
              <a:t>8/4/2024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06388-326A-4150-B236-747A99AA2642}" type="slidenum">
              <a:rPr lang="en-US" smtClean="0"/>
              <a:t>‹#›</a:t>
            </a:fld>
            <a:endParaRPr lang="en-US"/>
          </a:p>
        </p:txBody>
      </p:sp>
    </p:spTree>
    <p:extLst>
      <p:ext uri="{BB962C8B-B14F-4D97-AF65-F5344CB8AC3E}">
        <p14:creationId xmlns:p14="http://schemas.microsoft.com/office/powerpoint/2010/main" val="7996408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53677" y="2165669"/>
            <a:ext cx="13319760" cy="3613467"/>
          </a:xfrm>
        </p:spPr>
        <p:txBody>
          <a:bodyPr anchor="b"/>
          <a:lstStyle>
            <a:lvl1pPr>
              <a:defRPr sz="7600"/>
            </a:lvl1pPr>
          </a:lstStyle>
          <a:p>
            <a:r>
              <a:rPr lang="en-US"/>
              <a:t>Click to edit Master title style</a:t>
            </a:r>
            <a:endParaRPr lang="en-US" dirty="0"/>
          </a:p>
        </p:txBody>
      </p:sp>
      <p:sp>
        <p:nvSpPr>
          <p:cNvPr id="3" name="Text Placeholder 2"/>
          <p:cNvSpPr>
            <a:spLocks noGrp="1"/>
          </p:cNvSpPr>
          <p:nvPr>
            <p:ph type="body" idx="1"/>
          </p:nvPr>
        </p:nvSpPr>
        <p:spPr>
          <a:xfrm>
            <a:off x="1053677" y="5813320"/>
            <a:ext cx="13319760" cy="1900237"/>
          </a:xfrm>
        </p:spPr>
        <p:txBody>
          <a:bodyPr/>
          <a:lstStyle>
            <a:lvl1pPr marL="0" indent="0">
              <a:buNone/>
              <a:defRPr sz="3040">
                <a:solidFill>
                  <a:schemeClr val="tx1">
                    <a:tint val="75000"/>
                  </a:schemeClr>
                </a:solidFill>
              </a:defRPr>
            </a:lvl1pPr>
            <a:lvl2pPr marL="579135" indent="0">
              <a:buNone/>
              <a:defRPr sz="2533">
                <a:solidFill>
                  <a:schemeClr val="tx1">
                    <a:tint val="75000"/>
                  </a:schemeClr>
                </a:solidFill>
              </a:defRPr>
            </a:lvl2pPr>
            <a:lvl3pPr marL="1158270" indent="0">
              <a:buNone/>
              <a:defRPr sz="2280">
                <a:solidFill>
                  <a:schemeClr val="tx1">
                    <a:tint val="75000"/>
                  </a:schemeClr>
                </a:solidFill>
              </a:defRPr>
            </a:lvl3pPr>
            <a:lvl4pPr marL="1737406" indent="0">
              <a:buNone/>
              <a:defRPr sz="2027">
                <a:solidFill>
                  <a:schemeClr val="tx1">
                    <a:tint val="75000"/>
                  </a:schemeClr>
                </a:solidFill>
              </a:defRPr>
            </a:lvl4pPr>
            <a:lvl5pPr marL="2316541" indent="0">
              <a:buNone/>
              <a:defRPr sz="2027">
                <a:solidFill>
                  <a:schemeClr val="tx1">
                    <a:tint val="75000"/>
                  </a:schemeClr>
                </a:solidFill>
              </a:defRPr>
            </a:lvl5pPr>
            <a:lvl6pPr marL="2895676" indent="0">
              <a:buNone/>
              <a:defRPr sz="2027">
                <a:solidFill>
                  <a:schemeClr val="tx1">
                    <a:tint val="75000"/>
                  </a:schemeClr>
                </a:solidFill>
              </a:defRPr>
            </a:lvl6pPr>
            <a:lvl7pPr marL="3474811" indent="0">
              <a:buNone/>
              <a:defRPr sz="2027">
                <a:solidFill>
                  <a:schemeClr val="tx1">
                    <a:tint val="75000"/>
                  </a:schemeClr>
                </a:solidFill>
              </a:defRPr>
            </a:lvl7pPr>
            <a:lvl8pPr marL="4053947" indent="0">
              <a:buNone/>
              <a:defRPr sz="2027">
                <a:solidFill>
                  <a:schemeClr val="tx1">
                    <a:tint val="75000"/>
                  </a:schemeClr>
                </a:solidFill>
              </a:defRPr>
            </a:lvl8pPr>
            <a:lvl9pPr marL="4633082" indent="0">
              <a:buNone/>
              <a:defRPr sz="202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B07C37-AB4C-44BE-B780-2102B08AD412}" type="datetimeFigureOut">
              <a:rPr lang="en-US" smtClean="0"/>
              <a:t>8/4/2024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06388-326A-4150-B236-747A99AA2642}" type="slidenum">
              <a:rPr lang="en-US" smtClean="0"/>
              <a:t>‹#›</a:t>
            </a:fld>
            <a:endParaRPr lang="en-US"/>
          </a:p>
        </p:txBody>
      </p:sp>
    </p:spTree>
    <p:extLst>
      <p:ext uri="{BB962C8B-B14F-4D97-AF65-F5344CB8AC3E}">
        <p14:creationId xmlns:p14="http://schemas.microsoft.com/office/powerpoint/2010/main" val="98207201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1720" y="2312458"/>
            <a:ext cx="6563360" cy="55116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18120" y="2312458"/>
            <a:ext cx="6563360" cy="55116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B07C37-AB4C-44BE-B780-2102B08AD412}" type="datetimeFigureOut">
              <a:rPr lang="en-US" smtClean="0"/>
              <a:t>8/4/2024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406388-326A-4150-B236-747A99AA2642}" type="slidenum">
              <a:rPr lang="en-US" smtClean="0"/>
              <a:t>‹#›</a:t>
            </a:fld>
            <a:endParaRPr lang="en-US"/>
          </a:p>
        </p:txBody>
      </p:sp>
    </p:spTree>
    <p:extLst>
      <p:ext uri="{BB962C8B-B14F-4D97-AF65-F5344CB8AC3E}">
        <p14:creationId xmlns:p14="http://schemas.microsoft.com/office/powerpoint/2010/main" val="262355710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63731" y="462493"/>
            <a:ext cx="13319760" cy="1679046"/>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63732" y="2129473"/>
            <a:ext cx="6533197" cy="1043622"/>
          </a:xfrm>
        </p:spPr>
        <p:txBody>
          <a:bodyPr anchor="b"/>
          <a:lstStyle>
            <a:lvl1pPr marL="0" indent="0">
              <a:buNone/>
              <a:defRPr sz="3040" b="1"/>
            </a:lvl1pPr>
            <a:lvl2pPr marL="579135" indent="0">
              <a:buNone/>
              <a:defRPr sz="2533" b="1"/>
            </a:lvl2pPr>
            <a:lvl3pPr marL="1158270" indent="0">
              <a:buNone/>
              <a:defRPr sz="2280" b="1"/>
            </a:lvl3pPr>
            <a:lvl4pPr marL="1737406" indent="0">
              <a:buNone/>
              <a:defRPr sz="2027" b="1"/>
            </a:lvl4pPr>
            <a:lvl5pPr marL="2316541" indent="0">
              <a:buNone/>
              <a:defRPr sz="2027" b="1"/>
            </a:lvl5pPr>
            <a:lvl6pPr marL="2895676" indent="0">
              <a:buNone/>
              <a:defRPr sz="2027" b="1"/>
            </a:lvl6pPr>
            <a:lvl7pPr marL="3474811" indent="0">
              <a:buNone/>
              <a:defRPr sz="2027" b="1"/>
            </a:lvl7pPr>
            <a:lvl8pPr marL="4053947" indent="0">
              <a:buNone/>
              <a:defRPr sz="2027" b="1"/>
            </a:lvl8pPr>
            <a:lvl9pPr marL="4633082" indent="0">
              <a:buNone/>
              <a:defRPr sz="2027" b="1"/>
            </a:lvl9pPr>
          </a:lstStyle>
          <a:p>
            <a:pPr lvl="0"/>
            <a:r>
              <a:rPr lang="en-US"/>
              <a:t>Click to edit Master text styles</a:t>
            </a:r>
          </a:p>
        </p:txBody>
      </p:sp>
      <p:sp>
        <p:nvSpPr>
          <p:cNvPr id="4" name="Content Placeholder 3"/>
          <p:cNvSpPr>
            <a:spLocks noGrp="1"/>
          </p:cNvSpPr>
          <p:nvPr>
            <p:ph sz="half" idx="2"/>
          </p:nvPr>
        </p:nvSpPr>
        <p:spPr>
          <a:xfrm>
            <a:off x="1063732" y="3173095"/>
            <a:ext cx="6533197" cy="46671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18120" y="2129473"/>
            <a:ext cx="6565371" cy="1043622"/>
          </a:xfrm>
        </p:spPr>
        <p:txBody>
          <a:bodyPr anchor="b"/>
          <a:lstStyle>
            <a:lvl1pPr marL="0" indent="0">
              <a:buNone/>
              <a:defRPr sz="3040" b="1"/>
            </a:lvl1pPr>
            <a:lvl2pPr marL="579135" indent="0">
              <a:buNone/>
              <a:defRPr sz="2533" b="1"/>
            </a:lvl2pPr>
            <a:lvl3pPr marL="1158270" indent="0">
              <a:buNone/>
              <a:defRPr sz="2280" b="1"/>
            </a:lvl3pPr>
            <a:lvl4pPr marL="1737406" indent="0">
              <a:buNone/>
              <a:defRPr sz="2027" b="1"/>
            </a:lvl4pPr>
            <a:lvl5pPr marL="2316541" indent="0">
              <a:buNone/>
              <a:defRPr sz="2027" b="1"/>
            </a:lvl5pPr>
            <a:lvl6pPr marL="2895676" indent="0">
              <a:buNone/>
              <a:defRPr sz="2027" b="1"/>
            </a:lvl6pPr>
            <a:lvl7pPr marL="3474811" indent="0">
              <a:buNone/>
              <a:defRPr sz="2027" b="1"/>
            </a:lvl7pPr>
            <a:lvl8pPr marL="4053947" indent="0">
              <a:buNone/>
              <a:defRPr sz="2027" b="1"/>
            </a:lvl8pPr>
            <a:lvl9pPr marL="4633082" indent="0">
              <a:buNone/>
              <a:defRPr sz="2027" b="1"/>
            </a:lvl9pPr>
          </a:lstStyle>
          <a:p>
            <a:pPr lvl="0"/>
            <a:r>
              <a:rPr lang="en-US"/>
              <a:t>Click to edit Master text styles</a:t>
            </a:r>
          </a:p>
        </p:txBody>
      </p:sp>
      <p:sp>
        <p:nvSpPr>
          <p:cNvPr id="6" name="Content Placeholder 5"/>
          <p:cNvSpPr>
            <a:spLocks noGrp="1"/>
          </p:cNvSpPr>
          <p:nvPr>
            <p:ph sz="quarter" idx="4"/>
          </p:nvPr>
        </p:nvSpPr>
        <p:spPr>
          <a:xfrm>
            <a:off x="7818120" y="3173095"/>
            <a:ext cx="6565371" cy="46671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B07C37-AB4C-44BE-B780-2102B08AD412}" type="datetimeFigureOut">
              <a:rPr lang="en-US" smtClean="0"/>
              <a:t>8/4/2024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406388-326A-4150-B236-747A99AA2642}" type="slidenum">
              <a:rPr lang="en-US" smtClean="0"/>
              <a:t>‹#›</a:t>
            </a:fld>
            <a:endParaRPr lang="en-US"/>
          </a:p>
        </p:txBody>
      </p:sp>
    </p:spTree>
    <p:extLst>
      <p:ext uri="{BB962C8B-B14F-4D97-AF65-F5344CB8AC3E}">
        <p14:creationId xmlns:p14="http://schemas.microsoft.com/office/powerpoint/2010/main" val="37977534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defTabSz="1158270"/>
            <a:fld id="{4BB07C37-AB4C-44BE-B780-2102B08AD412}" type="datetimeFigureOut">
              <a:rPr lang="en-US" smtClean="0">
                <a:solidFill>
                  <a:prstClr val="black">
                    <a:tint val="75000"/>
                  </a:prstClr>
                </a:solidFill>
              </a:rPr>
              <a:pPr defTabSz="1158270"/>
              <a:t>8/4/2024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1582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158270"/>
            <a:fld id="{A6406388-326A-4150-B236-747A99AA2642}" type="slidenum">
              <a:rPr lang="en-US" smtClean="0">
                <a:solidFill>
                  <a:prstClr val="black">
                    <a:tint val="75000"/>
                  </a:prstClr>
                </a:solidFill>
              </a:rPr>
              <a:pPr defTabSz="1158270"/>
              <a:t>‹#›</a:t>
            </a:fld>
            <a:endParaRPr lang="en-US">
              <a:solidFill>
                <a:prstClr val="black">
                  <a:tint val="75000"/>
                </a:prstClr>
              </a:solidFill>
            </a:endParaRPr>
          </a:p>
        </p:txBody>
      </p:sp>
    </p:spTree>
    <p:extLst>
      <p:ext uri="{BB962C8B-B14F-4D97-AF65-F5344CB8AC3E}">
        <p14:creationId xmlns:p14="http://schemas.microsoft.com/office/powerpoint/2010/main" val="10108275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a:pPr>
                <a:defRPr/>
              </a:pPr>
              <a:t>8/4/2024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158270"/>
            <a:fld id="{4BB07C37-AB4C-44BE-B780-2102B08AD412}" type="datetimeFigureOut">
              <a:rPr lang="en-US" smtClean="0">
                <a:solidFill>
                  <a:prstClr val="black">
                    <a:tint val="75000"/>
                  </a:prstClr>
                </a:solidFill>
              </a:rPr>
              <a:pPr defTabSz="1158270"/>
              <a:t>8/4/2024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1582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158270"/>
            <a:fld id="{A6406388-326A-4150-B236-747A99AA2642}" type="slidenum">
              <a:rPr lang="en-US" smtClean="0">
                <a:solidFill>
                  <a:prstClr val="black">
                    <a:tint val="75000"/>
                  </a:prstClr>
                </a:solidFill>
              </a:rPr>
              <a:pPr defTabSz="1158270"/>
              <a:t>‹#›</a:t>
            </a:fld>
            <a:endParaRPr lang="en-US">
              <a:solidFill>
                <a:prstClr val="black">
                  <a:tint val="75000"/>
                </a:prstClr>
              </a:solidFill>
            </a:endParaRPr>
          </a:p>
        </p:txBody>
      </p:sp>
    </p:spTree>
    <p:extLst>
      <p:ext uri="{BB962C8B-B14F-4D97-AF65-F5344CB8AC3E}">
        <p14:creationId xmlns:p14="http://schemas.microsoft.com/office/powerpoint/2010/main" val="245429576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3732" y="579120"/>
            <a:ext cx="4980834" cy="2026920"/>
          </a:xfrm>
        </p:spPr>
        <p:txBody>
          <a:bodyPr anchor="b"/>
          <a:lstStyle>
            <a:lvl1pPr>
              <a:defRPr sz="4053"/>
            </a:lvl1pPr>
          </a:lstStyle>
          <a:p>
            <a:r>
              <a:rPr lang="en-US"/>
              <a:t>Click to edit Master title style</a:t>
            </a:r>
            <a:endParaRPr lang="en-US" dirty="0"/>
          </a:p>
        </p:txBody>
      </p:sp>
      <p:sp>
        <p:nvSpPr>
          <p:cNvPr id="3" name="Content Placeholder 2"/>
          <p:cNvSpPr>
            <a:spLocks noGrp="1"/>
          </p:cNvSpPr>
          <p:nvPr>
            <p:ph idx="1"/>
          </p:nvPr>
        </p:nvSpPr>
        <p:spPr>
          <a:xfrm>
            <a:off x="6565371" y="1250739"/>
            <a:ext cx="7818120" cy="6173258"/>
          </a:xfrm>
        </p:spPr>
        <p:txBody>
          <a:bodyPr/>
          <a:lstStyle>
            <a:lvl1pPr>
              <a:defRPr sz="4053"/>
            </a:lvl1pPr>
            <a:lvl2pPr>
              <a:defRPr sz="3547"/>
            </a:lvl2pPr>
            <a:lvl3pPr>
              <a:defRPr sz="3040"/>
            </a:lvl3pPr>
            <a:lvl4pPr>
              <a:defRPr sz="2533"/>
            </a:lvl4pPr>
            <a:lvl5pPr>
              <a:defRPr sz="2533"/>
            </a:lvl5pPr>
            <a:lvl6pPr>
              <a:defRPr sz="2533"/>
            </a:lvl6pPr>
            <a:lvl7pPr>
              <a:defRPr sz="2533"/>
            </a:lvl7pPr>
            <a:lvl8pPr>
              <a:defRPr sz="2533"/>
            </a:lvl8pPr>
            <a:lvl9pPr>
              <a:defRPr sz="25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63732" y="2606040"/>
            <a:ext cx="4980834" cy="4828011"/>
          </a:xfrm>
        </p:spPr>
        <p:txBody>
          <a:bodyPr/>
          <a:lstStyle>
            <a:lvl1pPr marL="0" indent="0">
              <a:buNone/>
              <a:defRPr sz="2027"/>
            </a:lvl1pPr>
            <a:lvl2pPr marL="579135" indent="0">
              <a:buNone/>
              <a:defRPr sz="1773"/>
            </a:lvl2pPr>
            <a:lvl3pPr marL="1158270" indent="0">
              <a:buNone/>
              <a:defRPr sz="1520"/>
            </a:lvl3pPr>
            <a:lvl4pPr marL="1737406" indent="0">
              <a:buNone/>
              <a:defRPr sz="1267"/>
            </a:lvl4pPr>
            <a:lvl5pPr marL="2316541" indent="0">
              <a:buNone/>
              <a:defRPr sz="1267"/>
            </a:lvl5pPr>
            <a:lvl6pPr marL="2895676" indent="0">
              <a:buNone/>
              <a:defRPr sz="1267"/>
            </a:lvl6pPr>
            <a:lvl7pPr marL="3474811" indent="0">
              <a:buNone/>
              <a:defRPr sz="1267"/>
            </a:lvl7pPr>
            <a:lvl8pPr marL="4053947" indent="0">
              <a:buNone/>
              <a:defRPr sz="1267"/>
            </a:lvl8pPr>
            <a:lvl9pPr marL="4633082" indent="0">
              <a:buNone/>
              <a:defRPr sz="1267"/>
            </a:lvl9pPr>
          </a:lstStyle>
          <a:p>
            <a:pPr lvl="0"/>
            <a:r>
              <a:rPr lang="en-US"/>
              <a:t>Click to edit Master text styles</a:t>
            </a:r>
          </a:p>
        </p:txBody>
      </p:sp>
      <p:sp>
        <p:nvSpPr>
          <p:cNvPr id="5" name="Date Placeholder 4"/>
          <p:cNvSpPr>
            <a:spLocks noGrp="1"/>
          </p:cNvSpPr>
          <p:nvPr>
            <p:ph type="dt" sz="half" idx="10"/>
          </p:nvPr>
        </p:nvSpPr>
        <p:spPr/>
        <p:txBody>
          <a:bodyPr/>
          <a:lstStyle/>
          <a:p>
            <a:fld id="{4BB07C37-AB4C-44BE-B780-2102B08AD412}" type="datetimeFigureOut">
              <a:rPr lang="en-US" smtClean="0"/>
              <a:t>8/4/2024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406388-326A-4150-B236-747A99AA2642}" type="slidenum">
              <a:rPr lang="en-US" smtClean="0"/>
              <a:t>‹#›</a:t>
            </a:fld>
            <a:endParaRPr lang="en-US"/>
          </a:p>
        </p:txBody>
      </p:sp>
    </p:spTree>
    <p:extLst>
      <p:ext uri="{BB962C8B-B14F-4D97-AF65-F5344CB8AC3E}">
        <p14:creationId xmlns:p14="http://schemas.microsoft.com/office/powerpoint/2010/main" val="119525410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63732" y="579120"/>
            <a:ext cx="4980834" cy="2026920"/>
          </a:xfrm>
        </p:spPr>
        <p:txBody>
          <a:bodyPr anchor="b"/>
          <a:lstStyle>
            <a:lvl1pPr>
              <a:defRPr sz="4053"/>
            </a:lvl1pPr>
          </a:lstStyle>
          <a:p>
            <a:r>
              <a:rPr lang="en-US"/>
              <a:t>Click to edit Master title style</a:t>
            </a:r>
            <a:endParaRPr lang="en-US" dirty="0"/>
          </a:p>
        </p:txBody>
      </p:sp>
      <p:sp>
        <p:nvSpPr>
          <p:cNvPr id="3" name="Picture Placeholder 2"/>
          <p:cNvSpPr>
            <a:spLocks noGrp="1" noChangeAspect="1"/>
          </p:cNvSpPr>
          <p:nvPr>
            <p:ph type="pic" idx="1"/>
          </p:nvPr>
        </p:nvSpPr>
        <p:spPr>
          <a:xfrm>
            <a:off x="6565371" y="1250739"/>
            <a:ext cx="7818120" cy="6173258"/>
          </a:xfrm>
        </p:spPr>
        <p:txBody>
          <a:bodyPr anchor="t"/>
          <a:lstStyle>
            <a:lvl1pPr marL="0" indent="0">
              <a:buNone/>
              <a:defRPr sz="4053"/>
            </a:lvl1pPr>
            <a:lvl2pPr marL="579135" indent="0">
              <a:buNone/>
              <a:defRPr sz="3547"/>
            </a:lvl2pPr>
            <a:lvl3pPr marL="1158270" indent="0">
              <a:buNone/>
              <a:defRPr sz="3040"/>
            </a:lvl3pPr>
            <a:lvl4pPr marL="1737406" indent="0">
              <a:buNone/>
              <a:defRPr sz="2533"/>
            </a:lvl4pPr>
            <a:lvl5pPr marL="2316541" indent="0">
              <a:buNone/>
              <a:defRPr sz="2533"/>
            </a:lvl5pPr>
            <a:lvl6pPr marL="2895676" indent="0">
              <a:buNone/>
              <a:defRPr sz="2533"/>
            </a:lvl6pPr>
            <a:lvl7pPr marL="3474811" indent="0">
              <a:buNone/>
              <a:defRPr sz="2533"/>
            </a:lvl7pPr>
            <a:lvl8pPr marL="4053947" indent="0">
              <a:buNone/>
              <a:defRPr sz="2533"/>
            </a:lvl8pPr>
            <a:lvl9pPr marL="4633082" indent="0">
              <a:buNone/>
              <a:defRPr sz="2533"/>
            </a:lvl9pPr>
          </a:lstStyle>
          <a:p>
            <a:r>
              <a:rPr lang="en-US"/>
              <a:t>Click icon to add picture</a:t>
            </a:r>
            <a:endParaRPr lang="en-US" dirty="0"/>
          </a:p>
        </p:txBody>
      </p:sp>
      <p:sp>
        <p:nvSpPr>
          <p:cNvPr id="4" name="Text Placeholder 3"/>
          <p:cNvSpPr>
            <a:spLocks noGrp="1"/>
          </p:cNvSpPr>
          <p:nvPr>
            <p:ph type="body" sz="half" idx="2"/>
          </p:nvPr>
        </p:nvSpPr>
        <p:spPr>
          <a:xfrm>
            <a:off x="1063732" y="2606040"/>
            <a:ext cx="4980834" cy="4828011"/>
          </a:xfrm>
        </p:spPr>
        <p:txBody>
          <a:bodyPr/>
          <a:lstStyle>
            <a:lvl1pPr marL="0" indent="0">
              <a:buNone/>
              <a:defRPr sz="2027"/>
            </a:lvl1pPr>
            <a:lvl2pPr marL="579135" indent="0">
              <a:buNone/>
              <a:defRPr sz="1773"/>
            </a:lvl2pPr>
            <a:lvl3pPr marL="1158270" indent="0">
              <a:buNone/>
              <a:defRPr sz="1520"/>
            </a:lvl3pPr>
            <a:lvl4pPr marL="1737406" indent="0">
              <a:buNone/>
              <a:defRPr sz="1267"/>
            </a:lvl4pPr>
            <a:lvl5pPr marL="2316541" indent="0">
              <a:buNone/>
              <a:defRPr sz="1267"/>
            </a:lvl5pPr>
            <a:lvl6pPr marL="2895676" indent="0">
              <a:buNone/>
              <a:defRPr sz="1267"/>
            </a:lvl6pPr>
            <a:lvl7pPr marL="3474811" indent="0">
              <a:buNone/>
              <a:defRPr sz="1267"/>
            </a:lvl7pPr>
            <a:lvl8pPr marL="4053947" indent="0">
              <a:buNone/>
              <a:defRPr sz="1267"/>
            </a:lvl8pPr>
            <a:lvl9pPr marL="4633082" indent="0">
              <a:buNone/>
              <a:defRPr sz="1267"/>
            </a:lvl9pPr>
          </a:lstStyle>
          <a:p>
            <a:pPr lvl="0"/>
            <a:r>
              <a:rPr lang="en-US"/>
              <a:t>Click to edit Master text styles</a:t>
            </a:r>
          </a:p>
        </p:txBody>
      </p:sp>
      <p:sp>
        <p:nvSpPr>
          <p:cNvPr id="5" name="Date Placeholder 4"/>
          <p:cNvSpPr>
            <a:spLocks noGrp="1"/>
          </p:cNvSpPr>
          <p:nvPr>
            <p:ph type="dt" sz="half" idx="10"/>
          </p:nvPr>
        </p:nvSpPr>
        <p:spPr/>
        <p:txBody>
          <a:bodyPr/>
          <a:lstStyle/>
          <a:p>
            <a:fld id="{4BB07C37-AB4C-44BE-B780-2102B08AD412}" type="datetimeFigureOut">
              <a:rPr lang="en-US" smtClean="0"/>
              <a:t>8/4/2024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406388-326A-4150-B236-747A99AA2642}" type="slidenum">
              <a:rPr lang="en-US" smtClean="0"/>
              <a:t>‹#›</a:t>
            </a:fld>
            <a:endParaRPr lang="en-US"/>
          </a:p>
        </p:txBody>
      </p:sp>
    </p:spTree>
    <p:extLst>
      <p:ext uri="{BB962C8B-B14F-4D97-AF65-F5344CB8AC3E}">
        <p14:creationId xmlns:p14="http://schemas.microsoft.com/office/powerpoint/2010/main" val="346970920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B07C37-AB4C-44BE-B780-2102B08AD412}" type="datetimeFigureOut">
              <a:rPr lang="en-US" smtClean="0"/>
              <a:t>8/4/2024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06388-326A-4150-B236-747A99AA2642}" type="slidenum">
              <a:rPr lang="en-US" smtClean="0"/>
              <a:t>‹#›</a:t>
            </a:fld>
            <a:endParaRPr lang="en-US"/>
          </a:p>
        </p:txBody>
      </p:sp>
    </p:spTree>
    <p:extLst>
      <p:ext uri="{BB962C8B-B14F-4D97-AF65-F5344CB8AC3E}">
        <p14:creationId xmlns:p14="http://schemas.microsoft.com/office/powerpoint/2010/main" val="20505558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051540" y="462492"/>
            <a:ext cx="3329940" cy="736166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1720" y="462492"/>
            <a:ext cx="9796780" cy="736166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B07C37-AB4C-44BE-B780-2102B08AD412}" type="datetimeFigureOut">
              <a:rPr lang="en-US" smtClean="0"/>
              <a:t>8/4/2024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406388-326A-4150-B236-747A99AA2642}" type="slidenum">
              <a:rPr lang="en-US" smtClean="0"/>
              <a:t>‹#›</a:t>
            </a:fld>
            <a:endParaRPr lang="en-US"/>
          </a:p>
        </p:txBody>
      </p:sp>
    </p:spTree>
    <p:extLst>
      <p:ext uri="{BB962C8B-B14F-4D97-AF65-F5344CB8AC3E}">
        <p14:creationId xmlns:p14="http://schemas.microsoft.com/office/powerpoint/2010/main" val="14726378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a:pPr>
                <a:defRPr/>
              </a:pPr>
              <a:t>8/4/2024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a:pPr>
                <a:defRPr/>
              </a:pPr>
              <a:t>‹#›</a:t>
            </a:fld>
            <a:endParaRPr lang="en-US"/>
          </a:p>
        </p:txBody>
      </p:sp>
    </p:spTree>
    <p:extLst>
      <p:ext uri="{BB962C8B-B14F-4D97-AF65-F5344CB8AC3E}">
        <p14:creationId xmlns:p14="http://schemas.microsoft.com/office/powerpoint/2010/main" val="26083262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B600A447-071E-4BED-9899-B89530D72B63}" type="datetimeFigureOut">
              <a:rPr lang="en-US" smtClean="0"/>
              <a:pPr>
                <a:defRPr/>
              </a:pPr>
              <a:t>8/4/2024</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7BE331C-5AF4-42A7-8D9C-B3B3F8FE9FE4}" type="slidenum">
              <a:rPr lang="en-US" smtClean="0"/>
              <a:pPr>
                <a:defRPr/>
              </a:pPr>
              <a:t>‹#›</a:t>
            </a:fld>
            <a:endParaRPr lang="en-US" dirty="0"/>
          </a:p>
        </p:txBody>
      </p:sp>
    </p:spTree>
    <p:extLst>
      <p:ext uri="{BB962C8B-B14F-4D97-AF65-F5344CB8AC3E}">
        <p14:creationId xmlns:p14="http://schemas.microsoft.com/office/powerpoint/2010/main" val="7379314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charset="0"/>
                <a:ea typeface="MS PGothic" pitchFamily="34" charset="-128"/>
              </a:defRPr>
            </a:lvl1pPr>
          </a:lstStyle>
          <a:p>
            <a:pPr>
              <a:defRPr/>
            </a:pPr>
            <a:fld id="{B9C800B0-7B37-41C5-8D51-55BB2B986D5D}" type="datetimeFigureOut">
              <a:rPr lang="en-US" smtClean="0"/>
              <a:pPr>
                <a:defRPr/>
              </a:pPr>
              <a:t>8/4/2024</a:t>
            </a:fld>
            <a:endParaRPr lang="en-US"/>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charset="0"/>
                <a:ea typeface="MS PGothic" pitchFamily="34" charset="-128"/>
              </a:defRPr>
            </a:lvl1pPr>
          </a:lstStyle>
          <a:p>
            <a:pPr>
              <a:defRPr/>
            </a:pPr>
            <a:endParaRPr lang="en-US"/>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charset="0"/>
                <a:ea typeface="MS PGothic" pitchFamily="34" charset="-128"/>
              </a:defRPr>
            </a:lvl1pPr>
          </a:lstStyle>
          <a:p>
            <a:pPr>
              <a:defRPr/>
            </a:pPr>
            <a:fld id="{764EC362-6D5C-42EF-8A7B-FF349380AEA0}" type="slidenum">
              <a:rPr lang="en-US" smtClean="0"/>
              <a:pPr>
                <a:defRPr/>
              </a:pPr>
              <a:t>‹#›</a:t>
            </a:fld>
            <a:endParaRPr lang="en-US"/>
          </a:p>
        </p:txBody>
      </p:sp>
    </p:spTree>
    <p:extLst>
      <p:ext uri="{BB962C8B-B14F-4D97-AF65-F5344CB8AC3E}">
        <p14:creationId xmlns:p14="http://schemas.microsoft.com/office/powerpoint/2010/main" val="1672487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158270"/>
            <a:fld id="{8EE7D881-BC4B-4967-BBBF-D34FC9E7B506}" type="datetimeFigureOut">
              <a:rPr lang="en-US" smtClean="0">
                <a:solidFill>
                  <a:prstClr val="black">
                    <a:tint val="75000"/>
                  </a:prstClr>
                </a:solidFill>
              </a:rPr>
              <a:pPr defTabSz="1158270"/>
              <a:t>8/4/2024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1582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158270"/>
            <a:fld id="{9C515497-C733-4B3F-8A72-0EF1A6E49345}" type="slidenum">
              <a:rPr lang="en-US" smtClean="0">
                <a:solidFill>
                  <a:prstClr val="black">
                    <a:tint val="75000"/>
                  </a:prstClr>
                </a:solidFill>
              </a:rPr>
              <a:pPr defTabSz="1158270"/>
              <a:t>‹#›</a:t>
            </a:fld>
            <a:endParaRPr lang="en-US">
              <a:solidFill>
                <a:prstClr val="black">
                  <a:tint val="75000"/>
                </a:prstClr>
              </a:solidFill>
            </a:endParaRPr>
          </a:p>
        </p:txBody>
      </p:sp>
    </p:spTree>
    <p:extLst>
      <p:ext uri="{BB962C8B-B14F-4D97-AF65-F5344CB8AC3E}">
        <p14:creationId xmlns:p14="http://schemas.microsoft.com/office/powerpoint/2010/main" val="7676396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158270"/>
            <a:fld id="{8EE7D881-BC4B-4967-BBBF-D34FC9E7B506}" type="datetimeFigureOut">
              <a:rPr lang="en-US" smtClean="0">
                <a:solidFill>
                  <a:prstClr val="black">
                    <a:tint val="75000"/>
                  </a:prstClr>
                </a:solidFill>
              </a:rPr>
              <a:pPr defTabSz="1158270"/>
              <a:t>8/4/2024</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pPr defTabSz="1158270"/>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pPr defTabSz="1158270"/>
            <a:fld id="{9C515497-C733-4B3F-8A72-0EF1A6E49345}" type="slidenum">
              <a:rPr lang="en-US" smtClean="0">
                <a:solidFill>
                  <a:prstClr val="black">
                    <a:tint val="75000"/>
                  </a:prstClr>
                </a:solidFill>
              </a:rPr>
              <a:pPr defTabSz="1158270"/>
              <a:t>‹#›</a:t>
            </a:fld>
            <a:endParaRPr lang="en-US">
              <a:solidFill>
                <a:prstClr val="black">
                  <a:tint val="75000"/>
                </a:prstClr>
              </a:solidFill>
            </a:endParaRPr>
          </a:p>
        </p:txBody>
      </p:sp>
    </p:spTree>
    <p:extLst>
      <p:ext uri="{BB962C8B-B14F-4D97-AF65-F5344CB8AC3E}">
        <p14:creationId xmlns:p14="http://schemas.microsoft.com/office/powerpoint/2010/main" val="874268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158270"/>
            <a:fld id="{DC3AEB1E-3291-409C-A818-BE8C1E4E2BD8}" type="datetimeFigureOut">
              <a:rPr lang="en-US" smtClean="0">
                <a:solidFill>
                  <a:prstClr val="black">
                    <a:tint val="75000"/>
                  </a:prstClr>
                </a:solidFill>
              </a:rPr>
              <a:pPr defTabSz="1158270"/>
              <a:t>8/4/2024</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pPr defTabSz="1158270"/>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defTabSz="1158270"/>
            <a:fld id="{DF451189-2218-4425-A66F-4F2843199A9D}" type="slidenum">
              <a:rPr lang="en-US" smtClean="0">
                <a:solidFill>
                  <a:prstClr val="black">
                    <a:tint val="75000"/>
                  </a:prstClr>
                </a:solidFill>
              </a:rPr>
              <a:pPr defTabSz="1158270"/>
              <a:t>‹#›</a:t>
            </a:fld>
            <a:endParaRPr lang="en-US">
              <a:solidFill>
                <a:prstClr val="black">
                  <a:tint val="75000"/>
                </a:prstClr>
              </a:solidFill>
            </a:endParaRPr>
          </a:p>
        </p:txBody>
      </p:sp>
    </p:spTree>
    <p:extLst>
      <p:ext uri="{BB962C8B-B14F-4D97-AF65-F5344CB8AC3E}">
        <p14:creationId xmlns:p14="http://schemas.microsoft.com/office/powerpoint/2010/main" val="6524929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1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6.xml"/></Relationships>
</file>

<file path=ppt/slideMasters/_rels/slideMaster6.xml.rels><?xml version="1.0" encoding="UTF-8" standalone="yes"?>
<Relationships xmlns="http://schemas.openxmlformats.org/package/2006/relationships"><Relationship Id="rId3" Type="http://schemas.openxmlformats.org/officeDocument/2006/relationships/theme" Target="../theme/theme6.xml"/><Relationship Id="rId2" Type="http://schemas.openxmlformats.org/officeDocument/2006/relationships/slideLayout" Target="../slideLayouts/slideLayout8.xml"/><Relationship Id="rId1" Type="http://schemas.openxmlformats.org/officeDocument/2006/relationships/slideLayout" Target="../slideLayouts/slideLayout7.xml"/></Relationships>
</file>

<file path=ppt/slideMasters/_rels/slideMaster7.xml.rels><?xml version="1.0" encoding="UTF-8" standalone="yes"?>
<Relationships xmlns="http://schemas.openxmlformats.org/package/2006/relationships"><Relationship Id="rId3" Type="http://schemas.openxmlformats.org/officeDocument/2006/relationships/theme" Target="../theme/theme7.xml"/><Relationship Id="rId2" Type="http://schemas.openxmlformats.org/officeDocument/2006/relationships/slideLayout" Target="../slideLayouts/slideLayout10.xml"/><Relationship Id="rId1" Type="http://schemas.openxmlformats.org/officeDocument/2006/relationships/slideLayout" Target="../slideLayouts/slideLayout9.xml"/><Relationship Id="rId5" Type="http://schemas.openxmlformats.org/officeDocument/2006/relationships/hyperlink" Target="https://pixabay.com/en/prayer-praying-man-illustration-1269776/" TargetMode="External"/><Relationship Id="rId4" Type="http://schemas.openxmlformats.org/officeDocument/2006/relationships/image" Target="../media/image1.png"/></Relationships>
</file>

<file path=ppt/slideMasters/_rels/slideMaster8.xml.rels><?xml version="1.0" encoding="UTF-8" standalone="yes"?>
<Relationships xmlns="http://schemas.openxmlformats.org/package/2006/relationships"><Relationship Id="rId3" Type="http://schemas.openxmlformats.org/officeDocument/2006/relationships/theme" Target="../theme/theme8.xml"/><Relationship Id="rId2" Type="http://schemas.openxmlformats.org/officeDocument/2006/relationships/slideLayout" Target="../slideLayouts/slideLayout12.xml"/><Relationship Id="rId1" Type="http://schemas.openxmlformats.org/officeDocument/2006/relationships/slideLayout" Target="../slideLayouts/slideLayout11.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9.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72160" y="347875"/>
            <a:ext cx="1389888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772160" y="2026922"/>
            <a:ext cx="13898880" cy="57328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72160" y="8051378"/>
            <a:ext cx="3603413" cy="462492"/>
          </a:xfrm>
          <a:prstGeom prst="rect">
            <a:avLst/>
          </a:prstGeom>
        </p:spPr>
        <p:txBody>
          <a:bodyPr vert="horz" lIns="91440" tIns="45720" rIns="91440" bIns="45720" rtlCol="0" anchor="ctr"/>
          <a:lstStyle>
            <a:lvl1pPr algn="l">
              <a:defRPr sz="1200">
                <a:solidFill>
                  <a:prstClr val="black">
                    <a:tint val="75000"/>
                  </a:prstClr>
                </a:solidFill>
                <a:latin typeface="Arial" charset="0"/>
                <a:ea typeface="+mn-ea"/>
                <a:cs typeface="Arial" charset="0"/>
              </a:defRPr>
            </a:lvl1pPr>
          </a:lstStyle>
          <a:p>
            <a:pPr defTabSz="914400" fontAlgn="base">
              <a:spcBef>
                <a:spcPct val="0"/>
              </a:spcBef>
              <a:spcAft>
                <a:spcPct val="0"/>
              </a:spcAft>
              <a:defRPr/>
            </a:pPr>
            <a:fld id="{BAD0958A-BBC0-4C8A-9E1D-4D51041D464F}" type="datetimeFigureOut">
              <a:rPr lang="en-US" smtClean="0"/>
              <a:pPr defTabSz="914400" fontAlgn="base">
                <a:spcBef>
                  <a:spcPct val="0"/>
                </a:spcBef>
                <a:spcAft>
                  <a:spcPct val="0"/>
                </a:spcAft>
                <a:defRPr/>
              </a:pPr>
              <a:t>8/4/2024</a:t>
            </a:fld>
            <a:endParaRPr lang="en-US" dirty="0"/>
          </a:p>
        </p:txBody>
      </p:sp>
      <p:sp>
        <p:nvSpPr>
          <p:cNvPr id="5" name="Footer Placeholder 4"/>
          <p:cNvSpPr>
            <a:spLocks noGrp="1"/>
          </p:cNvSpPr>
          <p:nvPr>
            <p:ph type="ftr" sz="quarter" idx="3"/>
          </p:nvPr>
        </p:nvSpPr>
        <p:spPr>
          <a:xfrm>
            <a:off x="5276428" y="8051378"/>
            <a:ext cx="4890347" cy="462492"/>
          </a:xfrm>
          <a:prstGeom prst="rect">
            <a:avLst/>
          </a:prstGeom>
        </p:spPr>
        <p:txBody>
          <a:bodyPr vert="horz" lIns="91440" tIns="45720" rIns="91440" bIns="45720" rtlCol="0" anchor="ctr"/>
          <a:lstStyle>
            <a:lvl1pPr algn="ctr">
              <a:defRPr sz="1200">
                <a:solidFill>
                  <a:prstClr val="black">
                    <a:tint val="75000"/>
                  </a:prstClr>
                </a:solidFill>
                <a:latin typeface="Arial" charset="0"/>
                <a:ea typeface="+mn-ea"/>
                <a:cs typeface="Arial" charset="0"/>
              </a:defRPr>
            </a:lvl1pPr>
          </a:lstStyle>
          <a:p>
            <a:pPr defTabSz="914400" fontAlgn="base">
              <a:spcBef>
                <a:spcPct val="0"/>
              </a:spcBef>
              <a:spcAft>
                <a:spcPct val="0"/>
              </a:spcAft>
              <a:defRPr/>
            </a:pPr>
            <a:endParaRPr lang="en-US"/>
          </a:p>
        </p:txBody>
      </p:sp>
      <p:sp>
        <p:nvSpPr>
          <p:cNvPr id="6" name="Slide Number Placeholder 5"/>
          <p:cNvSpPr>
            <a:spLocks noGrp="1"/>
          </p:cNvSpPr>
          <p:nvPr>
            <p:ph type="sldNum" sz="quarter" idx="4"/>
          </p:nvPr>
        </p:nvSpPr>
        <p:spPr>
          <a:xfrm>
            <a:off x="11067628" y="8051378"/>
            <a:ext cx="3603413" cy="462492"/>
          </a:xfrm>
          <a:prstGeom prst="rect">
            <a:avLst/>
          </a:prstGeom>
        </p:spPr>
        <p:txBody>
          <a:bodyPr vert="horz" lIns="91440" tIns="45720" rIns="91440" bIns="45720" rtlCol="0" anchor="ctr"/>
          <a:lstStyle>
            <a:lvl1pPr algn="r">
              <a:defRPr sz="1200">
                <a:solidFill>
                  <a:prstClr val="black">
                    <a:tint val="75000"/>
                  </a:prstClr>
                </a:solidFill>
                <a:latin typeface="Arial" charset="0"/>
                <a:ea typeface="+mn-ea"/>
                <a:cs typeface="Arial" charset="0"/>
              </a:defRPr>
            </a:lvl1pPr>
          </a:lstStyle>
          <a:p>
            <a:pPr defTabSz="914400" fontAlgn="base">
              <a:spcBef>
                <a:spcPct val="0"/>
              </a:spcBef>
              <a:spcAft>
                <a:spcPct val="0"/>
              </a:spcAft>
              <a:defRPr/>
            </a:pPr>
            <a:fld id="{8FB26AFD-2468-4690-BEC3-D024BEC52AF4}" type="slidenum">
              <a:rPr lang="en-US" smtClean="0"/>
              <a:pPr defTabSz="914400" fontAlgn="base">
                <a:spcBef>
                  <a:spcPct val="0"/>
                </a:spcBef>
                <a:spcAft>
                  <a:spcPct val="0"/>
                </a:spcAft>
                <a:defRPr/>
              </a:pPr>
              <a:t>‹#›</a:t>
            </a:fld>
            <a:endParaRPr lang="en-US" dirty="0"/>
          </a:p>
        </p:txBody>
      </p:sp>
    </p:spTree>
  </p:cSld>
  <p:clrMap bg1="lt1" tx1="dk1" bg2="lt2" tx2="dk2" accent1="accent1" accent2="accent2" accent3="accent3" accent4="accent4" accent5="accent5" accent6="accent6" hlink="hlink" folHlink="folHlink"/>
  <p:sldLayoutIdLst>
    <p:sldLayoutId id="2147483735" r:id="rId1"/>
    <p:sldLayoutId id="2147483741" r:id="rId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1720" y="462493"/>
            <a:ext cx="13319760" cy="167904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1720" y="2312458"/>
            <a:ext cx="13319760" cy="551169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1720" y="8051377"/>
            <a:ext cx="3474720" cy="462492"/>
          </a:xfrm>
          <a:prstGeom prst="rect">
            <a:avLst/>
          </a:prstGeom>
        </p:spPr>
        <p:txBody>
          <a:bodyPr vert="horz" lIns="91440" tIns="45720" rIns="91440" bIns="45720" rtlCol="0" anchor="ctr"/>
          <a:lstStyle>
            <a:lvl1pPr algn="l">
              <a:defRPr sz="1520">
                <a:solidFill>
                  <a:schemeClr val="tx1">
                    <a:tint val="75000"/>
                  </a:schemeClr>
                </a:solidFill>
              </a:defRPr>
            </a:lvl1pPr>
          </a:lstStyle>
          <a:p>
            <a:pPr defTabSz="914400" fontAlgn="base">
              <a:spcBef>
                <a:spcPct val="0"/>
              </a:spcBef>
              <a:spcAft>
                <a:spcPct val="0"/>
              </a:spcAft>
              <a:defRPr/>
            </a:pPr>
            <a:fld id="{BAD0958A-BBC0-4C8A-9E1D-4D51041D464F}" type="datetimeFigureOut">
              <a:rPr lang="en-US" smtClean="0"/>
              <a:pPr defTabSz="914400" fontAlgn="base">
                <a:spcBef>
                  <a:spcPct val="0"/>
                </a:spcBef>
                <a:spcAft>
                  <a:spcPct val="0"/>
                </a:spcAft>
                <a:defRPr/>
              </a:pPr>
              <a:t>8/4/2024</a:t>
            </a:fld>
            <a:endParaRPr lang="en-US" dirty="0"/>
          </a:p>
        </p:txBody>
      </p:sp>
      <p:sp>
        <p:nvSpPr>
          <p:cNvPr id="5" name="Footer Placeholder 4"/>
          <p:cNvSpPr>
            <a:spLocks noGrp="1"/>
          </p:cNvSpPr>
          <p:nvPr>
            <p:ph type="ftr" sz="quarter" idx="3"/>
          </p:nvPr>
        </p:nvSpPr>
        <p:spPr>
          <a:xfrm>
            <a:off x="5115560" y="8051377"/>
            <a:ext cx="5212080" cy="462492"/>
          </a:xfrm>
          <a:prstGeom prst="rect">
            <a:avLst/>
          </a:prstGeom>
        </p:spPr>
        <p:txBody>
          <a:bodyPr vert="horz" lIns="91440" tIns="45720" rIns="91440" bIns="45720" rtlCol="0" anchor="ctr"/>
          <a:lstStyle>
            <a:lvl1pPr algn="ctr">
              <a:defRPr sz="1520">
                <a:solidFill>
                  <a:schemeClr val="tx1">
                    <a:tint val="75000"/>
                  </a:schemeClr>
                </a:solidFill>
              </a:defRPr>
            </a:lvl1pPr>
          </a:lstStyle>
          <a:p>
            <a:pPr defTabSz="914400" fontAlgn="base">
              <a:spcBef>
                <a:spcPct val="0"/>
              </a:spcBef>
              <a:spcAft>
                <a:spcPct val="0"/>
              </a:spcAft>
              <a:defRPr/>
            </a:pPr>
            <a:endParaRPr lang="en-US"/>
          </a:p>
        </p:txBody>
      </p:sp>
      <p:sp>
        <p:nvSpPr>
          <p:cNvPr id="6" name="Slide Number Placeholder 5"/>
          <p:cNvSpPr>
            <a:spLocks noGrp="1"/>
          </p:cNvSpPr>
          <p:nvPr>
            <p:ph type="sldNum" sz="quarter" idx="4"/>
          </p:nvPr>
        </p:nvSpPr>
        <p:spPr>
          <a:xfrm>
            <a:off x="10906760" y="8051377"/>
            <a:ext cx="3474720" cy="462492"/>
          </a:xfrm>
          <a:prstGeom prst="rect">
            <a:avLst/>
          </a:prstGeom>
        </p:spPr>
        <p:txBody>
          <a:bodyPr vert="horz" lIns="91440" tIns="45720" rIns="91440" bIns="45720" rtlCol="0" anchor="ctr"/>
          <a:lstStyle>
            <a:lvl1pPr algn="r">
              <a:defRPr sz="1520">
                <a:solidFill>
                  <a:schemeClr val="tx1">
                    <a:tint val="75000"/>
                  </a:schemeClr>
                </a:solidFill>
              </a:defRPr>
            </a:lvl1pPr>
          </a:lstStyle>
          <a:p>
            <a:pPr defTabSz="914400" fontAlgn="base">
              <a:spcBef>
                <a:spcPct val="0"/>
              </a:spcBef>
              <a:spcAft>
                <a:spcPct val="0"/>
              </a:spcAft>
              <a:defRPr/>
            </a:pPr>
            <a:fld id="{8FB26AFD-2468-4690-BEC3-D024BEC52AF4}" type="slidenum">
              <a:rPr lang="en-US" smtClean="0"/>
              <a:pPr defTabSz="914400" fontAlgn="base">
                <a:spcBef>
                  <a:spcPct val="0"/>
                </a:spcBef>
                <a:spcAft>
                  <a:spcPct val="0"/>
                </a:spcAft>
                <a:defRPr/>
              </a:pPr>
              <a:t>‹#›</a:t>
            </a:fld>
            <a:endParaRPr lang="en-US" dirty="0"/>
          </a:p>
        </p:txBody>
      </p:sp>
    </p:spTree>
    <p:extLst>
      <p:ext uri="{BB962C8B-B14F-4D97-AF65-F5344CB8AC3E}">
        <p14:creationId xmlns:p14="http://schemas.microsoft.com/office/powerpoint/2010/main" val="1612323481"/>
      </p:ext>
    </p:extLst>
  </p:cSld>
  <p:clrMap bg1="lt1" tx1="dk1" bg2="lt2" tx2="dk2" accent1="accent1" accent2="accent2" accent3="accent3" accent4="accent4" accent5="accent5" accent6="accent6" hlink="hlink" folHlink="folHlink"/>
  <p:sldLayoutIdLst>
    <p:sldLayoutId id="2147484650" r:id="rId1"/>
    <p:sldLayoutId id="2147484651" r:id="rId2"/>
    <p:sldLayoutId id="2147484652" r:id="rId3"/>
    <p:sldLayoutId id="2147484653" r:id="rId4"/>
    <p:sldLayoutId id="2147484654" r:id="rId5"/>
    <p:sldLayoutId id="2147484655" r:id="rId6"/>
    <p:sldLayoutId id="2147484656" r:id="rId7"/>
    <p:sldLayoutId id="2147484657" r:id="rId8"/>
    <p:sldLayoutId id="2147484658" r:id="rId9"/>
    <p:sldLayoutId id="2147484659" r:id="rId10"/>
    <p:sldLayoutId id="2147484660" r:id="rId11"/>
  </p:sldLayoutIdLst>
  <p:txStyles>
    <p:titleStyle>
      <a:lvl1pPr algn="l" defTabSz="1158270" rtl="0" eaLnBrk="1" latinLnBrk="0" hangingPunct="1">
        <a:lnSpc>
          <a:spcPct val="90000"/>
        </a:lnSpc>
        <a:spcBef>
          <a:spcPct val="0"/>
        </a:spcBef>
        <a:buNone/>
        <a:defRPr sz="5573" kern="1200">
          <a:solidFill>
            <a:schemeClr val="tx1"/>
          </a:solidFill>
          <a:latin typeface="+mj-lt"/>
          <a:ea typeface="+mj-ea"/>
          <a:cs typeface="+mj-cs"/>
        </a:defRPr>
      </a:lvl1pPr>
    </p:titleStyle>
    <p:bodyStyle>
      <a:lvl1pPr marL="289568" indent="-289568" algn="l" defTabSz="1158270" rtl="0" eaLnBrk="1" latinLnBrk="0" hangingPunct="1">
        <a:lnSpc>
          <a:spcPct val="90000"/>
        </a:lnSpc>
        <a:spcBef>
          <a:spcPts val="1267"/>
        </a:spcBef>
        <a:buFont typeface="Arial" panose="020B0604020202020204" pitchFamily="34" charset="0"/>
        <a:buChar char="•"/>
        <a:defRPr sz="3547" kern="1200">
          <a:solidFill>
            <a:schemeClr val="tx1"/>
          </a:solidFill>
          <a:latin typeface="+mn-lt"/>
          <a:ea typeface="+mn-ea"/>
          <a:cs typeface="+mn-cs"/>
        </a:defRPr>
      </a:lvl1pPr>
      <a:lvl2pPr marL="868703" indent="-289568" algn="l" defTabSz="1158270" rtl="0" eaLnBrk="1" latinLnBrk="0" hangingPunct="1">
        <a:lnSpc>
          <a:spcPct val="90000"/>
        </a:lnSpc>
        <a:spcBef>
          <a:spcPts val="633"/>
        </a:spcBef>
        <a:buFont typeface="Arial" panose="020B0604020202020204" pitchFamily="34" charset="0"/>
        <a:buChar char="•"/>
        <a:defRPr sz="3040" kern="1200">
          <a:solidFill>
            <a:schemeClr val="tx1"/>
          </a:solidFill>
          <a:latin typeface="+mn-lt"/>
          <a:ea typeface="+mn-ea"/>
          <a:cs typeface="+mn-cs"/>
        </a:defRPr>
      </a:lvl2pPr>
      <a:lvl3pPr marL="1447838" indent="-289568" algn="l" defTabSz="1158270" rtl="0" eaLnBrk="1" latinLnBrk="0" hangingPunct="1">
        <a:lnSpc>
          <a:spcPct val="90000"/>
        </a:lnSpc>
        <a:spcBef>
          <a:spcPts val="633"/>
        </a:spcBef>
        <a:buFont typeface="Arial" panose="020B0604020202020204" pitchFamily="34" charset="0"/>
        <a:buChar char="•"/>
        <a:defRPr sz="2533" kern="1200">
          <a:solidFill>
            <a:schemeClr val="tx1"/>
          </a:solidFill>
          <a:latin typeface="+mn-lt"/>
          <a:ea typeface="+mn-ea"/>
          <a:cs typeface="+mn-cs"/>
        </a:defRPr>
      </a:lvl3pPr>
      <a:lvl4pPr marL="2026973" indent="-289568" algn="l" defTabSz="1158270" rtl="0" eaLnBrk="1" latinLnBrk="0" hangingPunct="1">
        <a:lnSpc>
          <a:spcPct val="90000"/>
        </a:lnSpc>
        <a:spcBef>
          <a:spcPts val="633"/>
        </a:spcBef>
        <a:buFont typeface="Arial" panose="020B0604020202020204" pitchFamily="34" charset="0"/>
        <a:buChar char="•"/>
        <a:defRPr sz="2280" kern="1200">
          <a:solidFill>
            <a:schemeClr val="tx1"/>
          </a:solidFill>
          <a:latin typeface="+mn-lt"/>
          <a:ea typeface="+mn-ea"/>
          <a:cs typeface="+mn-cs"/>
        </a:defRPr>
      </a:lvl4pPr>
      <a:lvl5pPr marL="2606109" indent="-289568" algn="l" defTabSz="1158270" rtl="0" eaLnBrk="1" latinLnBrk="0" hangingPunct="1">
        <a:lnSpc>
          <a:spcPct val="90000"/>
        </a:lnSpc>
        <a:spcBef>
          <a:spcPts val="633"/>
        </a:spcBef>
        <a:buFont typeface="Arial" panose="020B0604020202020204" pitchFamily="34" charset="0"/>
        <a:buChar char="•"/>
        <a:defRPr sz="2280" kern="1200">
          <a:solidFill>
            <a:schemeClr val="tx1"/>
          </a:solidFill>
          <a:latin typeface="+mn-lt"/>
          <a:ea typeface="+mn-ea"/>
          <a:cs typeface="+mn-cs"/>
        </a:defRPr>
      </a:lvl5pPr>
      <a:lvl6pPr marL="3185244" indent="-289568" algn="l" defTabSz="1158270" rtl="0" eaLnBrk="1" latinLnBrk="0" hangingPunct="1">
        <a:lnSpc>
          <a:spcPct val="90000"/>
        </a:lnSpc>
        <a:spcBef>
          <a:spcPts val="633"/>
        </a:spcBef>
        <a:buFont typeface="Arial" panose="020B0604020202020204" pitchFamily="34" charset="0"/>
        <a:buChar char="•"/>
        <a:defRPr sz="2280" kern="1200">
          <a:solidFill>
            <a:schemeClr val="tx1"/>
          </a:solidFill>
          <a:latin typeface="+mn-lt"/>
          <a:ea typeface="+mn-ea"/>
          <a:cs typeface="+mn-cs"/>
        </a:defRPr>
      </a:lvl6pPr>
      <a:lvl7pPr marL="3764379" indent="-289568" algn="l" defTabSz="1158270" rtl="0" eaLnBrk="1" latinLnBrk="0" hangingPunct="1">
        <a:lnSpc>
          <a:spcPct val="90000"/>
        </a:lnSpc>
        <a:spcBef>
          <a:spcPts val="633"/>
        </a:spcBef>
        <a:buFont typeface="Arial" panose="020B0604020202020204" pitchFamily="34" charset="0"/>
        <a:buChar char="•"/>
        <a:defRPr sz="2280" kern="1200">
          <a:solidFill>
            <a:schemeClr val="tx1"/>
          </a:solidFill>
          <a:latin typeface="+mn-lt"/>
          <a:ea typeface="+mn-ea"/>
          <a:cs typeface="+mn-cs"/>
        </a:defRPr>
      </a:lvl7pPr>
      <a:lvl8pPr marL="4343514" indent="-289568" algn="l" defTabSz="1158270" rtl="0" eaLnBrk="1" latinLnBrk="0" hangingPunct="1">
        <a:lnSpc>
          <a:spcPct val="90000"/>
        </a:lnSpc>
        <a:spcBef>
          <a:spcPts val="633"/>
        </a:spcBef>
        <a:buFont typeface="Arial" panose="020B0604020202020204" pitchFamily="34" charset="0"/>
        <a:buChar char="•"/>
        <a:defRPr sz="2280" kern="1200">
          <a:solidFill>
            <a:schemeClr val="tx1"/>
          </a:solidFill>
          <a:latin typeface="+mn-lt"/>
          <a:ea typeface="+mn-ea"/>
          <a:cs typeface="+mn-cs"/>
        </a:defRPr>
      </a:lvl8pPr>
      <a:lvl9pPr marL="4922650" indent="-289568" algn="l" defTabSz="1158270" rtl="0" eaLnBrk="1" latinLnBrk="0" hangingPunct="1">
        <a:lnSpc>
          <a:spcPct val="90000"/>
        </a:lnSpc>
        <a:spcBef>
          <a:spcPts val="633"/>
        </a:spcBef>
        <a:buFont typeface="Arial" panose="020B0604020202020204" pitchFamily="34" charset="0"/>
        <a:buChar char="•"/>
        <a:defRPr sz="2280" kern="1200">
          <a:solidFill>
            <a:schemeClr val="tx1"/>
          </a:solidFill>
          <a:latin typeface="+mn-lt"/>
          <a:ea typeface="+mn-ea"/>
          <a:cs typeface="+mn-cs"/>
        </a:defRPr>
      </a:lvl9pPr>
    </p:bodyStyle>
    <p:otherStyle>
      <a:defPPr>
        <a:defRPr lang="en-US"/>
      </a:defPPr>
      <a:lvl1pPr marL="0" algn="l" defTabSz="1158270" rtl="0" eaLnBrk="1" latinLnBrk="0" hangingPunct="1">
        <a:defRPr sz="2280" kern="1200">
          <a:solidFill>
            <a:schemeClr val="tx1"/>
          </a:solidFill>
          <a:latin typeface="+mn-lt"/>
          <a:ea typeface="+mn-ea"/>
          <a:cs typeface="+mn-cs"/>
        </a:defRPr>
      </a:lvl1pPr>
      <a:lvl2pPr marL="579135" algn="l" defTabSz="1158270" rtl="0" eaLnBrk="1" latinLnBrk="0" hangingPunct="1">
        <a:defRPr sz="2280" kern="1200">
          <a:solidFill>
            <a:schemeClr val="tx1"/>
          </a:solidFill>
          <a:latin typeface="+mn-lt"/>
          <a:ea typeface="+mn-ea"/>
          <a:cs typeface="+mn-cs"/>
        </a:defRPr>
      </a:lvl2pPr>
      <a:lvl3pPr marL="1158270" algn="l" defTabSz="1158270" rtl="0" eaLnBrk="1" latinLnBrk="0" hangingPunct="1">
        <a:defRPr sz="2280" kern="1200">
          <a:solidFill>
            <a:schemeClr val="tx1"/>
          </a:solidFill>
          <a:latin typeface="+mn-lt"/>
          <a:ea typeface="+mn-ea"/>
          <a:cs typeface="+mn-cs"/>
        </a:defRPr>
      </a:lvl3pPr>
      <a:lvl4pPr marL="1737406" algn="l" defTabSz="1158270" rtl="0" eaLnBrk="1" latinLnBrk="0" hangingPunct="1">
        <a:defRPr sz="2280" kern="1200">
          <a:solidFill>
            <a:schemeClr val="tx1"/>
          </a:solidFill>
          <a:latin typeface="+mn-lt"/>
          <a:ea typeface="+mn-ea"/>
          <a:cs typeface="+mn-cs"/>
        </a:defRPr>
      </a:lvl4pPr>
      <a:lvl5pPr marL="2316541" algn="l" defTabSz="1158270" rtl="0" eaLnBrk="1" latinLnBrk="0" hangingPunct="1">
        <a:defRPr sz="2280" kern="1200">
          <a:solidFill>
            <a:schemeClr val="tx1"/>
          </a:solidFill>
          <a:latin typeface="+mn-lt"/>
          <a:ea typeface="+mn-ea"/>
          <a:cs typeface="+mn-cs"/>
        </a:defRPr>
      </a:lvl5pPr>
      <a:lvl6pPr marL="2895676" algn="l" defTabSz="1158270" rtl="0" eaLnBrk="1" latinLnBrk="0" hangingPunct="1">
        <a:defRPr sz="2280" kern="1200">
          <a:solidFill>
            <a:schemeClr val="tx1"/>
          </a:solidFill>
          <a:latin typeface="+mn-lt"/>
          <a:ea typeface="+mn-ea"/>
          <a:cs typeface="+mn-cs"/>
        </a:defRPr>
      </a:lvl6pPr>
      <a:lvl7pPr marL="3474811" algn="l" defTabSz="1158270" rtl="0" eaLnBrk="1" latinLnBrk="0" hangingPunct="1">
        <a:defRPr sz="2280" kern="1200">
          <a:solidFill>
            <a:schemeClr val="tx1"/>
          </a:solidFill>
          <a:latin typeface="+mn-lt"/>
          <a:ea typeface="+mn-ea"/>
          <a:cs typeface="+mn-cs"/>
        </a:defRPr>
      </a:lvl7pPr>
      <a:lvl8pPr marL="4053947" algn="l" defTabSz="1158270" rtl="0" eaLnBrk="1" latinLnBrk="0" hangingPunct="1">
        <a:defRPr sz="2280" kern="1200">
          <a:solidFill>
            <a:schemeClr val="tx1"/>
          </a:solidFill>
          <a:latin typeface="+mn-lt"/>
          <a:ea typeface="+mn-ea"/>
          <a:cs typeface="+mn-cs"/>
        </a:defRPr>
      </a:lvl8pPr>
      <a:lvl9pPr marL="4633082" algn="l" defTabSz="1158270" rtl="0" eaLnBrk="1" latinLnBrk="0" hangingPunct="1">
        <a:defRPr sz="22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772160" y="347875"/>
            <a:ext cx="1389888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772160" y="2026922"/>
            <a:ext cx="13898880" cy="57328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72160" y="8051378"/>
            <a:ext cx="3603413" cy="462492"/>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ea typeface="+mn-ea"/>
                <a:cs typeface="+mn-cs"/>
              </a:defRPr>
            </a:lvl1pPr>
          </a:lstStyle>
          <a:p>
            <a:pPr defTabSz="914400">
              <a:defRPr/>
            </a:pPr>
            <a:fld id="{7F6F31B6-C839-4C65-BC16-623824C7E51B}" type="datetimeFigureOut">
              <a:rPr lang="en-US" smtClean="0"/>
              <a:pPr defTabSz="914400">
                <a:defRPr/>
              </a:pPr>
              <a:t>8/4/2024</a:t>
            </a:fld>
            <a:endParaRPr lang="en-US"/>
          </a:p>
        </p:txBody>
      </p:sp>
      <p:sp>
        <p:nvSpPr>
          <p:cNvPr id="5" name="Footer Placeholder 4"/>
          <p:cNvSpPr>
            <a:spLocks noGrp="1"/>
          </p:cNvSpPr>
          <p:nvPr>
            <p:ph type="ftr" sz="quarter" idx="3"/>
          </p:nvPr>
        </p:nvSpPr>
        <p:spPr>
          <a:xfrm>
            <a:off x="5276428" y="8051378"/>
            <a:ext cx="4890347" cy="462492"/>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ea typeface="+mn-ea"/>
                <a:cs typeface="+mn-cs"/>
              </a:defRPr>
            </a:lvl1pPr>
          </a:lstStyle>
          <a:p>
            <a:pPr defTabSz="914400">
              <a:defRPr/>
            </a:pPr>
            <a:endParaRPr lang="en-US"/>
          </a:p>
        </p:txBody>
      </p:sp>
      <p:sp>
        <p:nvSpPr>
          <p:cNvPr id="6" name="Slide Number Placeholder 5"/>
          <p:cNvSpPr>
            <a:spLocks noGrp="1"/>
          </p:cNvSpPr>
          <p:nvPr>
            <p:ph type="sldNum" sz="quarter" idx="4"/>
          </p:nvPr>
        </p:nvSpPr>
        <p:spPr>
          <a:xfrm>
            <a:off x="11067628" y="8051378"/>
            <a:ext cx="3603413" cy="462492"/>
          </a:xfrm>
          <a:prstGeom prst="rect">
            <a:avLst/>
          </a:prstGeom>
        </p:spPr>
        <p:txBody>
          <a:bodyPr vert="horz" lIns="91440" tIns="45720" rIns="91440" bIns="45720" rtlCol="0" anchor="ctr"/>
          <a:lstStyle>
            <a:lvl1pPr algn="r" fontAlgn="auto">
              <a:spcBef>
                <a:spcPts val="0"/>
              </a:spcBef>
              <a:spcAft>
                <a:spcPts val="0"/>
              </a:spcAft>
              <a:defRPr sz="1200">
                <a:solidFill>
                  <a:prstClr val="black">
                    <a:tint val="75000"/>
                  </a:prstClr>
                </a:solidFill>
                <a:latin typeface="Calibri"/>
                <a:ea typeface="+mn-ea"/>
                <a:cs typeface="+mn-cs"/>
              </a:defRPr>
            </a:lvl1pPr>
          </a:lstStyle>
          <a:p>
            <a:pPr defTabSz="914400">
              <a:defRPr/>
            </a:pPr>
            <a:fld id="{D55A7A56-39C3-40AE-81BB-EA9DE2EB8423}" type="slidenum">
              <a:rPr lang="en-US" smtClean="0"/>
              <a:pPr defTabSz="914400">
                <a:defRPr/>
              </a:pPr>
              <a:t>‹#›</a:t>
            </a:fld>
            <a:endParaRPr lang="en-US"/>
          </a:p>
        </p:txBody>
      </p:sp>
    </p:spTree>
  </p:cSld>
  <p:clrMap bg1="lt1" tx1="dk1" bg2="lt2" tx2="dk2" accent1="accent1" accent2="accent2" accent3="accent3" accent4="accent4" accent5="accent5" accent6="accent6" hlink="hlink" folHlink="folHlink"/>
  <p:sldLayoutIdLst>
    <p:sldLayoutId id="2147483737" r:id="rId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2160" y="347875"/>
            <a:ext cx="13898880" cy="14478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72160" y="2026922"/>
            <a:ext cx="13898880" cy="57328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72160" y="8051378"/>
            <a:ext cx="3603413" cy="462492"/>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DC3AEB1E-3291-409C-A818-BE8C1E4E2BD8}" type="datetimeFigureOut">
              <a:rPr lang="en-US" smtClean="0">
                <a:solidFill>
                  <a:prstClr val="black">
                    <a:tint val="75000"/>
                  </a:prstClr>
                </a:solidFill>
              </a:rPr>
              <a:pPr defTabSz="914400"/>
              <a:t>8/4/2024</a:t>
            </a:fld>
            <a:endParaRPr lang="en-US">
              <a:solidFill>
                <a:prstClr val="black">
                  <a:tint val="75000"/>
                </a:prstClr>
              </a:solidFill>
            </a:endParaRPr>
          </a:p>
        </p:txBody>
      </p:sp>
      <p:sp>
        <p:nvSpPr>
          <p:cNvPr id="5" name="Footer Placeholder 4"/>
          <p:cNvSpPr>
            <a:spLocks noGrp="1"/>
          </p:cNvSpPr>
          <p:nvPr>
            <p:ph type="ftr" sz="quarter" idx="3"/>
          </p:nvPr>
        </p:nvSpPr>
        <p:spPr>
          <a:xfrm>
            <a:off x="5276428" y="8051378"/>
            <a:ext cx="4890347" cy="462492"/>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11067628" y="8051378"/>
            <a:ext cx="3603413" cy="462492"/>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DF451189-2218-4425-A66F-4F2843199A9D}" type="slidenum">
              <a:rPr lang="en-US" smtClean="0">
                <a:solidFill>
                  <a:prstClr val="black">
                    <a:tint val="75000"/>
                  </a:prstClr>
                </a:solidFill>
              </a:rPr>
              <a:pPr defTabSz="914400"/>
              <a:t>‹#›</a:t>
            </a:fld>
            <a:endParaRPr lang="en-US">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4266"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72160" y="347880"/>
            <a:ext cx="13898880" cy="14478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772160" y="2026934"/>
            <a:ext cx="13898880" cy="5732889"/>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72160" y="8051411"/>
            <a:ext cx="3603413" cy="462489"/>
          </a:xfrm>
          <a:prstGeom prst="rect">
            <a:avLst/>
          </a:prstGeom>
        </p:spPr>
        <p:txBody>
          <a:bodyPr vert="horz" lIns="178694" tIns="89601" rIns="178694" bIns="89601" rtlCol="0" anchor="ctr"/>
          <a:lstStyle>
            <a:lvl1pPr algn="l" defTabSz="408989" fontAlgn="base">
              <a:spcBef>
                <a:spcPct val="0"/>
              </a:spcBef>
              <a:spcAft>
                <a:spcPct val="0"/>
              </a:spcAft>
              <a:defRPr sz="594">
                <a:solidFill>
                  <a:prstClr val="black">
                    <a:tint val="75000"/>
                  </a:prstClr>
                </a:solidFill>
                <a:latin typeface="Arial" charset="0"/>
                <a:ea typeface="+mn-ea"/>
                <a:cs typeface="Arial" charset="0"/>
              </a:defRPr>
            </a:lvl1pPr>
          </a:lstStyle>
          <a:p>
            <a:pPr>
              <a:defRPr/>
            </a:pPr>
            <a:fld id="{BAD0958A-BBC0-4C8A-9E1D-4D51041D464F}" type="datetimeFigureOut">
              <a:rPr lang="en-US" smtClean="0"/>
              <a:pPr>
                <a:defRPr/>
              </a:pPr>
              <a:t>8/4/2024</a:t>
            </a:fld>
            <a:endParaRPr lang="en-US" dirty="0"/>
          </a:p>
        </p:txBody>
      </p:sp>
      <p:sp>
        <p:nvSpPr>
          <p:cNvPr id="5" name="Footer Placeholder 4"/>
          <p:cNvSpPr>
            <a:spLocks noGrp="1"/>
          </p:cNvSpPr>
          <p:nvPr>
            <p:ph type="ftr" sz="quarter" idx="3"/>
          </p:nvPr>
        </p:nvSpPr>
        <p:spPr>
          <a:xfrm>
            <a:off x="5276428" y="8051411"/>
            <a:ext cx="4890347" cy="462489"/>
          </a:xfrm>
          <a:prstGeom prst="rect">
            <a:avLst/>
          </a:prstGeom>
        </p:spPr>
        <p:txBody>
          <a:bodyPr vert="horz" lIns="178694" tIns="89601" rIns="178694" bIns="89601" rtlCol="0" anchor="ctr"/>
          <a:lstStyle>
            <a:lvl1pPr algn="ctr" defTabSz="408989" fontAlgn="base">
              <a:spcBef>
                <a:spcPct val="0"/>
              </a:spcBef>
              <a:spcAft>
                <a:spcPct val="0"/>
              </a:spcAft>
              <a:defRPr sz="594">
                <a:solidFill>
                  <a:prstClr val="black">
                    <a:tint val="75000"/>
                  </a:prstClr>
                </a:solidFill>
                <a:latin typeface="Arial" charset="0"/>
                <a:ea typeface="+mn-ea"/>
                <a:cs typeface="Arial" charset="0"/>
              </a:defRPr>
            </a:lvl1pPr>
          </a:lstStyle>
          <a:p>
            <a:pPr>
              <a:defRPr/>
            </a:pPr>
            <a:endParaRPr lang="en-US" dirty="0"/>
          </a:p>
        </p:txBody>
      </p:sp>
      <p:sp>
        <p:nvSpPr>
          <p:cNvPr id="6" name="Slide Number Placeholder 5"/>
          <p:cNvSpPr>
            <a:spLocks noGrp="1"/>
          </p:cNvSpPr>
          <p:nvPr>
            <p:ph type="sldNum" sz="quarter" idx="4"/>
          </p:nvPr>
        </p:nvSpPr>
        <p:spPr>
          <a:xfrm>
            <a:off x="11067628" y="8051411"/>
            <a:ext cx="3603413" cy="462489"/>
          </a:xfrm>
          <a:prstGeom prst="rect">
            <a:avLst/>
          </a:prstGeom>
        </p:spPr>
        <p:txBody>
          <a:bodyPr vert="horz" lIns="178694" tIns="89601" rIns="178694" bIns="89601" rtlCol="0" anchor="ctr"/>
          <a:lstStyle>
            <a:lvl1pPr algn="r" defTabSz="408989" fontAlgn="base">
              <a:spcBef>
                <a:spcPct val="0"/>
              </a:spcBef>
              <a:spcAft>
                <a:spcPct val="0"/>
              </a:spcAft>
              <a:defRPr sz="594">
                <a:solidFill>
                  <a:prstClr val="black">
                    <a:tint val="75000"/>
                  </a:prstClr>
                </a:solidFill>
                <a:latin typeface="Arial" charset="0"/>
                <a:ea typeface="+mn-ea"/>
                <a:cs typeface="Arial" charset="0"/>
              </a:defRPr>
            </a:lvl1pPr>
          </a:lstStyle>
          <a:p>
            <a:pPr>
              <a:defRPr/>
            </a:pPr>
            <a:fld id="{8FB26AFD-2468-4690-BEC3-D024BEC52AF4}" type="slidenum">
              <a:rPr lang="en-US" smtClean="0"/>
              <a:pPr>
                <a:defRPr/>
              </a:pPr>
              <a:t>‹#›</a:t>
            </a:fld>
            <a:endParaRPr lang="en-US" dirty="0"/>
          </a:p>
        </p:txBody>
      </p:sp>
    </p:spTree>
    <p:extLst>
      <p:ext uri="{BB962C8B-B14F-4D97-AF65-F5344CB8AC3E}">
        <p14:creationId xmlns:p14="http://schemas.microsoft.com/office/powerpoint/2010/main" val="1025241823"/>
      </p:ext>
    </p:extLst>
  </p:cSld>
  <p:clrMap bg1="lt1" tx1="dk1" bg2="lt2" tx2="dk2" accent1="accent1" accent2="accent2" accent3="accent3" accent4="accent4" accent5="accent5" accent6="accent6" hlink="hlink" folHlink="folHlink"/>
  <p:sldLayoutIdLst>
    <p:sldLayoutId id="2147484175" r:id="rId1"/>
  </p:sldLayoutIdLst>
  <p:txStyles>
    <p:titleStyle>
      <a:lvl1pPr algn="ctr" rtl="0" eaLnBrk="0" fontAlgn="base" hangingPunct="0">
        <a:spcBef>
          <a:spcPct val="0"/>
        </a:spcBef>
        <a:spcAft>
          <a:spcPct val="0"/>
        </a:spcAft>
        <a:defRPr sz="2219" kern="1200">
          <a:solidFill>
            <a:schemeClr val="tx1"/>
          </a:solidFill>
          <a:latin typeface="+mj-lt"/>
          <a:ea typeface="+mj-ea"/>
          <a:cs typeface="+mj-cs"/>
        </a:defRPr>
      </a:lvl1pPr>
      <a:lvl2pPr algn="ctr" rtl="0" eaLnBrk="0" fontAlgn="base" hangingPunct="0">
        <a:spcBef>
          <a:spcPct val="0"/>
        </a:spcBef>
        <a:spcAft>
          <a:spcPct val="0"/>
        </a:spcAft>
        <a:defRPr sz="2219">
          <a:solidFill>
            <a:schemeClr val="tx1"/>
          </a:solidFill>
          <a:latin typeface="Calibri" pitchFamily="34" charset="0"/>
        </a:defRPr>
      </a:lvl2pPr>
      <a:lvl3pPr algn="ctr" rtl="0" eaLnBrk="0" fontAlgn="base" hangingPunct="0">
        <a:spcBef>
          <a:spcPct val="0"/>
        </a:spcBef>
        <a:spcAft>
          <a:spcPct val="0"/>
        </a:spcAft>
        <a:defRPr sz="2219">
          <a:solidFill>
            <a:schemeClr val="tx1"/>
          </a:solidFill>
          <a:latin typeface="Calibri" pitchFamily="34" charset="0"/>
        </a:defRPr>
      </a:lvl3pPr>
      <a:lvl4pPr algn="ctr" rtl="0" eaLnBrk="0" fontAlgn="base" hangingPunct="0">
        <a:spcBef>
          <a:spcPct val="0"/>
        </a:spcBef>
        <a:spcAft>
          <a:spcPct val="0"/>
        </a:spcAft>
        <a:defRPr sz="2219">
          <a:solidFill>
            <a:schemeClr val="tx1"/>
          </a:solidFill>
          <a:latin typeface="Calibri" pitchFamily="34" charset="0"/>
        </a:defRPr>
      </a:lvl4pPr>
      <a:lvl5pPr algn="ctr" rtl="0" eaLnBrk="0" fontAlgn="base" hangingPunct="0">
        <a:spcBef>
          <a:spcPct val="0"/>
        </a:spcBef>
        <a:spcAft>
          <a:spcPct val="0"/>
        </a:spcAft>
        <a:defRPr sz="2219">
          <a:solidFill>
            <a:schemeClr val="tx1"/>
          </a:solidFill>
          <a:latin typeface="Calibri" pitchFamily="34" charset="0"/>
        </a:defRPr>
      </a:lvl5pPr>
      <a:lvl6pPr marL="204477" algn="ctr" rtl="0" fontAlgn="base">
        <a:spcBef>
          <a:spcPct val="0"/>
        </a:spcBef>
        <a:spcAft>
          <a:spcPct val="0"/>
        </a:spcAft>
        <a:defRPr sz="2219">
          <a:solidFill>
            <a:schemeClr val="tx1"/>
          </a:solidFill>
          <a:latin typeface="Calibri" pitchFamily="34" charset="0"/>
        </a:defRPr>
      </a:lvl6pPr>
      <a:lvl7pPr marL="408989" algn="ctr" rtl="0" fontAlgn="base">
        <a:spcBef>
          <a:spcPct val="0"/>
        </a:spcBef>
        <a:spcAft>
          <a:spcPct val="0"/>
        </a:spcAft>
        <a:defRPr sz="2219">
          <a:solidFill>
            <a:schemeClr val="tx1"/>
          </a:solidFill>
          <a:latin typeface="Calibri" pitchFamily="34" charset="0"/>
        </a:defRPr>
      </a:lvl7pPr>
      <a:lvl8pPr marL="613480" algn="ctr" rtl="0" fontAlgn="base">
        <a:spcBef>
          <a:spcPct val="0"/>
        </a:spcBef>
        <a:spcAft>
          <a:spcPct val="0"/>
        </a:spcAft>
        <a:defRPr sz="2219">
          <a:solidFill>
            <a:schemeClr val="tx1"/>
          </a:solidFill>
          <a:latin typeface="Calibri" pitchFamily="34" charset="0"/>
        </a:defRPr>
      </a:lvl8pPr>
      <a:lvl9pPr marL="817966" algn="ctr" rtl="0" fontAlgn="base">
        <a:spcBef>
          <a:spcPct val="0"/>
        </a:spcBef>
        <a:spcAft>
          <a:spcPct val="0"/>
        </a:spcAft>
        <a:defRPr sz="2219">
          <a:solidFill>
            <a:schemeClr val="tx1"/>
          </a:solidFill>
          <a:latin typeface="Calibri" pitchFamily="34" charset="0"/>
        </a:defRPr>
      </a:lvl9pPr>
    </p:titleStyle>
    <p:bodyStyle>
      <a:lvl1pPr marL="153367" indent="-153367" algn="l" rtl="0" eaLnBrk="0" fontAlgn="base" hangingPunct="0">
        <a:spcBef>
          <a:spcPct val="20000"/>
        </a:spcBef>
        <a:spcAft>
          <a:spcPct val="0"/>
        </a:spcAft>
        <a:buFont typeface="Arial" pitchFamily="34" charset="0"/>
        <a:buChar char="•"/>
        <a:defRPr sz="1625" kern="1200">
          <a:solidFill>
            <a:schemeClr val="tx1"/>
          </a:solidFill>
          <a:latin typeface="+mn-lt"/>
          <a:ea typeface="+mn-ea"/>
          <a:cs typeface="+mn-cs"/>
        </a:defRPr>
      </a:lvl1pPr>
      <a:lvl2pPr marL="332300" indent="-127841" algn="l" rtl="0" eaLnBrk="0" fontAlgn="base" hangingPunct="0">
        <a:spcBef>
          <a:spcPct val="20000"/>
        </a:spcBef>
        <a:spcAft>
          <a:spcPct val="0"/>
        </a:spcAft>
        <a:buFont typeface="Arial" pitchFamily="34" charset="0"/>
        <a:buChar char="–"/>
        <a:defRPr sz="1440" kern="1200">
          <a:solidFill>
            <a:schemeClr val="tx1"/>
          </a:solidFill>
          <a:latin typeface="+mn-lt"/>
          <a:ea typeface="+mn-ea"/>
          <a:cs typeface="+mn-cs"/>
        </a:defRPr>
      </a:lvl2pPr>
      <a:lvl3pPr marL="511228" indent="-102238" algn="l" rtl="0" eaLnBrk="0" fontAlgn="base" hangingPunct="0">
        <a:spcBef>
          <a:spcPct val="20000"/>
        </a:spcBef>
        <a:spcAft>
          <a:spcPct val="0"/>
        </a:spcAft>
        <a:buFont typeface="Arial" pitchFamily="34" charset="0"/>
        <a:buChar char="•"/>
        <a:defRPr sz="1188" kern="1200">
          <a:solidFill>
            <a:schemeClr val="tx1"/>
          </a:solidFill>
          <a:latin typeface="+mn-lt"/>
          <a:ea typeface="+mn-ea"/>
          <a:cs typeface="+mn-cs"/>
        </a:defRPr>
      </a:lvl3pPr>
      <a:lvl4pPr marL="71572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4pPr>
      <a:lvl5pPr marL="92021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5pPr>
      <a:lvl6pPr marL="1124708"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6pPr>
      <a:lvl7pPr marL="1329202"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7pPr>
      <a:lvl8pPr marL="1533701"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8pPr>
      <a:lvl9pPr marL="1738174"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9pPr>
    </p:bodyStyle>
    <p:otherStyle>
      <a:defPPr>
        <a:defRPr lang="en-US"/>
      </a:defPPr>
      <a:lvl1pPr marL="0" algn="l" defTabSz="408989" rtl="0" eaLnBrk="1" latinLnBrk="0" hangingPunct="1">
        <a:defRPr sz="936" kern="1200">
          <a:solidFill>
            <a:schemeClr val="tx1"/>
          </a:solidFill>
          <a:latin typeface="+mn-lt"/>
          <a:ea typeface="+mn-ea"/>
          <a:cs typeface="+mn-cs"/>
        </a:defRPr>
      </a:lvl1pPr>
      <a:lvl2pPr marL="204477" algn="l" defTabSz="408989" rtl="0" eaLnBrk="1" latinLnBrk="0" hangingPunct="1">
        <a:defRPr sz="936" kern="1200">
          <a:solidFill>
            <a:schemeClr val="tx1"/>
          </a:solidFill>
          <a:latin typeface="+mn-lt"/>
          <a:ea typeface="+mn-ea"/>
          <a:cs typeface="+mn-cs"/>
        </a:defRPr>
      </a:lvl2pPr>
      <a:lvl3pPr marL="408989" algn="l" defTabSz="408989" rtl="0" eaLnBrk="1" latinLnBrk="0" hangingPunct="1">
        <a:defRPr sz="936" kern="1200">
          <a:solidFill>
            <a:schemeClr val="tx1"/>
          </a:solidFill>
          <a:latin typeface="+mn-lt"/>
          <a:ea typeface="+mn-ea"/>
          <a:cs typeface="+mn-cs"/>
        </a:defRPr>
      </a:lvl3pPr>
      <a:lvl4pPr marL="613480" algn="l" defTabSz="408989" rtl="0" eaLnBrk="1" latinLnBrk="0" hangingPunct="1">
        <a:defRPr sz="936" kern="1200">
          <a:solidFill>
            <a:schemeClr val="tx1"/>
          </a:solidFill>
          <a:latin typeface="+mn-lt"/>
          <a:ea typeface="+mn-ea"/>
          <a:cs typeface="+mn-cs"/>
        </a:defRPr>
      </a:lvl4pPr>
      <a:lvl5pPr marL="817966" algn="l" defTabSz="408989" rtl="0" eaLnBrk="1" latinLnBrk="0" hangingPunct="1">
        <a:defRPr sz="936" kern="1200">
          <a:solidFill>
            <a:schemeClr val="tx1"/>
          </a:solidFill>
          <a:latin typeface="+mn-lt"/>
          <a:ea typeface="+mn-ea"/>
          <a:cs typeface="+mn-cs"/>
        </a:defRPr>
      </a:lvl5pPr>
      <a:lvl6pPr marL="1022460" algn="l" defTabSz="408989" rtl="0" eaLnBrk="1" latinLnBrk="0" hangingPunct="1">
        <a:defRPr sz="936" kern="1200">
          <a:solidFill>
            <a:schemeClr val="tx1"/>
          </a:solidFill>
          <a:latin typeface="+mn-lt"/>
          <a:ea typeface="+mn-ea"/>
          <a:cs typeface="+mn-cs"/>
        </a:defRPr>
      </a:lvl6pPr>
      <a:lvl7pPr marL="1226950" algn="l" defTabSz="408989" rtl="0" eaLnBrk="1" latinLnBrk="0" hangingPunct="1">
        <a:defRPr sz="936" kern="1200">
          <a:solidFill>
            <a:schemeClr val="tx1"/>
          </a:solidFill>
          <a:latin typeface="+mn-lt"/>
          <a:ea typeface="+mn-ea"/>
          <a:cs typeface="+mn-cs"/>
        </a:defRPr>
      </a:lvl7pPr>
      <a:lvl8pPr marL="1431441" algn="l" defTabSz="408989" rtl="0" eaLnBrk="1" latinLnBrk="0" hangingPunct="1">
        <a:defRPr sz="936" kern="1200">
          <a:solidFill>
            <a:schemeClr val="tx1"/>
          </a:solidFill>
          <a:latin typeface="+mn-lt"/>
          <a:ea typeface="+mn-ea"/>
          <a:cs typeface="+mn-cs"/>
        </a:defRPr>
      </a:lvl8pPr>
      <a:lvl9pPr marL="1635935" algn="l" defTabSz="408989" rtl="0" eaLnBrk="1" latinLnBrk="0" hangingPunct="1">
        <a:defRPr sz="936"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772160" y="347880"/>
            <a:ext cx="13898880" cy="1447800"/>
          </a:xfrm>
          <a:prstGeom prst="rect">
            <a:avLst/>
          </a:prstGeom>
          <a:noFill/>
          <a:ln w="9525">
            <a:noFill/>
            <a:miter lim="800000"/>
            <a:headEnd/>
            <a:tailEnd/>
          </a:ln>
        </p:spPr>
        <p:txBody>
          <a:bodyPr vert="horz" wrap="square" lIns="178694" tIns="89601" rIns="178694" bIns="89601" numCol="1" anchor="ctr" anchorCtr="0" compatLnSpc="1">
            <a:prstTxWarp prst="textNoShape">
              <a:avLst/>
            </a:prstTxWarp>
          </a:bodyPr>
          <a:lstStyle/>
          <a:p>
            <a:pPr lvl="0"/>
            <a:r>
              <a:rPr lang="en-US"/>
              <a:t>Click to edit Master title style</a:t>
            </a:r>
          </a:p>
        </p:txBody>
      </p:sp>
      <p:sp>
        <p:nvSpPr>
          <p:cNvPr id="3075" name="Text Placeholder 2"/>
          <p:cNvSpPr>
            <a:spLocks noGrp="1"/>
          </p:cNvSpPr>
          <p:nvPr>
            <p:ph type="body" idx="1"/>
          </p:nvPr>
        </p:nvSpPr>
        <p:spPr bwMode="auto">
          <a:xfrm>
            <a:off x="772160" y="2026934"/>
            <a:ext cx="13898880" cy="5732889"/>
          </a:xfrm>
          <a:prstGeom prst="rect">
            <a:avLst/>
          </a:prstGeom>
          <a:noFill/>
          <a:ln w="9525">
            <a:noFill/>
            <a:miter lim="800000"/>
            <a:headEnd/>
            <a:tailEnd/>
          </a:ln>
        </p:spPr>
        <p:txBody>
          <a:bodyPr vert="horz" wrap="square" lIns="178694" tIns="89601" rIns="178694" bIns="89601"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72160" y="8051411"/>
            <a:ext cx="3603413" cy="462489"/>
          </a:xfrm>
          <a:prstGeom prst="rect">
            <a:avLst/>
          </a:prstGeom>
        </p:spPr>
        <p:txBody>
          <a:bodyPr vert="horz" lIns="178694" tIns="89601" rIns="178694" bIns="89601" rtlCol="0" anchor="ctr"/>
          <a:lstStyle>
            <a:lvl1pPr algn="l" defTabSz="408989" fontAlgn="auto">
              <a:spcBef>
                <a:spcPts val="0"/>
              </a:spcBef>
              <a:spcAft>
                <a:spcPts val="0"/>
              </a:spcAft>
              <a:defRPr sz="594">
                <a:solidFill>
                  <a:prstClr val="black">
                    <a:tint val="75000"/>
                  </a:prstClr>
                </a:solidFill>
                <a:latin typeface="Calibri"/>
                <a:ea typeface="+mn-ea"/>
                <a:cs typeface="+mn-cs"/>
              </a:defRPr>
            </a:lvl1pPr>
          </a:lstStyle>
          <a:p>
            <a:pPr>
              <a:defRPr/>
            </a:pPr>
            <a:fld id="{7F6F31B6-C839-4C65-BC16-623824C7E51B}" type="datetimeFigureOut">
              <a:rPr lang="en-US" smtClean="0"/>
              <a:pPr>
                <a:defRPr/>
              </a:pPr>
              <a:t>8/4/2024</a:t>
            </a:fld>
            <a:endParaRPr lang="en-US" dirty="0"/>
          </a:p>
        </p:txBody>
      </p:sp>
      <p:sp>
        <p:nvSpPr>
          <p:cNvPr id="5" name="Footer Placeholder 4"/>
          <p:cNvSpPr>
            <a:spLocks noGrp="1"/>
          </p:cNvSpPr>
          <p:nvPr>
            <p:ph type="ftr" sz="quarter" idx="3"/>
          </p:nvPr>
        </p:nvSpPr>
        <p:spPr>
          <a:xfrm>
            <a:off x="5276428" y="8051411"/>
            <a:ext cx="4890347" cy="462489"/>
          </a:xfrm>
          <a:prstGeom prst="rect">
            <a:avLst/>
          </a:prstGeom>
        </p:spPr>
        <p:txBody>
          <a:bodyPr vert="horz" lIns="178694" tIns="89601" rIns="178694" bIns="89601" rtlCol="0" anchor="ctr"/>
          <a:lstStyle>
            <a:lvl1pPr algn="ctr" defTabSz="408989" fontAlgn="auto">
              <a:spcBef>
                <a:spcPts val="0"/>
              </a:spcBef>
              <a:spcAft>
                <a:spcPts val="0"/>
              </a:spcAft>
              <a:defRPr sz="594">
                <a:solidFill>
                  <a:prstClr val="black">
                    <a:tint val="75000"/>
                  </a:prstClr>
                </a:solidFill>
                <a:latin typeface="Calibri"/>
                <a:ea typeface="+mn-ea"/>
                <a:cs typeface="+mn-cs"/>
              </a:defRPr>
            </a:lvl1pPr>
          </a:lstStyle>
          <a:p>
            <a:pPr>
              <a:defRPr/>
            </a:pPr>
            <a:endParaRPr lang="en-US" dirty="0"/>
          </a:p>
        </p:txBody>
      </p:sp>
      <p:sp>
        <p:nvSpPr>
          <p:cNvPr id="6" name="Slide Number Placeholder 5"/>
          <p:cNvSpPr>
            <a:spLocks noGrp="1"/>
          </p:cNvSpPr>
          <p:nvPr>
            <p:ph type="sldNum" sz="quarter" idx="4"/>
          </p:nvPr>
        </p:nvSpPr>
        <p:spPr>
          <a:xfrm>
            <a:off x="11067628" y="8051411"/>
            <a:ext cx="3603413" cy="462489"/>
          </a:xfrm>
          <a:prstGeom prst="rect">
            <a:avLst/>
          </a:prstGeom>
        </p:spPr>
        <p:txBody>
          <a:bodyPr vert="horz" lIns="178694" tIns="89601" rIns="178694" bIns="89601" rtlCol="0" anchor="ctr"/>
          <a:lstStyle>
            <a:lvl1pPr algn="r" defTabSz="408989" fontAlgn="auto">
              <a:spcBef>
                <a:spcPts val="0"/>
              </a:spcBef>
              <a:spcAft>
                <a:spcPts val="0"/>
              </a:spcAft>
              <a:defRPr sz="594">
                <a:solidFill>
                  <a:prstClr val="black">
                    <a:tint val="75000"/>
                  </a:prstClr>
                </a:solidFill>
                <a:latin typeface="Calibri"/>
                <a:ea typeface="+mn-ea"/>
                <a:cs typeface="+mn-cs"/>
              </a:defRPr>
            </a:lvl1pPr>
          </a:lstStyle>
          <a:p>
            <a:pPr>
              <a:defRPr/>
            </a:pPr>
            <a:fld id="{D55A7A56-39C3-40AE-81BB-EA9DE2EB8423}" type="slidenum">
              <a:rPr lang="en-US" smtClean="0"/>
              <a:pPr>
                <a:defRPr/>
              </a:pPr>
              <a:t>‹#›</a:t>
            </a:fld>
            <a:endParaRPr lang="en-US" dirty="0"/>
          </a:p>
        </p:txBody>
      </p:sp>
    </p:spTree>
    <p:extLst>
      <p:ext uri="{BB962C8B-B14F-4D97-AF65-F5344CB8AC3E}">
        <p14:creationId xmlns:p14="http://schemas.microsoft.com/office/powerpoint/2010/main" val="3299491060"/>
      </p:ext>
    </p:extLst>
  </p:cSld>
  <p:clrMap bg1="lt1" tx1="dk1" bg2="lt2" tx2="dk2" accent1="accent1" accent2="accent2" accent3="accent3" accent4="accent4" accent5="accent5" accent6="accent6" hlink="hlink" folHlink="folHlink"/>
  <p:sldLayoutIdLst>
    <p:sldLayoutId id="2147484185" r:id="rId1"/>
  </p:sldLayoutIdLst>
  <p:txStyles>
    <p:titleStyle>
      <a:lvl1pPr algn="ctr" rtl="0" eaLnBrk="0" fontAlgn="base" hangingPunct="0">
        <a:spcBef>
          <a:spcPct val="0"/>
        </a:spcBef>
        <a:spcAft>
          <a:spcPct val="0"/>
        </a:spcAft>
        <a:defRPr sz="2219" kern="1200">
          <a:solidFill>
            <a:schemeClr val="tx1"/>
          </a:solidFill>
          <a:latin typeface="+mj-lt"/>
          <a:ea typeface="+mj-ea"/>
          <a:cs typeface="+mj-cs"/>
        </a:defRPr>
      </a:lvl1pPr>
      <a:lvl2pPr algn="ctr" rtl="0" eaLnBrk="0" fontAlgn="base" hangingPunct="0">
        <a:spcBef>
          <a:spcPct val="0"/>
        </a:spcBef>
        <a:spcAft>
          <a:spcPct val="0"/>
        </a:spcAft>
        <a:defRPr sz="2219">
          <a:solidFill>
            <a:schemeClr val="tx1"/>
          </a:solidFill>
          <a:latin typeface="Calibri" pitchFamily="34" charset="0"/>
        </a:defRPr>
      </a:lvl2pPr>
      <a:lvl3pPr algn="ctr" rtl="0" eaLnBrk="0" fontAlgn="base" hangingPunct="0">
        <a:spcBef>
          <a:spcPct val="0"/>
        </a:spcBef>
        <a:spcAft>
          <a:spcPct val="0"/>
        </a:spcAft>
        <a:defRPr sz="2219">
          <a:solidFill>
            <a:schemeClr val="tx1"/>
          </a:solidFill>
          <a:latin typeface="Calibri" pitchFamily="34" charset="0"/>
        </a:defRPr>
      </a:lvl3pPr>
      <a:lvl4pPr algn="ctr" rtl="0" eaLnBrk="0" fontAlgn="base" hangingPunct="0">
        <a:spcBef>
          <a:spcPct val="0"/>
        </a:spcBef>
        <a:spcAft>
          <a:spcPct val="0"/>
        </a:spcAft>
        <a:defRPr sz="2219">
          <a:solidFill>
            <a:schemeClr val="tx1"/>
          </a:solidFill>
          <a:latin typeface="Calibri" pitchFamily="34" charset="0"/>
        </a:defRPr>
      </a:lvl4pPr>
      <a:lvl5pPr algn="ctr" rtl="0" eaLnBrk="0" fontAlgn="base" hangingPunct="0">
        <a:spcBef>
          <a:spcPct val="0"/>
        </a:spcBef>
        <a:spcAft>
          <a:spcPct val="0"/>
        </a:spcAft>
        <a:defRPr sz="2219">
          <a:solidFill>
            <a:schemeClr val="tx1"/>
          </a:solidFill>
          <a:latin typeface="Calibri" pitchFamily="34" charset="0"/>
        </a:defRPr>
      </a:lvl5pPr>
      <a:lvl6pPr marL="204477" algn="ctr" rtl="0" fontAlgn="base">
        <a:spcBef>
          <a:spcPct val="0"/>
        </a:spcBef>
        <a:spcAft>
          <a:spcPct val="0"/>
        </a:spcAft>
        <a:defRPr sz="2219">
          <a:solidFill>
            <a:schemeClr val="tx1"/>
          </a:solidFill>
          <a:latin typeface="Calibri" pitchFamily="34" charset="0"/>
        </a:defRPr>
      </a:lvl6pPr>
      <a:lvl7pPr marL="408989" algn="ctr" rtl="0" fontAlgn="base">
        <a:spcBef>
          <a:spcPct val="0"/>
        </a:spcBef>
        <a:spcAft>
          <a:spcPct val="0"/>
        </a:spcAft>
        <a:defRPr sz="2219">
          <a:solidFill>
            <a:schemeClr val="tx1"/>
          </a:solidFill>
          <a:latin typeface="Calibri" pitchFamily="34" charset="0"/>
        </a:defRPr>
      </a:lvl7pPr>
      <a:lvl8pPr marL="613480" algn="ctr" rtl="0" fontAlgn="base">
        <a:spcBef>
          <a:spcPct val="0"/>
        </a:spcBef>
        <a:spcAft>
          <a:spcPct val="0"/>
        </a:spcAft>
        <a:defRPr sz="2219">
          <a:solidFill>
            <a:schemeClr val="tx1"/>
          </a:solidFill>
          <a:latin typeface="Calibri" pitchFamily="34" charset="0"/>
        </a:defRPr>
      </a:lvl8pPr>
      <a:lvl9pPr marL="817966" algn="ctr" rtl="0" fontAlgn="base">
        <a:spcBef>
          <a:spcPct val="0"/>
        </a:spcBef>
        <a:spcAft>
          <a:spcPct val="0"/>
        </a:spcAft>
        <a:defRPr sz="2219">
          <a:solidFill>
            <a:schemeClr val="tx1"/>
          </a:solidFill>
          <a:latin typeface="Calibri" pitchFamily="34" charset="0"/>
        </a:defRPr>
      </a:lvl9pPr>
    </p:titleStyle>
    <p:bodyStyle>
      <a:lvl1pPr marL="153367" indent="-153367" algn="l" rtl="0" eaLnBrk="0" fontAlgn="base" hangingPunct="0">
        <a:spcBef>
          <a:spcPct val="20000"/>
        </a:spcBef>
        <a:spcAft>
          <a:spcPct val="0"/>
        </a:spcAft>
        <a:buFont typeface="Arial" pitchFamily="34" charset="0"/>
        <a:buChar char="•"/>
        <a:defRPr sz="1625" kern="1200">
          <a:solidFill>
            <a:schemeClr val="tx1"/>
          </a:solidFill>
          <a:latin typeface="+mn-lt"/>
          <a:ea typeface="+mn-ea"/>
          <a:cs typeface="+mn-cs"/>
        </a:defRPr>
      </a:lvl1pPr>
      <a:lvl2pPr marL="332300" indent="-127841" algn="l" rtl="0" eaLnBrk="0" fontAlgn="base" hangingPunct="0">
        <a:spcBef>
          <a:spcPct val="20000"/>
        </a:spcBef>
        <a:spcAft>
          <a:spcPct val="0"/>
        </a:spcAft>
        <a:buFont typeface="Arial" pitchFamily="34" charset="0"/>
        <a:buChar char="–"/>
        <a:defRPr sz="1440" kern="1200">
          <a:solidFill>
            <a:schemeClr val="tx1"/>
          </a:solidFill>
          <a:latin typeface="+mn-lt"/>
          <a:ea typeface="+mn-ea"/>
          <a:cs typeface="+mn-cs"/>
        </a:defRPr>
      </a:lvl2pPr>
      <a:lvl3pPr marL="511228" indent="-102238" algn="l" rtl="0" eaLnBrk="0" fontAlgn="base" hangingPunct="0">
        <a:spcBef>
          <a:spcPct val="20000"/>
        </a:spcBef>
        <a:spcAft>
          <a:spcPct val="0"/>
        </a:spcAft>
        <a:buFont typeface="Arial" pitchFamily="34" charset="0"/>
        <a:buChar char="•"/>
        <a:defRPr sz="1188" kern="1200">
          <a:solidFill>
            <a:schemeClr val="tx1"/>
          </a:solidFill>
          <a:latin typeface="+mn-lt"/>
          <a:ea typeface="+mn-ea"/>
          <a:cs typeface="+mn-cs"/>
        </a:defRPr>
      </a:lvl3pPr>
      <a:lvl4pPr marL="71572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4pPr>
      <a:lvl5pPr marL="920217" indent="-102238" algn="l" rtl="0" eaLnBrk="0" fontAlgn="base" hangingPunct="0">
        <a:spcBef>
          <a:spcPct val="20000"/>
        </a:spcBef>
        <a:spcAft>
          <a:spcPct val="0"/>
        </a:spcAft>
        <a:buFont typeface="Arial" pitchFamily="34" charset="0"/>
        <a:buChar char="»"/>
        <a:defRPr sz="1026" kern="1200">
          <a:solidFill>
            <a:schemeClr val="tx1"/>
          </a:solidFill>
          <a:latin typeface="+mn-lt"/>
          <a:ea typeface="+mn-ea"/>
          <a:cs typeface="+mn-cs"/>
        </a:defRPr>
      </a:lvl5pPr>
      <a:lvl6pPr marL="1124708"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6pPr>
      <a:lvl7pPr marL="1329202"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7pPr>
      <a:lvl8pPr marL="1533701"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8pPr>
      <a:lvl9pPr marL="1738174" indent="-102238" algn="l" defTabSz="408989" rtl="0" eaLnBrk="1" latinLnBrk="0" hangingPunct="1">
        <a:spcBef>
          <a:spcPct val="20000"/>
        </a:spcBef>
        <a:buFont typeface="Arial" pitchFamily="34" charset="0"/>
        <a:buChar char="•"/>
        <a:defRPr sz="1026" kern="1200">
          <a:solidFill>
            <a:schemeClr val="tx1"/>
          </a:solidFill>
          <a:latin typeface="+mn-lt"/>
          <a:ea typeface="+mn-ea"/>
          <a:cs typeface="+mn-cs"/>
        </a:defRPr>
      </a:lvl9pPr>
    </p:bodyStyle>
    <p:otherStyle>
      <a:defPPr>
        <a:defRPr lang="en-US"/>
      </a:defPPr>
      <a:lvl1pPr marL="0" algn="l" defTabSz="408989" rtl="0" eaLnBrk="1" latinLnBrk="0" hangingPunct="1">
        <a:defRPr sz="936" kern="1200">
          <a:solidFill>
            <a:schemeClr val="tx1"/>
          </a:solidFill>
          <a:latin typeface="+mn-lt"/>
          <a:ea typeface="+mn-ea"/>
          <a:cs typeface="+mn-cs"/>
        </a:defRPr>
      </a:lvl1pPr>
      <a:lvl2pPr marL="204477" algn="l" defTabSz="408989" rtl="0" eaLnBrk="1" latinLnBrk="0" hangingPunct="1">
        <a:defRPr sz="936" kern="1200">
          <a:solidFill>
            <a:schemeClr val="tx1"/>
          </a:solidFill>
          <a:latin typeface="+mn-lt"/>
          <a:ea typeface="+mn-ea"/>
          <a:cs typeface="+mn-cs"/>
        </a:defRPr>
      </a:lvl2pPr>
      <a:lvl3pPr marL="408989" algn="l" defTabSz="408989" rtl="0" eaLnBrk="1" latinLnBrk="0" hangingPunct="1">
        <a:defRPr sz="936" kern="1200">
          <a:solidFill>
            <a:schemeClr val="tx1"/>
          </a:solidFill>
          <a:latin typeface="+mn-lt"/>
          <a:ea typeface="+mn-ea"/>
          <a:cs typeface="+mn-cs"/>
        </a:defRPr>
      </a:lvl3pPr>
      <a:lvl4pPr marL="613480" algn="l" defTabSz="408989" rtl="0" eaLnBrk="1" latinLnBrk="0" hangingPunct="1">
        <a:defRPr sz="936" kern="1200">
          <a:solidFill>
            <a:schemeClr val="tx1"/>
          </a:solidFill>
          <a:latin typeface="+mn-lt"/>
          <a:ea typeface="+mn-ea"/>
          <a:cs typeface="+mn-cs"/>
        </a:defRPr>
      </a:lvl4pPr>
      <a:lvl5pPr marL="817966" algn="l" defTabSz="408989" rtl="0" eaLnBrk="1" latinLnBrk="0" hangingPunct="1">
        <a:defRPr sz="936" kern="1200">
          <a:solidFill>
            <a:schemeClr val="tx1"/>
          </a:solidFill>
          <a:latin typeface="+mn-lt"/>
          <a:ea typeface="+mn-ea"/>
          <a:cs typeface="+mn-cs"/>
        </a:defRPr>
      </a:lvl5pPr>
      <a:lvl6pPr marL="1022460" algn="l" defTabSz="408989" rtl="0" eaLnBrk="1" latinLnBrk="0" hangingPunct="1">
        <a:defRPr sz="936" kern="1200">
          <a:solidFill>
            <a:schemeClr val="tx1"/>
          </a:solidFill>
          <a:latin typeface="+mn-lt"/>
          <a:ea typeface="+mn-ea"/>
          <a:cs typeface="+mn-cs"/>
        </a:defRPr>
      </a:lvl6pPr>
      <a:lvl7pPr marL="1226950" algn="l" defTabSz="408989" rtl="0" eaLnBrk="1" latinLnBrk="0" hangingPunct="1">
        <a:defRPr sz="936" kern="1200">
          <a:solidFill>
            <a:schemeClr val="tx1"/>
          </a:solidFill>
          <a:latin typeface="+mn-lt"/>
          <a:ea typeface="+mn-ea"/>
          <a:cs typeface="+mn-cs"/>
        </a:defRPr>
      </a:lvl7pPr>
      <a:lvl8pPr marL="1431441" algn="l" defTabSz="408989" rtl="0" eaLnBrk="1" latinLnBrk="0" hangingPunct="1">
        <a:defRPr sz="936" kern="1200">
          <a:solidFill>
            <a:schemeClr val="tx1"/>
          </a:solidFill>
          <a:latin typeface="+mn-lt"/>
          <a:ea typeface="+mn-ea"/>
          <a:cs typeface="+mn-cs"/>
        </a:defRPr>
      </a:lvl8pPr>
      <a:lvl9pPr marL="1635935" algn="l" defTabSz="408989" rtl="0" eaLnBrk="1" latinLnBrk="0" hangingPunct="1">
        <a:defRPr sz="936"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00"/>
            </a:gs>
            <a:gs pos="15000">
              <a:srgbClr val="FFFF00"/>
            </a:gs>
            <a:gs pos="31000">
              <a:srgbClr val="FFFF00">
                <a:lumMod val="82000"/>
                <a:lumOff val="18000"/>
              </a:srgbClr>
            </a:gs>
            <a:gs pos="8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2160" y="347875"/>
            <a:ext cx="13898880" cy="14478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72160" y="2026921"/>
            <a:ext cx="13898880" cy="57328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72160" y="8051377"/>
            <a:ext cx="3603413" cy="462492"/>
          </a:xfrm>
          <a:prstGeom prst="rect">
            <a:avLst/>
          </a:prstGeom>
        </p:spPr>
        <p:txBody>
          <a:bodyPr vert="horz" lIns="91440" tIns="45720" rIns="91440" bIns="45720" rtlCol="0" anchor="ctr"/>
          <a:lstStyle>
            <a:lvl1pPr algn="l">
              <a:defRPr sz="1520">
                <a:solidFill>
                  <a:schemeClr val="tx1">
                    <a:tint val="75000"/>
                  </a:schemeClr>
                </a:solidFill>
              </a:defRPr>
            </a:lvl1pPr>
          </a:lstStyle>
          <a:p>
            <a:fld id="{8EE7D881-BC4B-4967-BBBF-D34FC9E7B506}" type="datetimeFigureOut">
              <a:rPr lang="en-US" smtClean="0"/>
              <a:t>8/4/2024</a:t>
            </a:fld>
            <a:endParaRPr lang="en-US"/>
          </a:p>
        </p:txBody>
      </p:sp>
      <p:sp>
        <p:nvSpPr>
          <p:cNvPr id="5" name="Footer Placeholder 4"/>
          <p:cNvSpPr>
            <a:spLocks noGrp="1"/>
          </p:cNvSpPr>
          <p:nvPr>
            <p:ph type="ftr" sz="quarter" idx="3"/>
          </p:nvPr>
        </p:nvSpPr>
        <p:spPr>
          <a:xfrm>
            <a:off x="5276427" y="8051377"/>
            <a:ext cx="4890347" cy="462492"/>
          </a:xfrm>
          <a:prstGeom prst="rect">
            <a:avLst/>
          </a:prstGeom>
        </p:spPr>
        <p:txBody>
          <a:bodyPr vert="horz" lIns="91440" tIns="45720" rIns="91440" bIns="45720" rtlCol="0" anchor="ctr"/>
          <a:lstStyle>
            <a:lvl1pPr algn="ctr">
              <a:defRPr sz="15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067627" y="8051377"/>
            <a:ext cx="3603413" cy="462492"/>
          </a:xfrm>
          <a:prstGeom prst="rect">
            <a:avLst/>
          </a:prstGeom>
        </p:spPr>
        <p:txBody>
          <a:bodyPr vert="horz" lIns="91440" tIns="45720" rIns="91440" bIns="45720" rtlCol="0" anchor="ctr"/>
          <a:lstStyle>
            <a:lvl1pPr algn="r">
              <a:defRPr sz="1520">
                <a:solidFill>
                  <a:schemeClr val="tx1">
                    <a:tint val="75000"/>
                  </a:schemeClr>
                </a:solidFill>
              </a:defRPr>
            </a:lvl1pPr>
          </a:lstStyle>
          <a:p>
            <a:fld id="{9C515497-C733-4B3F-8A72-0EF1A6E49345}" type="slidenum">
              <a:rPr lang="en-US" smtClean="0"/>
              <a:t>‹#›</a:t>
            </a:fld>
            <a:endParaRPr lang="en-US"/>
          </a:p>
        </p:txBody>
      </p:sp>
    </p:spTree>
    <p:extLst>
      <p:ext uri="{BB962C8B-B14F-4D97-AF65-F5344CB8AC3E}">
        <p14:creationId xmlns:p14="http://schemas.microsoft.com/office/powerpoint/2010/main" val="2959608909"/>
      </p:ext>
    </p:extLst>
  </p:cSld>
  <p:clrMap bg1="lt1" tx1="dk1" bg2="lt2" tx2="dk2" accent1="accent1" accent2="accent2" accent3="accent3" accent4="accent4" accent5="accent5" accent6="accent6" hlink="hlink" folHlink="folHlink"/>
  <p:sldLayoutIdLst>
    <p:sldLayoutId id="2147484626" r:id="rId1"/>
    <p:sldLayoutId id="2147484627" r:id="rId2"/>
  </p:sldLayoutIdLst>
  <p:txStyles>
    <p:titleStyle>
      <a:lvl1pPr algn="ctr" defTabSz="1158270" rtl="0" eaLnBrk="1" latinLnBrk="0" hangingPunct="1">
        <a:spcBef>
          <a:spcPct val="0"/>
        </a:spcBef>
        <a:buNone/>
        <a:defRPr sz="5573" kern="1200">
          <a:solidFill>
            <a:schemeClr val="tx1"/>
          </a:solidFill>
          <a:latin typeface="+mj-lt"/>
          <a:ea typeface="+mj-ea"/>
          <a:cs typeface="+mj-cs"/>
        </a:defRPr>
      </a:lvl1pPr>
    </p:titleStyle>
    <p:bodyStyle>
      <a:lvl1pPr marL="434351" indent="-434351" algn="l" defTabSz="1158270" rtl="0" eaLnBrk="1" latinLnBrk="0" hangingPunct="1">
        <a:spcBef>
          <a:spcPct val="20000"/>
        </a:spcBef>
        <a:buFont typeface="Arial" pitchFamily="34" charset="0"/>
        <a:buChar char="•"/>
        <a:defRPr sz="4053" kern="1200">
          <a:solidFill>
            <a:schemeClr val="tx1"/>
          </a:solidFill>
          <a:latin typeface="+mn-lt"/>
          <a:ea typeface="+mn-ea"/>
          <a:cs typeface="+mn-cs"/>
        </a:defRPr>
      </a:lvl1pPr>
      <a:lvl2pPr marL="941095" indent="-361960" algn="l" defTabSz="1158270" rtl="0" eaLnBrk="1" latinLnBrk="0" hangingPunct="1">
        <a:spcBef>
          <a:spcPct val="20000"/>
        </a:spcBef>
        <a:buFont typeface="Arial" pitchFamily="34" charset="0"/>
        <a:buChar char="–"/>
        <a:defRPr sz="3547" kern="1200">
          <a:solidFill>
            <a:schemeClr val="tx1"/>
          </a:solidFill>
          <a:latin typeface="+mn-lt"/>
          <a:ea typeface="+mn-ea"/>
          <a:cs typeface="+mn-cs"/>
        </a:defRPr>
      </a:lvl2pPr>
      <a:lvl3pPr marL="1447838" indent="-289568" algn="l" defTabSz="1158270" rtl="0" eaLnBrk="1" latinLnBrk="0" hangingPunct="1">
        <a:spcBef>
          <a:spcPct val="20000"/>
        </a:spcBef>
        <a:buFont typeface="Arial" pitchFamily="34" charset="0"/>
        <a:buChar char="•"/>
        <a:defRPr sz="3040" kern="1200">
          <a:solidFill>
            <a:schemeClr val="tx1"/>
          </a:solidFill>
          <a:latin typeface="+mn-lt"/>
          <a:ea typeface="+mn-ea"/>
          <a:cs typeface="+mn-cs"/>
        </a:defRPr>
      </a:lvl3pPr>
      <a:lvl4pPr marL="2026973"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4pPr>
      <a:lvl5pPr marL="2606109"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5pPr>
      <a:lvl6pPr marL="3185244"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6pPr>
      <a:lvl7pPr marL="3764379"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7pPr>
      <a:lvl8pPr marL="4343514"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8pPr>
      <a:lvl9pPr marL="4922650"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9pPr>
    </p:bodyStyle>
    <p:otherStyle>
      <a:defPPr>
        <a:defRPr lang="en-US"/>
      </a:defPPr>
      <a:lvl1pPr marL="0" algn="l" defTabSz="1158270" rtl="0" eaLnBrk="1" latinLnBrk="0" hangingPunct="1">
        <a:defRPr sz="2280" kern="1200">
          <a:solidFill>
            <a:schemeClr val="tx1"/>
          </a:solidFill>
          <a:latin typeface="+mn-lt"/>
          <a:ea typeface="+mn-ea"/>
          <a:cs typeface="+mn-cs"/>
        </a:defRPr>
      </a:lvl1pPr>
      <a:lvl2pPr marL="579135" algn="l" defTabSz="1158270" rtl="0" eaLnBrk="1" latinLnBrk="0" hangingPunct="1">
        <a:defRPr sz="2280" kern="1200">
          <a:solidFill>
            <a:schemeClr val="tx1"/>
          </a:solidFill>
          <a:latin typeface="+mn-lt"/>
          <a:ea typeface="+mn-ea"/>
          <a:cs typeface="+mn-cs"/>
        </a:defRPr>
      </a:lvl2pPr>
      <a:lvl3pPr marL="1158270" algn="l" defTabSz="1158270" rtl="0" eaLnBrk="1" latinLnBrk="0" hangingPunct="1">
        <a:defRPr sz="2280" kern="1200">
          <a:solidFill>
            <a:schemeClr val="tx1"/>
          </a:solidFill>
          <a:latin typeface="+mn-lt"/>
          <a:ea typeface="+mn-ea"/>
          <a:cs typeface="+mn-cs"/>
        </a:defRPr>
      </a:lvl3pPr>
      <a:lvl4pPr marL="1737406" algn="l" defTabSz="1158270" rtl="0" eaLnBrk="1" latinLnBrk="0" hangingPunct="1">
        <a:defRPr sz="2280" kern="1200">
          <a:solidFill>
            <a:schemeClr val="tx1"/>
          </a:solidFill>
          <a:latin typeface="+mn-lt"/>
          <a:ea typeface="+mn-ea"/>
          <a:cs typeface="+mn-cs"/>
        </a:defRPr>
      </a:lvl4pPr>
      <a:lvl5pPr marL="2316541" algn="l" defTabSz="1158270" rtl="0" eaLnBrk="1" latinLnBrk="0" hangingPunct="1">
        <a:defRPr sz="2280" kern="1200">
          <a:solidFill>
            <a:schemeClr val="tx1"/>
          </a:solidFill>
          <a:latin typeface="+mn-lt"/>
          <a:ea typeface="+mn-ea"/>
          <a:cs typeface="+mn-cs"/>
        </a:defRPr>
      </a:lvl5pPr>
      <a:lvl6pPr marL="2895676" algn="l" defTabSz="1158270" rtl="0" eaLnBrk="1" latinLnBrk="0" hangingPunct="1">
        <a:defRPr sz="2280" kern="1200">
          <a:solidFill>
            <a:schemeClr val="tx1"/>
          </a:solidFill>
          <a:latin typeface="+mn-lt"/>
          <a:ea typeface="+mn-ea"/>
          <a:cs typeface="+mn-cs"/>
        </a:defRPr>
      </a:lvl6pPr>
      <a:lvl7pPr marL="3474811" algn="l" defTabSz="1158270" rtl="0" eaLnBrk="1" latinLnBrk="0" hangingPunct="1">
        <a:defRPr sz="2280" kern="1200">
          <a:solidFill>
            <a:schemeClr val="tx1"/>
          </a:solidFill>
          <a:latin typeface="+mn-lt"/>
          <a:ea typeface="+mn-ea"/>
          <a:cs typeface="+mn-cs"/>
        </a:defRPr>
      </a:lvl7pPr>
      <a:lvl8pPr marL="4053947" algn="l" defTabSz="1158270" rtl="0" eaLnBrk="1" latinLnBrk="0" hangingPunct="1">
        <a:defRPr sz="2280" kern="1200">
          <a:solidFill>
            <a:schemeClr val="tx1"/>
          </a:solidFill>
          <a:latin typeface="+mn-lt"/>
          <a:ea typeface="+mn-ea"/>
          <a:cs typeface="+mn-cs"/>
        </a:defRPr>
      </a:lvl8pPr>
      <a:lvl9pPr marL="4633082" algn="l" defTabSz="1158270" rtl="0" eaLnBrk="1" latinLnBrk="0" hangingPunct="1">
        <a:defRPr sz="228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4">
            <a:alphaModFix amt="13000"/>
            <a:lum/>
            <a:extLst>
              <a:ext uri="{837473B0-CC2E-450A-ABE3-18F120FF3D39}">
                <a1611:picAttrSrcUrl xmlns:a1611="http://schemas.microsoft.com/office/drawing/2016/11/main" r:id="rId5"/>
              </a:ext>
            </a:extLst>
          </a:blip>
          <a:srcRect/>
          <a:stretch>
            <a:fillRect l="-17000" r="-17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72160" y="347875"/>
            <a:ext cx="13898880" cy="14478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772160" y="2026921"/>
            <a:ext cx="13898880" cy="573288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72160" y="8051377"/>
            <a:ext cx="3603413" cy="462492"/>
          </a:xfrm>
          <a:prstGeom prst="rect">
            <a:avLst/>
          </a:prstGeom>
        </p:spPr>
        <p:txBody>
          <a:bodyPr vert="horz" lIns="91440" tIns="45720" rIns="91440" bIns="45720" rtlCol="0" anchor="ctr"/>
          <a:lstStyle>
            <a:lvl1pPr algn="l">
              <a:defRPr sz="1520">
                <a:solidFill>
                  <a:schemeClr val="tx1">
                    <a:tint val="75000"/>
                  </a:schemeClr>
                </a:solidFill>
              </a:defRPr>
            </a:lvl1pPr>
          </a:lstStyle>
          <a:p>
            <a:fld id="{DC3AEB1E-3291-409C-A818-BE8C1E4E2BD8}" type="datetimeFigureOut">
              <a:rPr lang="en-US" smtClean="0"/>
              <a:t>8/4/2024</a:t>
            </a:fld>
            <a:endParaRPr lang="en-US"/>
          </a:p>
        </p:txBody>
      </p:sp>
      <p:sp>
        <p:nvSpPr>
          <p:cNvPr id="5" name="Footer Placeholder 4"/>
          <p:cNvSpPr>
            <a:spLocks noGrp="1"/>
          </p:cNvSpPr>
          <p:nvPr>
            <p:ph type="ftr" sz="quarter" idx="3"/>
          </p:nvPr>
        </p:nvSpPr>
        <p:spPr>
          <a:xfrm>
            <a:off x="5276427" y="8051377"/>
            <a:ext cx="4890347" cy="462492"/>
          </a:xfrm>
          <a:prstGeom prst="rect">
            <a:avLst/>
          </a:prstGeom>
        </p:spPr>
        <p:txBody>
          <a:bodyPr vert="horz" lIns="91440" tIns="45720" rIns="91440" bIns="45720" rtlCol="0" anchor="ctr"/>
          <a:lstStyle>
            <a:lvl1pPr algn="ctr">
              <a:defRPr sz="15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1067627" y="8051377"/>
            <a:ext cx="3603413" cy="462492"/>
          </a:xfrm>
          <a:prstGeom prst="rect">
            <a:avLst/>
          </a:prstGeom>
        </p:spPr>
        <p:txBody>
          <a:bodyPr vert="horz" lIns="91440" tIns="45720" rIns="91440" bIns="45720" rtlCol="0" anchor="ctr"/>
          <a:lstStyle>
            <a:lvl1pPr algn="r">
              <a:defRPr sz="1520">
                <a:solidFill>
                  <a:schemeClr val="tx1">
                    <a:tint val="75000"/>
                  </a:schemeClr>
                </a:solidFill>
              </a:defRPr>
            </a:lvl1pPr>
          </a:lstStyle>
          <a:p>
            <a:fld id="{DF451189-2218-4425-A66F-4F2843199A9D}" type="slidenum">
              <a:rPr lang="en-US" smtClean="0"/>
              <a:t>‹#›</a:t>
            </a:fld>
            <a:endParaRPr lang="en-US"/>
          </a:p>
        </p:txBody>
      </p:sp>
    </p:spTree>
    <p:extLst>
      <p:ext uri="{BB962C8B-B14F-4D97-AF65-F5344CB8AC3E}">
        <p14:creationId xmlns:p14="http://schemas.microsoft.com/office/powerpoint/2010/main" val="3150012104"/>
      </p:ext>
    </p:extLst>
  </p:cSld>
  <p:clrMap bg1="lt1" tx1="dk1" bg2="lt2" tx2="dk2" accent1="accent1" accent2="accent2" accent3="accent3" accent4="accent4" accent5="accent5" accent6="accent6" hlink="hlink" folHlink="folHlink"/>
  <p:sldLayoutIdLst>
    <p:sldLayoutId id="2147484632" r:id="rId1"/>
    <p:sldLayoutId id="2147484633" r:id="rId2"/>
  </p:sldLayoutIdLst>
  <p:txStyles>
    <p:titleStyle>
      <a:lvl1pPr algn="ctr" defTabSz="1158270" rtl="0" eaLnBrk="1" latinLnBrk="0" hangingPunct="1">
        <a:spcBef>
          <a:spcPct val="0"/>
        </a:spcBef>
        <a:buNone/>
        <a:defRPr sz="5573" kern="1200">
          <a:solidFill>
            <a:schemeClr val="tx1"/>
          </a:solidFill>
          <a:latin typeface="+mj-lt"/>
          <a:ea typeface="+mj-ea"/>
          <a:cs typeface="+mj-cs"/>
        </a:defRPr>
      </a:lvl1pPr>
    </p:titleStyle>
    <p:bodyStyle>
      <a:lvl1pPr marL="434351" indent="-434351" algn="l" defTabSz="1158270" rtl="0" eaLnBrk="1" latinLnBrk="0" hangingPunct="1">
        <a:spcBef>
          <a:spcPct val="20000"/>
        </a:spcBef>
        <a:buFont typeface="Arial" pitchFamily="34" charset="0"/>
        <a:buChar char="•"/>
        <a:defRPr sz="4053" kern="1200">
          <a:solidFill>
            <a:schemeClr val="tx1"/>
          </a:solidFill>
          <a:latin typeface="+mn-lt"/>
          <a:ea typeface="+mn-ea"/>
          <a:cs typeface="+mn-cs"/>
        </a:defRPr>
      </a:lvl1pPr>
      <a:lvl2pPr marL="941095" indent="-361960" algn="l" defTabSz="1158270" rtl="0" eaLnBrk="1" latinLnBrk="0" hangingPunct="1">
        <a:spcBef>
          <a:spcPct val="20000"/>
        </a:spcBef>
        <a:buFont typeface="Arial" pitchFamily="34" charset="0"/>
        <a:buChar char="–"/>
        <a:defRPr sz="3547" kern="1200">
          <a:solidFill>
            <a:schemeClr val="tx1"/>
          </a:solidFill>
          <a:latin typeface="+mn-lt"/>
          <a:ea typeface="+mn-ea"/>
          <a:cs typeface="+mn-cs"/>
        </a:defRPr>
      </a:lvl2pPr>
      <a:lvl3pPr marL="1447838" indent="-289568" algn="l" defTabSz="1158270" rtl="0" eaLnBrk="1" latinLnBrk="0" hangingPunct="1">
        <a:spcBef>
          <a:spcPct val="20000"/>
        </a:spcBef>
        <a:buFont typeface="Arial" pitchFamily="34" charset="0"/>
        <a:buChar char="•"/>
        <a:defRPr sz="3040" kern="1200">
          <a:solidFill>
            <a:schemeClr val="tx1"/>
          </a:solidFill>
          <a:latin typeface="+mn-lt"/>
          <a:ea typeface="+mn-ea"/>
          <a:cs typeface="+mn-cs"/>
        </a:defRPr>
      </a:lvl3pPr>
      <a:lvl4pPr marL="2026973"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4pPr>
      <a:lvl5pPr marL="2606109"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5pPr>
      <a:lvl6pPr marL="3185244"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6pPr>
      <a:lvl7pPr marL="3764379"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7pPr>
      <a:lvl8pPr marL="4343514"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8pPr>
      <a:lvl9pPr marL="4922650"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9pPr>
    </p:bodyStyle>
    <p:otherStyle>
      <a:defPPr>
        <a:defRPr lang="en-US"/>
      </a:defPPr>
      <a:lvl1pPr marL="0" algn="l" defTabSz="1158270" rtl="0" eaLnBrk="1" latinLnBrk="0" hangingPunct="1">
        <a:defRPr sz="2280" kern="1200">
          <a:solidFill>
            <a:schemeClr val="tx1"/>
          </a:solidFill>
          <a:latin typeface="+mn-lt"/>
          <a:ea typeface="+mn-ea"/>
          <a:cs typeface="+mn-cs"/>
        </a:defRPr>
      </a:lvl1pPr>
      <a:lvl2pPr marL="579135" algn="l" defTabSz="1158270" rtl="0" eaLnBrk="1" latinLnBrk="0" hangingPunct="1">
        <a:defRPr sz="2280" kern="1200">
          <a:solidFill>
            <a:schemeClr val="tx1"/>
          </a:solidFill>
          <a:latin typeface="+mn-lt"/>
          <a:ea typeface="+mn-ea"/>
          <a:cs typeface="+mn-cs"/>
        </a:defRPr>
      </a:lvl2pPr>
      <a:lvl3pPr marL="1158270" algn="l" defTabSz="1158270" rtl="0" eaLnBrk="1" latinLnBrk="0" hangingPunct="1">
        <a:defRPr sz="2280" kern="1200">
          <a:solidFill>
            <a:schemeClr val="tx1"/>
          </a:solidFill>
          <a:latin typeface="+mn-lt"/>
          <a:ea typeface="+mn-ea"/>
          <a:cs typeface="+mn-cs"/>
        </a:defRPr>
      </a:lvl3pPr>
      <a:lvl4pPr marL="1737406" algn="l" defTabSz="1158270" rtl="0" eaLnBrk="1" latinLnBrk="0" hangingPunct="1">
        <a:defRPr sz="2280" kern="1200">
          <a:solidFill>
            <a:schemeClr val="tx1"/>
          </a:solidFill>
          <a:latin typeface="+mn-lt"/>
          <a:ea typeface="+mn-ea"/>
          <a:cs typeface="+mn-cs"/>
        </a:defRPr>
      </a:lvl4pPr>
      <a:lvl5pPr marL="2316541" algn="l" defTabSz="1158270" rtl="0" eaLnBrk="1" latinLnBrk="0" hangingPunct="1">
        <a:defRPr sz="2280" kern="1200">
          <a:solidFill>
            <a:schemeClr val="tx1"/>
          </a:solidFill>
          <a:latin typeface="+mn-lt"/>
          <a:ea typeface="+mn-ea"/>
          <a:cs typeface="+mn-cs"/>
        </a:defRPr>
      </a:lvl5pPr>
      <a:lvl6pPr marL="2895676" algn="l" defTabSz="1158270" rtl="0" eaLnBrk="1" latinLnBrk="0" hangingPunct="1">
        <a:defRPr sz="2280" kern="1200">
          <a:solidFill>
            <a:schemeClr val="tx1"/>
          </a:solidFill>
          <a:latin typeface="+mn-lt"/>
          <a:ea typeface="+mn-ea"/>
          <a:cs typeface="+mn-cs"/>
        </a:defRPr>
      </a:lvl6pPr>
      <a:lvl7pPr marL="3474811" algn="l" defTabSz="1158270" rtl="0" eaLnBrk="1" latinLnBrk="0" hangingPunct="1">
        <a:defRPr sz="2280" kern="1200">
          <a:solidFill>
            <a:schemeClr val="tx1"/>
          </a:solidFill>
          <a:latin typeface="+mn-lt"/>
          <a:ea typeface="+mn-ea"/>
          <a:cs typeface="+mn-cs"/>
        </a:defRPr>
      </a:lvl7pPr>
      <a:lvl8pPr marL="4053947" algn="l" defTabSz="1158270" rtl="0" eaLnBrk="1" latinLnBrk="0" hangingPunct="1">
        <a:defRPr sz="2280" kern="1200">
          <a:solidFill>
            <a:schemeClr val="tx1"/>
          </a:solidFill>
          <a:latin typeface="+mn-lt"/>
          <a:ea typeface="+mn-ea"/>
          <a:cs typeface="+mn-cs"/>
        </a:defRPr>
      </a:lvl8pPr>
      <a:lvl9pPr marL="4633082" algn="l" defTabSz="1158270" rtl="0" eaLnBrk="1" latinLnBrk="0" hangingPunct="1">
        <a:defRPr sz="228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72160" y="347875"/>
            <a:ext cx="13898880" cy="1447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772160" y="2026921"/>
            <a:ext cx="13898880" cy="573288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72160" y="8051377"/>
            <a:ext cx="3603413" cy="462492"/>
          </a:xfrm>
          <a:prstGeom prst="rect">
            <a:avLst/>
          </a:prstGeom>
        </p:spPr>
        <p:txBody>
          <a:bodyPr vert="horz" lIns="91440" tIns="45720" rIns="91440" bIns="45720" rtlCol="0" anchor="ctr"/>
          <a:lstStyle>
            <a:lvl1pPr algn="l">
              <a:defRPr sz="1520">
                <a:solidFill>
                  <a:prstClr val="black">
                    <a:tint val="75000"/>
                  </a:prstClr>
                </a:solidFill>
                <a:latin typeface="Arial" charset="0"/>
                <a:ea typeface="+mn-ea"/>
                <a:cs typeface="Arial" charset="0"/>
              </a:defRPr>
            </a:lvl1pPr>
          </a:lstStyle>
          <a:p>
            <a:pPr fontAlgn="base">
              <a:spcBef>
                <a:spcPct val="0"/>
              </a:spcBef>
              <a:spcAft>
                <a:spcPct val="0"/>
              </a:spcAft>
              <a:defRPr/>
            </a:pPr>
            <a:fld id="{00ADCEDE-0931-4289-820F-CE3BF0E63DB6}" type="datetimeFigureOut">
              <a:rPr lang="en-US"/>
              <a:pPr fontAlgn="base">
                <a:spcBef>
                  <a:spcPct val="0"/>
                </a:spcBef>
                <a:spcAft>
                  <a:spcPct val="0"/>
                </a:spcAft>
                <a:defRPr/>
              </a:pPr>
              <a:t>8/4/2024</a:t>
            </a:fld>
            <a:endParaRPr lang="en-US" dirty="0"/>
          </a:p>
        </p:txBody>
      </p:sp>
      <p:sp>
        <p:nvSpPr>
          <p:cNvPr id="5" name="Footer Placeholder 4"/>
          <p:cNvSpPr>
            <a:spLocks noGrp="1"/>
          </p:cNvSpPr>
          <p:nvPr>
            <p:ph type="ftr" sz="quarter" idx="3"/>
          </p:nvPr>
        </p:nvSpPr>
        <p:spPr>
          <a:xfrm>
            <a:off x="5276427" y="8051377"/>
            <a:ext cx="4890347" cy="462492"/>
          </a:xfrm>
          <a:prstGeom prst="rect">
            <a:avLst/>
          </a:prstGeom>
        </p:spPr>
        <p:txBody>
          <a:bodyPr vert="horz" lIns="91440" tIns="45720" rIns="91440" bIns="45720" rtlCol="0" anchor="ctr"/>
          <a:lstStyle>
            <a:lvl1pPr algn="ctr">
              <a:defRPr sz="1520">
                <a:solidFill>
                  <a:prstClr val="black">
                    <a:tint val="75000"/>
                  </a:prstClr>
                </a:solidFill>
                <a:latin typeface="Arial" charset="0"/>
                <a:ea typeface="+mn-ea"/>
                <a:cs typeface="Arial" charset="0"/>
              </a:defRPr>
            </a:lvl1pPr>
          </a:lstStyle>
          <a:p>
            <a:pPr fontAlgn="base">
              <a:spcBef>
                <a:spcPct val="0"/>
              </a:spcBef>
              <a:spcAft>
                <a:spcPct val="0"/>
              </a:spcAft>
              <a:defRPr/>
            </a:pPr>
            <a:endParaRPr lang="en-US"/>
          </a:p>
        </p:txBody>
      </p:sp>
      <p:sp>
        <p:nvSpPr>
          <p:cNvPr id="6" name="Slide Number Placeholder 5"/>
          <p:cNvSpPr>
            <a:spLocks noGrp="1"/>
          </p:cNvSpPr>
          <p:nvPr>
            <p:ph type="sldNum" sz="quarter" idx="4"/>
          </p:nvPr>
        </p:nvSpPr>
        <p:spPr>
          <a:xfrm>
            <a:off x="11067627" y="8051377"/>
            <a:ext cx="3603413" cy="462492"/>
          </a:xfrm>
          <a:prstGeom prst="rect">
            <a:avLst/>
          </a:prstGeom>
        </p:spPr>
        <p:txBody>
          <a:bodyPr vert="horz" lIns="91440" tIns="45720" rIns="91440" bIns="45720" rtlCol="0" anchor="ctr"/>
          <a:lstStyle>
            <a:lvl1pPr algn="r">
              <a:defRPr sz="1520">
                <a:solidFill>
                  <a:prstClr val="black">
                    <a:tint val="75000"/>
                  </a:prstClr>
                </a:solidFill>
                <a:latin typeface="Arial" charset="0"/>
                <a:ea typeface="+mn-ea"/>
                <a:cs typeface="Arial" charset="0"/>
              </a:defRPr>
            </a:lvl1pPr>
          </a:lstStyle>
          <a:p>
            <a:pPr fontAlgn="base">
              <a:spcBef>
                <a:spcPct val="0"/>
              </a:spcBef>
              <a:spcAft>
                <a:spcPct val="0"/>
              </a:spcAft>
              <a:defRPr/>
            </a:pPr>
            <a:fld id="{53EE75F4-80DC-4D17-8826-8608177325A3}" type="slidenum">
              <a:rPr lang="en-US"/>
              <a:pPr fontAlgn="base">
                <a:spcBef>
                  <a:spcPct val="0"/>
                </a:spcBef>
                <a:spcAft>
                  <a:spcPct val="0"/>
                </a:spcAft>
                <a:defRPr/>
              </a:pPr>
              <a:t>‹#›</a:t>
            </a:fld>
            <a:endParaRPr lang="en-US" dirty="0"/>
          </a:p>
        </p:txBody>
      </p:sp>
    </p:spTree>
    <p:extLst>
      <p:ext uri="{BB962C8B-B14F-4D97-AF65-F5344CB8AC3E}">
        <p14:creationId xmlns:p14="http://schemas.microsoft.com/office/powerpoint/2010/main" val="1750313754"/>
      </p:ext>
    </p:extLst>
  </p:cSld>
  <p:clrMap bg1="lt1" tx1="dk1" bg2="lt2" tx2="dk2" accent1="accent1" accent2="accent2" accent3="accent3" accent4="accent4" accent5="accent5" accent6="accent6" hlink="hlink" folHlink="folHlink"/>
  <p:sldLayoutIdLst>
    <p:sldLayoutId id="2147484635" r:id="rId1"/>
    <p:sldLayoutId id="2147484636" r:id="rId2"/>
  </p:sldLayoutIdLst>
  <p:txStyles>
    <p:titleStyle>
      <a:lvl1pPr algn="ctr" rtl="0" eaLnBrk="0" fontAlgn="base" hangingPunct="0">
        <a:spcBef>
          <a:spcPct val="0"/>
        </a:spcBef>
        <a:spcAft>
          <a:spcPct val="0"/>
        </a:spcAft>
        <a:defRPr sz="5573" kern="1200">
          <a:solidFill>
            <a:schemeClr val="tx1"/>
          </a:solidFill>
          <a:latin typeface="+mj-lt"/>
          <a:ea typeface="+mj-ea"/>
          <a:cs typeface="+mj-cs"/>
        </a:defRPr>
      </a:lvl1pPr>
      <a:lvl2pPr algn="ctr" rtl="0" eaLnBrk="0" fontAlgn="base" hangingPunct="0">
        <a:spcBef>
          <a:spcPct val="0"/>
        </a:spcBef>
        <a:spcAft>
          <a:spcPct val="0"/>
        </a:spcAft>
        <a:defRPr sz="5573">
          <a:solidFill>
            <a:schemeClr val="tx1"/>
          </a:solidFill>
          <a:latin typeface="Calibri" pitchFamily="34" charset="0"/>
        </a:defRPr>
      </a:lvl2pPr>
      <a:lvl3pPr algn="ctr" rtl="0" eaLnBrk="0" fontAlgn="base" hangingPunct="0">
        <a:spcBef>
          <a:spcPct val="0"/>
        </a:spcBef>
        <a:spcAft>
          <a:spcPct val="0"/>
        </a:spcAft>
        <a:defRPr sz="5573">
          <a:solidFill>
            <a:schemeClr val="tx1"/>
          </a:solidFill>
          <a:latin typeface="Calibri" pitchFamily="34" charset="0"/>
        </a:defRPr>
      </a:lvl3pPr>
      <a:lvl4pPr algn="ctr" rtl="0" eaLnBrk="0" fontAlgn="base" hangingPunct="0">
        <a:spcBef>
          <a:spcPct val="0"/>
        </a:spcBef>
        <a:spcAft>
          <a:spcPct val="0"/>
        </a:spcAft>
        <a:defRPr sz="5573">
          <a:solidFill>
            <a:schemeClr val="tx1"/>
          </a:solidFill>
          <a:latin typeface="Calibri" pitchFamily="34" charset="0"/>
        </a:defRPr>
      </a:lvl4pPr>
      <a:lvl5pPr algn="ctr" rtl="0" eaLnBrk="0" fontAlgn="base" hangingPunct="0">
        <a:spcBef>
          <a:spcPct val="0"/>
        </a:spcBef>
        <a:spcAft>
          <a:spcPct val="0"/>
        </a:spcAft>
        <a:defRPr sz="5573">
          <a:solidFill>
            <a:schemeClr val="tx1"/>
          </a:solidFill>
          <a:latin typeface="Calibri" pitchFamily="34" charset="0"/>
        </a:defRPr>
      </a:lvl5pPr>
      <a:lvl6pPr marL="579135" algn="ctr" rtl="0" fontAlgn="base">
        <a:spcBef>
          <a:spcPct val="0"/>
        </a:spcBef>
        <a:spcAft>
          <a:spcPct val="0"/>
        </a:spcAft>
        <a:defRPr sz="5573">
          <a:solidFill>
            <a:schemeClr val="tx1"/>
          </a:solidFill>
          <a:latin typeface="Calibri" pitchFamily="34" charset="0"/>
        </a:defRPr>
      </a:lvl6pPr>
      <a:lvl7pPr marL="1158270" algn="ctr" rtl="0" fontAlgn="base">
        <a:spcBef>
          <a:spcPct val="0"/>
        </a:spcBef>
        <a:spcAft>
          <a:spcPct val="0"/>
        </a:spcAft>
        <a:defRPr sz="5573">
          <a:solidFill>
            <a:schemeClr val="tx1"/>
          </a:solidFill>
          <a:latin typeface="Calibri" pitchFamily="34" charset="0"/>
        </a:defRPr>
      </a:lvl7pPr>
      <a:lvl8pPr marL="1737406" algn="ctr" rtl="0" fontAlgn="base">
        <a:spcBef>
          <a:spcPct val="0"/>
        </a:spcBef>
        <a:spcAft>
          <a:spcPct val="0"/>
        </a:spcAft>
        <a:defRPr sz="5573">
          <a:solidFill>
            <a:schemeClr val="tx1"/>
          </a:solidFill>
          <a:latin typeface="Calibri" pitchFamily="34" charset="0"/>
        </a:defRPr>
      </a:lvl8pPr>
      <a:lvl9pPr marL="2316541" algn="ctr" rtl="0" fontAlgn="base">
        <a:spcBef>
          <a:spcPct val="0"/>
        </a:spcBef>
        <a:spcAft>
          <a:spcPct val="0"/>
        </a:spcAft>
        <a:defRPr sz="5573">
          <a:solidFill>
            <a:schemeClr val="tx1"/>
          </a:solidFill>
          <a:latin typeface="Calibri" pitchFamily="34" charset="0"/>
        </a:defRPr>
      </a:lvl9pPr>
    </p:titleStyle>
    <p:bodyStyle>
      <a:lvl1pPr marL="434351" indent="-434351" algn="l" rtl="0" eaLnBrk="0" fontAlgn="base" hangingPunct="0">
        <a:spcBef>
          <a:spcPct val="20000"/>
        </a:spcBef>
        <a:spcAft>
          <a:spcPct val="0"/>
        </a:spcAft>
        <a:buFont typeface="Arial" pitchFamily="34" charset="0"/>
        <a:buChar char="•"/>
        <a:defRPr sz="4053" kern="1200">
          <a:solidFill>
            <a:schemeClr val="tx1"/>
          </a:solidFill>
          <a:latin typeface="+mn-lt"/>
          <a:ea typeface="+mn-ea"/>
          <a:cs typeface="+mn-cs"/>
        </a:defRPr>
      </a:lvl1pPr>
      <a:lvl2pPr marL="941095" indent="-361960" algn="l" rtl="0" eaLnBrk="0" fontAlgn="base" hangingPunct="0">
        <a:spcBef>
          <a:spcPct val="20000"/>
        </a:spcBef>
        <a:spcAft>
          <a:spcPct val="0"/>
        </a:spcAft>
        <a:buFont typeface="Arial" pitchFamily="34" charset="0"/>
        <a:buChar char="–"/>
        <a:defRPr sz="3547" kern="1200">
          <a:solidFill>
            <a:schemeClr val="tx1"/>
          </a:solidFill>
          <a:latin typeface="+mn-lt"/>
          <a:ea typeface="+mn-ea"/>
          <a:cs typeface="+mn-cs"/>
        </a:defRPr>
      </a:lvl2pPr>
      <a:lvl3pPr marL="1447838" indent="-289568" algn="l" rtl="0" eaLnBrk="0" fontAlgn="base" hangingPunct="0">
        <a:spcBef>
          <a:spcPct val="20000"/>
        </a:spcBef>
        <a:spcAft>
          <a:spcPct val="0"/>
        </a:spcAft>
        <a:buFont typeface="Arial" pitchFamily="34" charset="0"/>
        <a:buChar char="•"/>
        <a:defRPr sz="3040" kern="1200">
          <a:solidFill>
            <a:schemeClr val="tx1"/>
          </a:solidFill>
          <a:latin typeface="+mn-lt"/>
          <a:ea typeface="+mn-ea"/>
          <a:cs typeface="+mn-cs"/>
        </a:defRPr>
      </a:lvl3pPr>
      <a:lvl4pPr marL="2026973" indent="-289568" algn="l" rtl="0" eaLnBrk="0" fontAlgn="base" hangingPunct="0">
        <a:spcBef>
          <a:spcPct val="20000"/>
        </a:spcBef>
        <a:spcAft>
          <a:spcPct val="0"/>
        </a:spcAft>
        <a:buFont typeface="Arial" pitchFamily="34" charset="0"/>
        <a:buChar char="–"/>
        <a:defRPr sz="2533" kern="1200">
          <a:solidFill>
            <a:schemeClr val="tx1"/>
          </a:solidFill>
          <a:latin typeface="+mn-lt"/>
          <a:ea typeface="+mn-ea"/>
          <a:cs typeface="+mn-cs"/>
        </a:defRPr>
      </a:lvl4pPr>
      <a:lvl5pPr marL="2606109" indent="-289568" algn="l" rtl="0" eaLnBrk="0" fontAlgn="base" hangingPunct="0">
        <a:spcBef>
          <a:spcPct val="20000"/>
        </a:spcBef>
        <a:spcAft>
          <a:spcPct val="0"/>
        </a:spcAft>
        <a:buFont typeface="Arial" pitchFamily="34" charset="0"/>
        <a:buChar char="»"/>
        <a:defRPr sz="2533" kern="1200">
          <a:solidFill>
            <a:schemeClr val="tx1"/>
          </a:solidFill>
          <a:latin typeface="+mn-lt"/>
          <a:ea typeface="+mn-ea"/>
          <a:cs typeface="+mn-cs"/>
        </a:defRPr>
      </a:lvl5pPr>
      <a:lvl6pPr marL="3185244"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6pPr>
      <a:lvl7pPr marL="3764379"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7pPr>
      <a:lvl8pPr marL="4343514"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8pPr>
      <a:lvl9pPr marL="4922650" indent="-289568" algn="l" defTabSz="1158270" rtl="0" eaLnBrk="1" latinLnBrk="0" hangingPunct="1">
        <a:spcBef>
          <a:spcPct val="20000"/>
        </a:spcBef>
        <a:buFont typeface="Arial" pitchFamily="34" charset="0"/>
        <a:buChar char="•"/>
        <a:defRPr sz="2533" kern="1200">
          <a:solidFill>
            <a:schemeClr val="tx1"/>
          </a:solidFill>
          <a:latin typeface="+mn-lt"/>
          <a:ea typeface="+mn-ea"/>
          <a:cs typeface="+mn-cs"/>
        </a:defRPr>
      </a:lvl9pPr>
    </p:bodyStyle>
    <p:otherStyle>
      <a:defPPr>
        <a:defRPr lang="en-US"/>
      </a:defPPr>
      <a:lvl1pPr marL="0" algn="l" defTabSz="1158270" rtl="0" eaLnBrk="1" latinLnBrk="0" hangingPunct="1">
        <a:defRPr sz="2280" kern="1200">
          <a:solidFill>
            <a:schemeClr val="tx1"/>
          </a:solidFill>
          <a:latin typeface="+mn-lt"/>
          <a:ea typeface="+mn-ea"/>
          <a:cs typeface="+mn-cs"/>
        </a:defRPr>
      </a:lvl1pPr>
      <a:lvl2pPr marL="579135" algn="l" defTabSz="1158270" rtl="0" eaLnBrk="1" latinLnBrk="0" hangingPunct="1">
        <a:defRPr sz="2280" kern="1200">
          <a:solidFill>
            <a:schemeClr val="tx1"/>
          </a:solidFill>
          <a:latin typeface="+mn-lt"/>
          <a:ea typeface="+mn-ea"/>
          <a:cs typeface="+mn-cs"/>
        </a:defRPr>
      </a:lvl2pPr>
      <a:lvl3pPr marL="1158270" algn="l" defTabSz="1158270" rtl="0" eaLnBrk="1" latinLnBrk="0" hangingPunct="1">
        <a:defRPr sz="2280" kern="1200">
          <a:solidFill>
            <a:schemeClr val="tx1"/>
          </a:solidFill>
          <a:latin typeface="+mn-lt"/>
          <a:ea typeface="+mn-ea"/>
          <a:cs typeface="+mn-cs"/>
        </a:defRPr>
      </a:lvl3pPr>
      <a:lvl4pPr marL="1737406" algn="l" defTabSz="1158270" rtl="0" eaLnBrk="1" latinLnBrk="0" hangingPunct="1">
        <a:defRPr sz="2280" kern="1200">
          <a:solidFill>
            <a:schemeClr val="tx1"/>
          </a:solidFill>
          <a:latin typeface="+mn-lt"/>
          <a:ea typeface="+mn-ea"/>
          <a:cs typeface="+mn-cs"/>
        </a:defRPr>
      </a:lvl4pPr>
      <a:lvl5pPr marL="2316541" algn="l" defTabSz="1158270" rtl="0" eaLnBrk="1" latinLnBrk="0" hangingPunct="1">
        <a:defRPr sz="2280" kern="1200">
          <a:solidFill>
            <a:schemeClr val="tx1"/>
          </a:solidFill>
          <a:latin typeface="+mn-lt"/>
          <a:ea typeface="+mn-ea"/>
          <a:cs typeface="+mn-cs"/>
        </a:defRPr>
      </a:lvl5pPr>
      <a:lvl6pPr marL="2895676" algn="l" defTabSz="1158270" rtl="0" eaLnBrk="1" latinLnBrk="0" hangingPunct="1">
        <a:defRPr sz="2280" kern="1200">
          <a:solidFill>
            <a:schemeClr val="tx1"/>
          </a:solidFill>
          <a:latin typeface="+mn-lt"/>
          <a:ea typeface="+mn-ea"/>
          <a:cs typeface="+mn-cs"/>
        </a:defRPr>
      </a:lvl6pPr>
      <a:lvl7pPr marL="3474811" algn="l" defTabSz="1158270" rtl="0" eaLnBrk="1" latinLnBrk="0" hangingPunct="1">
        <a:defRPr sz="2280" kern="1200">
          <a:solidFill>
            <a:schemeClr val="tx1"/>
          </a:solidFill>
          <a:latin typeface="+mn-lt"/>
          <a:ea typeface="+mn-ea"/>
          <a:cs typeface="+mn-cs"/>
        </a:defRPr>
      </a:lvl7pPr>
      <a:lvl8pPr marL="4053947" algn="l" defTabSz="1158270" rtl="0" eaLnBrk="1" latinLnBrk="0" hangingPunct="1">
        <a:defRPr sz="2280" kern="1200">
          <a:solidFill>
            <a:schemeClr val="tx1"/>
          </a:solidFill>
          <a:latin typeface="+mn-lt"/>
          <a:ea typeface="+mn-ea"/>
          <a:cs typeface="+mn-cs"/>
        </a:defRPr>
      </a:lvl8pPr>
      <a:lvl9pPr marL="4633082" algn="l" defTabSz="1158270" rtl="0" eaLnBrk="1" latinLnBrk="0" hangingPunct="1">
        <a:defRPr sz="228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1720" y="462493"/>
            <a:ext cx="13319760" cy="167904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1720" y="2312458"/>
            <a:ext cx="13319760" cy="551169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1720" y="8051377"/>
            <a:ext cx="3474720" cy="462492"/>
          </a:xfrm>
          <a:prstGeom prst="rect">
            <a:avLst/>
          </a:prstGeom>
        </p:spPr>
        <p:txBody>
          <a:bodyPr vert="horz" lIns="91440" tIns="45720" rIns="91440" bIns="45720" rtlCol="0" anchor="ctr"/>
          <a:lstStyle>
            <a:lvl1pPr algn="l">
              <a:defRPr sz="1520">
                <a:solidFill>
                  <a:schemeClr val="tx1">
                    <a:tint val="75000"/>
                  </a:schemeClr>
                </a:solidFill>
              </a:defRPr>
            </a:lvl1pPr>
          </a:lstStyle>
          <a:p>
            <a:pPr defTabSz="914400" fontAlgn="base">
              <a:spcBef>
                <a:spcPct val="0"/>
              </a:spcBef>
              <a:spcAft>
                <a:spcPct val="0"/>
              </a:spcAft>
              <a:defRPr/>
            </a:pPr>
            <a:fld id="{BAD0958A-BBC0-4C8A-9E1D-4D51041D464F}" type="datetimeFigureOut">
              <a:rPr lang="en-US" smtClean="0"/>
              <a:pPr defTabSz="914400" fontAlgn="base">
                <a:spcBef>
                  <a:spcPct val="0"/>
                </a:spcBef>
                <a:spcAft>
                  <a:spcPct val="0"/>
                </a:spcAft>
                <a:defRPr/>
              </a:pPr>
              <a:t>8/4/2024</a:t>
            </a:fld>
            <a:endParaRPr lang="en-US" dirty="0"/>
          </a:p>
        </p:txBody>
      </p:sp>
      <p:sp>
        <p:nvSpPr>
          <p:cNvPr id="5" name="Footer Placeholder 4"/>
          <p:cNvSpPr>
            <a:spLocks noGrp="1"/>
          </p:cNvSpPr>
          <p:nvPr>
            <p:ph type="ftr" sz="quarter" idx="3"/>
          </p:nvPr>
        </p:nvSpPr>
        <p:spPr>
          <a:xfrm>
            <a:off x="5115560" y="8051377"/>
            <a:ext cx="5212080" cy="462492"/>
          </a:xfrm>
          <a:prstGeom prst="rect">
            <a:avLst/>
          </a:prstGeom>
        </p:spPr>
        <p:txBody>
          <a:bodyPr vert="horz" lIns="91440" tIns="45720" rIns="91440" bIns="45720" rtlCol="0" anchor="ctr"/>
          <a:lstStyle>
            <a:lvl1pPr algn="ctr">
              <a:defRPr sz="1520">
                <a:solidFill>
                  <a:schemeClr val="tx1">
                    <a:tint val="75000"/>
                  </a:schemeClr>
                </a:solidFill>
              </a:defRPr>
            </a:lvl1pPr>
          </a:lstStyle>
          <a:p>
            <a:pPr defTabSz="914400" fontAlgn="base">
              <a:spcBef>
                <a:spcPct val="0"/>
              </a:spcBef>
              <a:spcAft>
                <a:spcPct val="0"/>
              </a:spcAft>
              <a:defRPr/>
            </a:pPr>
            <a:endParaRPr lang="en-US"/>
          </a:p>
        </p:txBody>
      </p:sp>
      <p:sp>
        <p:nvSpPr>
          <p:cNvPr id="6" name="Slide Number Placeholder 5"/>
          <p:cNvSpPr>
            <a:spLocks noGrp="1"/>
          </p:cNvSpPr>
          <p:nvPr>
            <p:ph type="sldNum" sz="quarter" idx="4"/>
          </p:nvPr>
        </p:nvSpPr>
        <p:spPr>
          <a:xfrm>
            <a:off x="10906760" y="8051377"/>
            <a:ext cx="3474720" cy="462492"/>
          </a:xfrm>
          <a:prstGeom prst="rect">
            <a:avLst/>
          </a:prstGeom>
        </p:spPr>
        <p:txBody>
          <a:bodyPr vert="horz" lIns="91440" tIns="45720" rIns="91440" bIns="45720" rtlCol="0" anchor="ctr"/>
          <a:lstStyle>
            <a:lvl1pPr algn="r">
              <a:defRPr sz="1520">
                <a:solidFill>
                  <a:schemeClr val="tx1">
                    <a:tint val="75000"/>
                  </a:schemeClr>
                </a:solidFill>
              </a:defRPr>
            </a:lvl1pPr>
          </a:lstStyle>
          <a:p>
            <a:pPr defTabSz="914400" fontAlgn="base">
              <a:spcBef>
                <a:spcPct val="0"/>
              </a:spcBef>
              <a:spcAft>
                <a:spcPct val="0"/>
              </a:spcAft>
              <a:defRPr/>
            </a:pPr>
            <a:fld id="{8FB26AFD-2468-4690-BEC3-D024BEC52AF4}" type="slidenum">
              <a:rPr lang="en-US" smtClean="0"/>
              <a:pPr defTabSz="914400" fontAlgn="base">
                <a:spcBef>
                  <a:spcPct val="0"/>
                </a:spcBef>
                <a:spcAft>
                  <a:spcPct val="0"/>
                </a:spcAft>
                <a:defRPr/>
              </a:pPr>
              <a:t>‹#›</a:t>
            </a:fld>
            <a:endParaRPr lang="en-US" dirty="0"/>
          </a:p>
        </p:txBody>
      </p:sp>
    </p:spTree>
    <p:extLst>
      <p:ext uri="{BB962C8B-B14F-4D97-AF65-F5344CB8AC3E}">
        <p14:creationId xmlns:p14="http://schemas.microsoft.com/office/powerpoint/2010/main" val="2749749889"/>
      </p:ext>
    </p:extLst>
  </p:cSld>
  <p:clrMap bg1="lt1" tx1="dk1" bg2="lt2" tx2="dk2" accent1="accent1" accent2="accent2" accent3="accent3" accent4="accent4" accent5="accent5" accent6="accent6" hlink="hlink" folHlink="folHlink"/>
  <p:sldLayoutIdLst>
    <p:sldLayoutId id="2147484638" r:id="rId1"/>
    <p:sldLayoutId id="2147484639" r:id="rId2"/>
    <p:sldLayoutId id="2147484640" r:id="rId3"/>
    <p:sldLayoutId id="2147484641" r:id="rId4"/>
    <p:sldLayoutId id="2147484642" r:id="rId5"/>
    <p:sldLayoutId id="2147484643" r:id="rId6"/>
    <p:sldLayoutId id="2147484644" r:id="rId7"/>
    <p:sldLayoutId id="2147484645" r:id="rId8"/>
    <p:sldLayoutId id="2147484646" r:id="rId9"/>
    <p:sldLayoutId id="2147484647" r:id="rId10"/>
    <p:sldLayoutId id="2147484648" r:id="rId11"/>
  </p:sldLayoutIdLst>
  <p:txStyles>
    <p:titleStyle>
      <a:lvl1pPr algn="l" defTabSz="1158270" rtl="0" eaLnBrk="1" latinLnBrk="0" hangingPunct="1">
        <a:lnSpc>
          <a:spcPct val="90000"/>
        </a:lnSpc>
        <a:spcBef>
          <a:spcPct val="0"/>
        </a:spcBef>
        <a:buNone/>
        <a:defRPr sz="5573" kern="1200">
          <a:solidFill>
            <a:schemeClr val="tx1"/>
          </a:solidFill>
          <a:latin typeface="+mj-lt"/>
          <a:ea typeface="+mj-ea"/>
          <a:cs typeface="+mj-cs"/>
        </a:defRPr>
      </a:lvl1pPr>
    </p:titleStyle>
    <p:bodyStyle>
      <a:lvl1pPr marL="289568" indent="-289568" algn="l" defTabSz="1158270" rtl="0" eaLnBrk="1" latinLnBrk="0" hangingPunct="1">
        <a:lnSpc>
          <a:spcPct val="90000"/>
        </a:lnSpc>
        <a:spcBef>
          <a:spcPts val="1267"/>
        </a:spcBef>
        <a:buFont typeface="Arial" panose="020B0604020202020204" pitchFamily="34" charset="0"/>
        <a:buChar char="•"/>
        <a:defRPr sz="3547" kern="1200">
          <a:solidFill>
            <a:schemeClr val="tx1"/>
          </a:solidFill>
          <a:latin typeface="+mn-lt"/>
          <a:ea typeface="+mn-ea"/>
          <a:cs typeface="+mn-cs"/>
        </a:defRPr>
      </a:lvl1pPr>
      <a:lvl2pPr marL="868703" indent="-289568" algn="l" defTabSz="1158270" rtl="0" eaLnBrk="1" latinLnBrk="0" hangingPunct="1">
        <a:lnSpc>
          <a:spcPct val="90000"/>
        </a:lnSpc>
        <a:spcBef>
          <a:spcPts val="633"/>
        </a:spcBef>
        <a:buFont typeface="Arial" panose="020B0604020202020204" pitchFamily="34" charset="0"/>
        <a:buChar char="•"/>
        <a:defRPr sz="3040" kern="1200">
          <a:solidFill>
            <a:schemeClr val="tx1"/>
          </a:solidFill>
          <a:latin typeface="+mn-lt"/>
          <a:ea typeface="+mn-ea"/>
          <a:cs typeface="+mn-cs"/>
        </a:defRPr>
      </a:lvl2pPr>
      <a:lvl3pPr marL="1447838" indent="-289568" algn="l" defTabSz="1158270" rtl="0" eaLnBrk="1" latinLnBrk="0" hangingPunct="1">
        <a:lnSpc>
          <a:spcPct val="90000"/>
        </a:lnSpc>
        <a:spcBef>
          <a:spcPts val="633"/>
        </a:spcBef>
        <a:buFont typeface="Arial" panose="020B0604020202020204" pitchFamily="34" charset="0"/>
        <a:buChar char="•"/>
        <a:defRPr sz="2533" kern="1200">
          <a:solidFill>
            <a:schemeClr val="tx1"/>
          </a:solidFill>
          <a:latin typeface="+mn-lt"/>
          <a:ea typeface="+mn-ea"/>
          <a:cs typeface="+mn-cs"/>
        </a:defRPr>
      </a:lvl3pPr>
      <a:lvl4pPr marL="2026973" indent="-289568" algn="l" defTabSz="1158270" rtl="0" eaLnBrk="1" latinLnBrk="0" hangingPunct="1">
        <a:lnSpc>
          <a:spcPct val="90000"/>
        </a:lnSpc>
        <a:spcBef>
          <a:spcPts val="633"/>
        </a:spcBef>
        <a:buFont typeface="Arial" panose="020B0604020202020204" pitchFamily="34" charset="0"/>
        <a:buChar char="•"/>
        <a:defRPr sz="2280" kern="1200">
          <a:solidFill>
            <a:schemeClr val="tx1"/>
          </a:solidFill>
          <a:latin typeface="+mn-lt"/>
          <a:ea typeface="+mn-ea"/>
          <a:cs typeface="+mn-cs"/>
        </a:defRPr>
      </a:lvl4pPr>
      <a:lvl5pPr marL="2606109" indent="-289568" algn="l" defTabSz="1158270" rtl="0" eaLnBrk="1" latinLnBrk="0" hangingPunct="1">
        <a:lnSpc>
          <a:spcPct val="90000"/>
        </a:lnSpc>
        <a:spcBef>
          <a:spcPts val="633"/>
        </a:spcBef>
        <a:buFont typeface="Arial" panose="020B0604020202020204" pitchFamily="34" charset="0"/>
        <a:buChar char="•"/>
        <a:defRPr sz="2280" kern="1200">
          <a:solidFill>
            <a:schemeClr val="tx1"/>
          </a:solidFill>
          <a:latin typeface="+mn-lt"/>
          <a:ea typeface="+mn-ea"/>
          <a:cs typeface="+mn-cs"/>
        </a:defRPr>
      </a:lvl5pPr>
      <a:lvl6pPr marL="3185244" indent="-289568" algn="l" defTabSz="1158270" rtl="0" eaLnBrk="1" latinLnBrk="0" hangingPunct="1">
        <a:lnSpc>
          <a:spcPct val="90000"/>
        </a:lnSpc>
        <a:spcBef>
          <a:spcPts val="633"/>
        </a:spcBef>
        <a:buFont typeface="Arial" panose="020B0604020202020204" pitchFamily="34" charset="0"/>
        <a:buChar char="•"/>
        <a:defRPr sz="2280" kern="1200">
          <a:solidFill>
            <a:schemeClr val="tx1"/>
          </a:solidFill>
          <a:latin typeface="+mn-lt"/>
          <a:ea typeface="+mn-ea"/>
          <a:cs typeface="+mn-cs"/>
        </a:defRPr>
      </a:lvl6pPr>
      <a:lvl7pPr marL="3764379" indent="-289568" algn="l" defTabSz="1158270" rtl="0" eaLnBrk="1" latinLnBrk="0" hangingPunct="1">
        <a:lnSpc>
          <a:spcPct val="90000"/>
        </a:lnSpc>
        <a:spcBef>
          <a:spcPts val="633"/>
        </a:spcBef>
        <a:buFont typeface="Arial" panose="020B0604020202020204" pitchFamily="34" charset="0"/>
        <a:buChar char="•"/>
        <a:defRPr sz="2280" kern="1200">
          <a:solidFill>
            <a:schemeClr val="tx1"/>
          </a:solidFill>
          <a:latin typeface="+mn-lt"/>
          <a:ea typeface="+mn-ea"/>
          <a:cs typeface="+mn-cs"/>
        </a:defRPr>
      </a:lvl7pPr>
      <a:lvl8pPr marL="4343514" indent="-289568" algn="l" defTabSz="1158270" rtl="0" eaLnBrk="1" latinLnBrk="0" hangingPunct="1">
        <a:lnSpc>
          <a:spcPct val="90000"/>
        </a:lnSpc>
        <a:spcBef>
          <a:spcPts val="633"/>
        </a:spcBef>
        <a:buFont typeface="Arial" panose="020B0604020202020204" pitchFamily="34" charset="0"/>
        <a:buChar char="•"/>
        <a:defRPr sz="2280" kern="1200">
          <a:solidFill>
            <a:schemeClr val="tx1"/>
          </a:solidFill>
          <a:latin typeface="+mn-lt"/>
          <a:ea typeface="+mn-ea"/>
          <a:cs typeface="+mn-cs"/>
        </a:defRPr>
      </a:lvl8pPr>
      <a:lvl9pPr marL="4922650" indent="-289568" algn="l" defTabSz="1158270" rtl="0" eaLnBrk="1" latinLnBrk="0" hangingPunct="1">
        <a:lnSpc>
          <a:spcPct val="90000"/>
        </a:lnSpc>
        <a:spcBef>
          <a:spcPts val="633"/>
        </a:spcBef>
        <a:buFont typeface="Arial" panose="020B0604020202020204" pitchFamily="34" charset="0"/>
        <a:buChar char="•"/>
        <a:defRPr sz="2280" kern="1200">
          <a:solidFill>
            <a:schemeClr val="tx1"/>
          </a:solidFill>
          <a:latin typeface="+mn-lt"/>
          <a:ea typeface="+mn-ea"/>
          <a:cs typeface="+mn-cs"/>
        </a:defRPr>
      </a:lvl9pPr>
    </p:bodyStyle>
    <p:otherStyle>
      <a:defPPr>
        <a:defRPr lang="en-US"/>
      </a:defPPr>
      <a:lvl1pPr marL="0" algn="l" defTabSz="1158270" rtl="0" eaLnBrk="1" latinLnBrk="0" hangingPunct="1">
        <a:defRPr sz="2280" kern="1200">
          <a:solidFill>
            <a:schemeClr val="tx1"/>
          </a:solidFill>
          <a:latin typeface="+mn-lt"/>
          <a:ea typeface="+mn-ea"/>
          <a:cs typeface="+mn-cs"/>
        </a:defRPr>
      </a:lvl1pPr>
      <a:lvl2pPr marL="579135" algn="l" defTabSz="1158270" rtl="0" eaLnBrk="1" latinLnBrk="0" hangingPunct="1">
        <a:defRPr sz="2280" kern="1200">
          <a:solidFill>
            <a:schemeClr val="tx1"/>
          </a:solidFill>
          <a:latin typeface="+mn-lt"/>
          <a:ea typeface="+mn-ea"/>
          <a:cs typeface="+mn-cs"/>
        </a:defRPr>
      </a:lvl2pPr>
      <a:lvl3pPr marL="1158270" algn="l" defTabSz="1158270" rtl="0" eaLnBrk="1" latinLnBrk="0" hangingPunct="1">
        <a:defRPr sz="2280" kern="1200">
          <a:solidFill>
            <a:schemeClr val="tx1"/>
          </a:solidFill>
          <a:latin typeface="+mn-lt"/>
          <a:ea typeface="+mn-ea"/>
          <a:cs typeface="+mn-cs"/>
        </a:defRPr>
      </a:lvl3pPr>
      <a:lvl4pPr marL="1737406" algn="l" defTabSz="1158270" rtl="0" eaLnBrk="1" latinLnBrk="0" hangingPunct="1">
        <a:defRPr sz="2280" kern="1200">
          <a:solidFill>
            <a:schemeClr val="tx1"/>
          </a:solidFill>
          <a:latin typeface="+mn-lt"/>
          <a:ea typeface="+mn-ea"/>
          <a:cs typeface="+mn-cs"/>
        </a:defRPr>
      </a:lvl4pPr>
      <a:lvl5pPr marL="2316541" algn="l" defTabSz="1158270" rtl="0" eaLnBrk="1" latinLnBrk="0" hangingPunct="1">
        <a:defRPr sz="2280" kern="1200">
          <a:solidFill>
            <a:schemeClr val="tx1"/>
          </a:solidFill>
          <a:latin typeface="+mn-lt"/>
          <a:ea typeface="+mn-ea"/>
          <a:cs typeface="+mn-cs"/>
        </a:defRPr>
      </a:lvl5pPr>
      <a:lvl6pPr marL="2895676" algn="l" defTabSz="1158270" rtl="0" eaLnBrk="1" latinLnBrk="0" hangingPunct="1">
        <a:defRPr sz="2280" kern="1200">
          <a:solidFill>
            <a:schemeClr val="tx1"/>
          </a:solidFill>
          <a:latin typeface="+mn-lt"/>
          <a:ea typeface="+mn-ea"/>
          <a:cs typeface="+mn-cs"/>
        </a:defRPr>
      </a:lvl6pPr>
      <a:lvl7pPr marL="3474811" algn="l" defTabSz="1158270" rtl="0" eaLnBrk="1" latinLnBrk="0" hangingPunct="1">
        <a:defRPr sz="2280" kern="1200">
          <a:solidFill>
            <a:schemeClr val="tx1"/>
          </a:solidFill>
          <a:latin typeface="+mn-lt"/>
          <a:ea typeface="+mn-ea"/>
          <a:cs typeface="+mn-cs"/>
        </a:defRPr>
      </a:lvl7pPr>
      <a:lvl8pPr marL="4053947" algn="l" defTabSz="1158270" rtl="0" eaLnBrk="1" latinLnBrk="0" hangingPunct="1">
        <a:defRPr sz="2280" kern="1200">
          <a:solidFill>
            <a:schemeClr val="tx1"/>
          </a:solidFill>
          <a:latin typeface="+mn-lt"/>
          <a:ea typeface="+mn-ea"/>
          <a:cs typeface="+mn-cs"/>
        </a:defRPr>
      </a:lvl8pPr>
      <a:lvl9pPr marL="4633082" algn="l" defTabSz="1158270" rtl="0" eaLnBrk="1" latinLnBrk="0" hangingPunct="1">
        <a:defRPr sz="22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dirty="0"/>
          </a:p>
        </p:txBody>
      </p:sp>
      <p:pic>
        <p:nvPicPr>
          <p:cNvPr id="51203" name="Picture 2"/>
          <p:cNvPicPr>
            <a:picLocks noChangeAspect="1" noChangeArrowheads="1"/>
          </p:cNvPicPr>
          <p:nvPr/>
        </p:nvPicPr>
        <p:blipFill>
          <a:blip r:embed="rId2" cstate="print"/>
          <a:srcRect/>
          <a:stretch>
            <a:fillRect/>
          </a:stretch>
        </p:blipFill>
        <p:spPr bwMode="auto">
          <a:xfrm>
            <a:off x="623455" y="462493"/>
            <a:ext cx="13758025" cy="7761814"/>
          </a:xfrm>
          <a:prstGeom prst="rect">
            <a:avLst/>
          </a:prstGeom>
          <a:noFill/>
          <a:ln w="9525">
            <a:noFill/>
            <a:miter lim="800000"/>
            <a:headEnd/>
            <a:tailEnd/>
          </a:ln>
        </p:spPr>
      </p:pic>
    </p:spTree>
    <p:extLst>
      <p:ext uri="{BB962C8B-B14F-4D97-AF65-F5344CB8AC3E}">
        <p14:creationId xmlns:p14="http://schemas.microsoft.com/office/powerpoint/2010/main" val="962003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92050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CA28A-01E2-7175-FC72-FB198ACF8923}"/>
              </a:ext>
            </a:extLst>
          </p:cNvPr>
          <p:cNvSpPr>
            <a:spLocks noGrp="1"/>
          </p:cNvSpPr>
          <p:nvPr>
            <p:ph type="title"/>
          </p:nvPr>
        </p:nvSpPr>
        <p:spPr>
          <a:xfrm>
            <a:off x="3606800" y="1977579"/>
            <a:ext cx="8229600" cy="4509003"/>
          </a:xfrm>
        </p:spPr>
        <p:txBody>
          <a:bodyPr/>
          <a:lstStyle/>
          <a:p>
            <a:r>
              <a:rPr lang="en-US" sz="10083" dirty="0">
                <a:latin typeface="Baguet Script" panose="00000500000000000000" pitchFamily="2" charset="0"/>
              </a:rPr>
              <a:t>WELCOME</a:t>
            </a:r>
          </a:p>
        </p:txBody>
      </p:sp>
    </p:spTree>
    <p:extLst>
      <p:ext uri="{BB962C8B-B14F-4D97-AF65-F5344CB8AC3E}">
        <p14:creationId xmlns:p14="http://schemas.microsoft.com/office/powerpoint/2010/main" val="1566202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6"/>
            <a:ext cx="10424160" cy="8049365"/>
          </a:xfrm>
        </p:spPr>
        <p:txBody>
          <a:bodyPr/>
          <a:lstStyle/>
          <a:p>
            <a:r>
              <a:rPr lang="en-US" sz="11147" b="1" kern="0" dirty="0">
                <a:latin typeface="Arial Black" pitchFamily="34" charset="0"/>
                <a:cs typeface="Arial"/>
              </a:rPr>
              <a:t>It Is Well With My Soul</a:t>
            </a:r>
            <a:br>
              <a:rPr lang="en-US" sz="8360" b="1" kern="0" dirty="0">
                <a:latin typeface="Arial Black" pitchFamily="34" charset="0"/>
                <a:cs typeface="Arial"/>
              </a:rPr>
            </a:br>
            <a:br>
              <a:rPr lang="en-US" sz="8360" b="1" kern="0" dirty="0">
                <a:latin typeface="Arial Black" pitchFamily="34" charset="0"/>
                <a:cs typeface="Arial"/>
              </a:rPr>
            </a:br>
            <a:r>
              <a:rPr lang="en-US" sz="8360" b="1" kern="0" dirty="0">
                <a:latin typeface="Arial Black" pitchFamily="34" charset="0"/>
                <a:cs typeface="Arial"/>
              </a:rPr>
              <a:t>Hymn # 705</a:t>
            </a:r>
            <a:endParaRPr lang="en-US" dirty="0"/>
          </a:p>
        </p:txBody>
      </p:sp>
    </p:spTree>
    <p:extLst>
      <p:ext uri="{BB962C8B-B14F-4D97-AF65-F5344CB8AC3E}">
        <p14:creationId xmlns:p14="http://schemas.microsoft.com/office/powerpoint/2010/main" val="14799702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6"/>
            <a:ext cx="10424160" cy="8049365"/>
          </a:xfrm>
        </p:spPr>
        <p:txBody>
          <a:bodyPr>
            <a:normAutofit/>
          </a:bodyPr>
          <a:lstStyle/>
          <a:p>
            <a:pPr>
              <a:spcBef>
                <a:spcPct val="50000"/>
              </a:spcBef>
            </a:pPr>
            <a:r>
              <a:rPr lang="en-US" sz="5067" b="1" dirty="0">
                <a:latin typeface="Arial Black" pitchFamily="34" charset="0"/>
              </a:rPr>
              <a:t>When peace like</a:t>
            </a:r>
            <a:br>
              <a:rPr lang="en-US" sz="5067" b="1" dirty="0">
                <a:latin typeface="Arial Black" pitchFamily="34" charset="0"/>
              </a:rPr>
            </a:br>
            <a:r>
              <a:rPr lang="en-US" sz="5067" b="1" dirty="0">
                <a:latin typeface="Arial Black" pitchFamily="34" charset="0"/>
              </a:rPr>
              <a:t> a river </a:t>
            </a:r>
            <a:r>
              <a:rPr lang="en-US" sz="5067" b="1" dirty="0" err="1">
                <a:latin typeface="Arial Black" pitchFamily="34" charset="0"/>
              </a:rPr>
              <a:t>attendeth</a:t>
            </a:r>
            <a:r>
              <a:rPr lang="en-US" sz="5067" b="1" dirty="0">
                <a:latin typeface="Arial Black" pitchFamily="34" charset="0"/>
              </a:rPr>
              <a:t> my way;</a:t>
            </a:r>
            <a:br>
              <a:rPr lang="en-US" sz="5067" b="1" dirty="0">
                <a:latin typeface="Arial Black" pitchFamily="34" charset="0"/>
              </a:rPr>
            </a:br>
            <a:r>
              <a:rPr lang="en-US" sz="5067" b="1" dirty="0">
                <a:latin typeface="Arial Black" pitchFamily="34" charset="0"/>
              </a:rPr>
              <a:t>When sorrows like </a:t>
            </a:r>
            <a:r>
              <a:rPr lang="en-US" sz="5067" b="1" dirty="0" err="1">
                <a:latin typeface="Arial Black" pitchFamily="34" charset="0"/>
              </a:rPr>
              <a:t>seabillows</a:t>
            </a:r>
            <a:r>
              <a:rPr lang="en-US" sz="5067" b="1" dirty="0">
                <a:latin typeface="Arial Black" pitchFamily="34" charset="0"/>
              </a:rPr>
              <a:t> roll;</a:t>
            </a:r>
            <a:br>
              <a:rPr lang="en-US" sz="5067" b="1" dirty="0">
                <a:latin typeface="Arial Black" pitchFamily="34" charset="0"/>
              </a:rPr>
            </a:br>
            <a:r>
              <a:rPr lang="en-US" sz="5067" b="1" dirty="0">
                <a:latin typeface="Arial Black" pitchFamily="34" charset="0"/>
              </a:rPr>
              <a:t>Whatever my lot, thou hast taught me to say;</a:t>
            </a:r>
            <a:br>
              <a:rPr lang="en-US" sz="5067" b="1" dirty="0">
                <a:latin typeface="Arial Black" pitchFamily="34" charset="0"/>
              </a:rPr>
            </a:br>
            <a:r>
              <a:rPr lang="en-US" sz="5067" b="1" dirty="0">
                <a:latin typeface="Arial Black" pitchFamily="34" charset="0"/>
              </a:rPr>
              <a:t>“it is well, it is well with my soul”</a:t>
            </a:r>
            <a:br>
              <a:rPr lang="en-US" sz="5067" b="1" dirty="0">
                <a:latin typeface="Arial Black" pitchFamily="34" charset="0"/>
              </a:rPr>
            </a:br>
            <a:endParaRPr lang="en-US" sz="5067" dirty="0"/>
          </a:p>
        </p:txBody>
      </p:sp>
    </p:spTree>
    <p:extLst>
      <p:ext uri="{BB962C8B-B14F-4D97-AF65-F5344CB8AC3E}">
        <p14:creationId xmlns:p14="http://schemas.microsoft.com/office/powerpoint/2010/main" val="63584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6"/>
            <a:ext cx="10424160" cy="8049365"/>
          </a:xfrm>
        </p:spPr>
        <p:txBody>
          <a:bodyPr/>
          <a:lstStyle/>
          <a:p>
            <a:pPr algn="ctr">
              <a:spcBef>
                <a:spcPct val="50000"/>
              </a:spcBef>
            </a:pPr>
            <a:r>
              <a:rPr lang="en-US" sz="5067" b="1" dirty="0">
                <a:latin typeface="Arial Black" pitchFamily="34" charset="0"/>
              </a:rPr>
              <a:t>It is well (it is well) </a:t>
            </a:r>
            <a:br>
              <a:rPr lang="en-US" sz="5067" b="1" dirty="0">
                <a:latin typeface="Arial Black" pitchFamily="34" charset="0"/>
              </a:rPr>
            </a:br>
            <a:r>
              <a:rPr lang="en-US" sz="5067" b="1" dirty="0">
                <a:latin typeface="Arial Black" pitchFamily="34" charset="0"/>
              </a:rPr>
              <a:t>with my soul (with my soul);</a:t>
            </a:r>
            <a:br>
              <a:rPr lang="en-US" sz="5067" b="1" dirty="0">
                <a:latin typeface="Arial Black" pitchFamily="34" charset="0"/>
              </a:rPr>
            </a:br>
            <a:r>
              <a:rPr lang="en-US" sz="5067" b="1" dirty="0">
                <a:latin typeface="Arial Black" pitchFamily="34" charset="0"/>
              </a:rPr>
              <a:t>It is well, it is well with my soul</a:t>
            </a:r>
            <a:br>
              <a:rPr lang="en-US" b="1" dirty="0">
                <a:latin typeface="Arial Black" pitchFamily="34" charset="0"/>
              </a:rPr>
            </a:br>
            <a:endParaRPr lang="en-US" dirty="0"/>
          </a:p>
        </p:txBody>
      </p:sp>
    </p:spTree>
    <p:extLst>
      <p:ext uri="{BB962C8B-B14F-4D97-AF65-F5344CB8AC3E}">
        <p14:creationId xmlns:p14="http://schemas.microsoft.com/office/powerpoint/2010/main" val="35643777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6"/>
            <a:ext cx="10424160" cy="7856325"/>
          </a:xfrm>
        </p:spPr>
        <p:txBody>
          <a:bodyPr>
            <a:normAutofit/>
          </a:bodyPr>
          <a:lstStyle/>
          <a:p>
            <a:pPr>
              <a:spcBef>
                <a:spcPct val="50000"/>
              </a:spcBef>
            </a:pPr>
            <a:r>
              <a:rPr lang="en-US" sz="5067" b="1" dirty="0">
                <a:latin typeface="Arial Black" pitchFamily="34" charset="0"/>
              </a:rPr>
              <a:t>Though Satan should buffet, </a:t>
            </a:r>
            <a:r>
              <a:rPr lang="en-US" sz="5067" b="1" dirty="0" err="1">
                <a:latin typeface="Arial Black" pitchFamily="34" charset="0"/>
              </a:rPr>
              <a:t>tho</a:t>
            </a:r>
            <a:r>
              <a:rPr lang="en-US" sz="5067" b="1" dirty="0">
                <a:latin typeface="Arial Black" pitchFamily="34" charset="0"/>
              </a:rPr>
              <a:t>’ trials should come;</a:t>
            </a:r>
            <a:br>
              <a:rPr lang="en-US" sz="5067" b="1" dirty="0">
                <a:latin typeface="Arial Black" pitchFamily="34" charset="0"/>
              </a:rPr>
            </a:br>
            <a:r>
              <a:rPr lang="en-US" sz="5067" b="1" dirty="0">
                <a:latin typeface="Arial Black" pitchFamily="34" charset="0"/>
              </a:rPr>
              <a:t>Let this blest assurance control;</a:t>
            </a:r>
            <a:br>
              <a:rPr lang="en-US" sz="5067" b="1" dirty="0">
                <a:latin typeface="Arial Black" pitchFamily="34" charset="0"/>
              </a:rPr>
            </a:br>
            <a:r>
              <a:rPr lang="en-US" sz="5067" b="1" dirty="0">
                <a:latin typeface="Arial Black" pitchFamily="34" charset="0"/>
              </a:rPr>
              <a:t>That Christ has regarded my helpless estate;</a:t>
            </a:r>
            <a:br>
              <a:rPr lang="en-US" sz="5067" b="1" dirty="0">
                <a:latin typeface="Arial Black" pitchFamily="34" charset="0"/>
              </a:rPr>
            </a:br>
            <a:r>
              <a:rPr lang="en-US" sz="5067" b="1" dirty="0">
                <a:latin typeface="Arial Black" pitchFamily="34" charset="0"/>
              </a:rPr>
              <a:t>And hath shed His own blood for my soul;</a:t>
            </a:r>
            <a:br>
              <a:rPr lang="en-US" sz="5067" b="1" dirty="0">
                <a:latin typeface="Arial Black" pitchFamily="34" charset="0"/>
              </a:rPr>
            </a:br>
            <a:endParaRPr lang="en-US" sz="5067" dirty="0"/>
          </a:p>
        </p:txBody>
      </p:sp>
    </p:spTree>
    <p:extLst>
      <p:ext uri="{BB962C8B-B14F-4D97-AF65-F5344CB8AC3E}">
        <p14:creationId xmlns:p14="http://schemas.microsoft.com/office/powerpoint/2010/main" val="741316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6"/>
            <a:ext cx="10424160" cy="8049365"/>
          </a:xfrm>
        </p:spPr>
        <p:txBody>
          <a:bodyPr/>
          <a:lstStyle/>
          <a:p>
            <a:pPr algn="ctr">
              <a:spcBef>
                <a:spcPct val="50000"/>
              </a:spcBef>
            </a:pPr>
            <a:r>
              <a:rPr lang="en-US" sz="5067" b="1" dirty="0">
                <a:latin typeface="Arial Black" pitchFamily="34" charset="0"/>
              </a:rPr>
              <a:t>It is well (it is well) </a:t>
            </a:r>
            <a:br>
              <a:rPr lang="en-US" sz="5067" b="1" dirty="0">
                <a:latin typeface="Arial Black" pitchFamily="34" charset="0"/>
              </a:rPr>
            </a:br>
            <a:r>
              <a:rPr lang="en-US" sz="5067" b="1" dirty="0">
                <a:latin typeface="Arial Black" pitchFamily="34" charset="0"/>
              </a:rPr>
              <a:t>with my soul (with my soul);</a:t>
            </a:r>
            <a:br>
              <a:rPr lang="en-US" sz="5067" b="1" dirty="0">
                <a:latin typeface="Arial Black" pitchFamily="34" charset="0"/>
              </a:rPr>
            </a:br>
            <a:r>
              <a:rPr lang="en-US" sz="5067" b="1" dirty="0">
                <a:latin typeface="Arial Black" pitchFamily="34" charset="0"/>
              </a:rPr>
              <a:t>It is well, it is well with my soul</a:t>
            </a:r>
            <a:br>
              <a:rPr lang="en-US" b="1" dirty="0">
                <a:latin typeface="Arial Black" pitchFamily="34" charset="0"/>
              </a:rPr>
            </a:br>
            <a:endParaRPr lang="en-US" dirty="0"/>
          </a:p>
        </p:txBody>
      </p:sp>
    </p:spTree>
    <p:extLst>
      <p:ext uri="{BB962C8B-B14F-4D97-AF65-F5344CB8AC3E}">
        <p14:creationId xmlns:p14="http://schemas.microsoft.com/office/powerpoint/2010/main" val="29920548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6"/>
            <a:ext cx="10424160" cy="8049365"/>
          </a:xfrm>
        </p:spPr>
        <p:txBody>
          <a:bodyPr>
            <a:normAutofit/>
          </a:bodyPr>
          <a:lstStyle/>
          <a:p>
            <a:pPr>
              <a:spcBef>
                <a:spcPct val="50000"/>
              </a:spcBef>
            </a:pPr>
            <a:r>
              <a:rPr lang="en-US" sz="5067" b="1" dirty="0">
                <a:latin typeface="Arial Black" pitchFamily="34" charset="0"/>
              </a:rPr>
              <a:t>My sin O, the bliss of this glorious thought;</a:t>
            </a:r>
            <a:br>
              <a:rPr lang="en-US" sz="5067" b="1" dirty="0">
                <a:latin typeface="Arial Black" pitchFamily="34" charset="0"/>
              </a:rPr>
            </a:br>
            <a:r>
              <a:rPr lang="en-US" sz="5067" b="1" dirty="0">
                <a:latin typeface="Arial Black" pitchFamily="34" charset="0"/>
              </a:rPr>
              <a:t>My sin not in part but the whole;</a:t>
            </a:r>
            <a:br>
              <a:rPr lang="en-US" sz="5067" b="1" dirty="0">
                <a:latin typeface="Arial Black" pitchFamily="34" charset="0"/>
              </a:rPr>
            </a:br>
            <a:r>
              <a:rPr lang="en-US" sz="5067" b="1" dirty="0">
                <a:latin typeface="Arial Black" pitchFamily="34" charset="0"/>
              </a:rPr>
              <a:t>Is nailed to the cross and I bear it no more;</a:t>
            </a:r>
            <a:br>
              <a:rPr lang="en-US" sz="5067" b="1" dirty="0">
                <a:latin typeface="Arial Black" pitchFamily="34" charset="0"/>
              </a:rPr>
            </a:br>
            <a:r>
              <a:rPr lang="en-US" sz="5067" b="1" dirty="0">
                <a:latin typeface="Arial Black" pitchFamily="34" charset="0"/>
              </a:rPr>
              <a:t>Praise the Lord, praise the Lord, O my soul;</a:t>
            </a:r>
            <a:br>
              <a:rPr lang="en-US" sz="5067" b="1" dirty="0">
                <a:latin typeface="Arial Black" pitchFamily="34" charset="0"/>
              </a:rPr>
            </a:br>
            <a:endParaRPr lang="en-US" sz="5067" dirty="0"/>
          </a:p>
        </p:txBody>
      </p:sp>
    </p:spTree>
    <p:extLst>
      <p:ext uri="{BB962C8B-B14F-4D97-AF65-F5344CB8AC3E}">
        <p14:creationId xmlns:p14="http://schemas.microsoft.com/office/powerpoint/2010/main" val="19490742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6"/>
            <a:ext cx="10424160" cy="8049365"/>
          </a:xfrm>
        </p:spPr>
        <p:txBody>
          <a:bodyPr/>
          <a:lstStyle/>
          <a:p>
            <a:pPr algn="ctr">
              <a:spcBef>
                <a:spcPct val="50000"/>
              </a:spcBef>
            </a:pPr>
            <a:r>
              <a:rPr lang="en-US" sz="5067" b="1" dirty="0">
                <a:latin typeface="Arial Black" pitchFamily="34" charset="0"/>
              </a:rPr>
              <a:t>It is well (it is well) </a:t>
            </a:r>
            <a:br>
              <a:rPr lang="en-US" sz="5067" b="1" dirty="0">
                <a:latin typeface="Arial Black" pitchFamily="34" charset="0"/>
              </a:rPr>
            </a:br>
            <a:r>
              <a:rPr lang="en-US" sz="5067" b="1" dirty="0">
                <a:latin typeface="Arial Black" pitchFamily="34" charset="0"/>
              </a:rPr>
              <a:t>with my soul (with my soul);</a:t>
            </a:r>
            <a:br>
              <a:rPr lang="en-US" sz="5067" b="1" dirty="0">
                <a:latin typeface="Arial Black" pitchFamily="34" charset="0"/>
              </a:rPr>
            </a:br>
            <a:r>
              <a:rPr lang="en-US" sz="5067" b="1" dirty="0">
                <a:latin typeface="Arial Black" pitchFamily="34" charset="0"/>
              </a:rPr>
              <a:t>It is well, it is well with my soul</a:t>
            </a:r>
            <a:br>
              <a:rPr lang="en-US" b="1" dirty="0">
                <a:latin typeface="Arial Black" pitchFamily="34" charset="0"/>
              </a:rPr>
            </a:br>
            <a:endParaRPr lang="en-US" dirty="0"/>
          </a:p>
        </p:txBody>
      </p:sp>
    </p:spTree>
    <p:extLst>
      <p:ext uri="{BB962C8B-B14F-4D97-AF65-F5344CB8AC3E}">
        <p14:creationId xmlns:p14="http://schemas.microsoft.com/office/powerpoint/2010/main" val="35037116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6"/>
            <a:ext cx="10424160" cy="8049365"/>
          </a:xfrm>
        </p:spPr>
        <p:txBody>
          <a:bodyPr>
            <a:normAutofit/>
          </a:bodyPr>
          <a:lstStyle/>
          <a:p>
            <a:pPr>
              <a:spcBef>
                <a:spcPct val="50000"/>
              </a:spcBef>
            </a:pPr>
            <a:r>
              <a:rPr lang="en-US" sz="5067" b="1" dirty="0">
                <a:latin typeface="Arial Black" pitchFamily="34" charset="0"/>
              </a:rPr>
              <a:t>And Lord, haste the day when the faith shall be sight;</a:t>
            </a:r>
            <a:br>
              <a:rPr lang="en-US" sz="5067" b="1" dirty="0">
                <a:latin typeface="Arial Black" pitchFamily="34" charset="0"/>
              </a:rPr>
            </a:br>
            <a:r>
              <a:rPr lang="en-US" sz="5067" b="1" dirty="0">
                <a:latin typeface="Arial Black" pitchFamily="34" charset="0"/>
              </a:rPr>
              <a:t>The clouds be rolled back as a scroll; </a:t>
            </a:r>
            <a:br>
              <a:rPr lang="en-US" sz="5067" b="1" dirty="0">
                <a:latin typeface="Arial Black" pitchFamily="34" charset="0"/>
              </a:rPr>
            </a:br>
            <a:r>
              <a:rPr lang="en-US" sz="5067" b="1" dirty="0">
                <a:latin typeface="Arial Black" pitchFamily="34" charset="0"/>
              </a:rPr>
              <a:t>The trump shall resound and the Lord shall descend;</a:t>
            </a:r>
            <a:br>
              <a:rPr lang="en-US" sz="5067" b="1" dirty="0">
                <a:latin typeface="Arial Black" pitchFamily="34" charset="0"/>
              </a:rPr>
            </a:br>
            <a:r>
              <a:rPr lang="en-US" sz="5067" b="1" dirty="0">
                <a:latin typeface="Arial Black" pitchFamily="34" charset="0"/>
              </a:rPr>
              <a:t>Even so it is well with my soul;</a:t>
            </a:r>
            <a:br>
              <a:rPr lang="en-US" sz="5067" b="1" dirty="0">
                <a:latin typeface="Arial Black" pitchFamily="34" charset="0"/>
              </a:rPr>
            </a:br>
            <a:endParaRPr lang="en-US" sz="5067" dirty="0"/>
          </a:p>
        </p:txBody>
      </p:sp>
    </p:spTree>
    <p:extLst>
      <p:ext uri="{BB962C8B-B14F-4D97-AF65-F5344CB8AC3E}">
        <p14:creationId xmlns:p14="http://schemas.microsoft.com/office/powerpoint/2010/main" val="219445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Title 1"/>
          <p:cNvSpPr>
            <a:spLocks noGrp="1"/>
          </p:cNvSpPr>
          <p:nvPr>
            <p:ph type="title"/>
          </p:nvPr>
        </p:nvSpPr>
        <p:spPr>
          <a:xfrm>
            <a:off x="1991360" y="1189038"/>
            <a:ext cx="11379200" cy="5821362"/>
          </a:xfrm>
        </p:spPr>
        <p:txBody>
          <a:bodyPr/>
          <a:lstStyle/>
          <a:p>
            <a:r>
              <a:rPr lang="en-US" sz="4800" b="1" dirty="0"/>
              <a:t>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a:t>
            </a:r>
          </a:p>
        </p:txBody>
      </p:sp>
    </p:spTree>
    <p:extLst>
      <p:ext uri="{BB962C8B-B14F-4D97-AF65-F5344CB8AC3E}">
        <p14:creationId xmlns:p14="http://schemas.microsoft.com/office/powerpoint/2010/main" val="28659373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6"/>
            <a:ext cx="10424160" cy="8049365"/>
          </a:xfrm>
        </p:spPr>
        <p:txBody>
          <a:bodyPr/>
          <a:lstStyle/>
          <a:p>
            <a:pPr algn="ctr">
              <a:spcBef>
                <a:spcPct val="50000"/>
              </a:spcBef>
            </a:pPr>
            <a:r>
              <a:rPr lang="en-US" sz="5067" b="1" dirty="0">
                <a:latin typeface="Arial Black" pitchFamily="34" charset="0"/>
              </a:rPr>
              <a:t>It is well (it is well) </a:t>
            </a:r>
            <a:br>
              <a:rPr lang="en-US" sz="5067" b="1" dirty="0">
                <a:latin typeface="Arial Black" pitchFamily="34" charset="0"/>
              </a:rPr>
            </a:br>
            <a:r>
              <a:rPr lang="en-US" sz="5067" b="1" dirty="0">
                <a:latin typeface="Arial Black" pitchFamily="34" charset="0"/>
              </a:rPr>
              <a:t>with my soul (with my soul);</a:t>
            </a:r>
            <a:br>
              <a:rPr lang="en-US" sz="5067" b="1" dirty="0">
                <a:latin typeface="Arial Black" pitchFamily="34" charset="0"/>
              </a:rPr>
            </a:br>
            <a:r>
              <a:rPr lang="en-US" sz="5067" b="1" dirty="0">
                <a:latin typeface="Arial Black" pitchFamily="34" charset="0"/>
              </a:rPr>
              <a:t>It is well, it is well with my soul</a:t>
            </a:r>
            <a:br>
              <a:rPr lang="en-US" b="1" dirty="0">
                <a:latin typeface="Arial Black" pitchFamily="34" charset="0"/>
              </a:rPr>
            </a:br>
            <a:endParaRPr lang="en-US" dirty="0"/>
          </a:p>
        </p:txBody>
      </p:sp>
    </p:spTree>
    <p:extLst>
      <p:ext uri="{BB962C8B-B14F-4D97-AF65-F5344CB8AC3E}">
        <p14:creationId xmlns:p14="http://schemas.microsoft.com/office/powerpoint/2010/main" val="31879896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99768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Title 1"/>
          <p:cNvSpPr>
            <a:spLocks noGrp="1"/>
          </p:cNvSpPr>
          <p:nvPr>
            <p:ph type="title"/>
          </p:nvPr>
        </p:nvSpPr>
        <p:spPr>
          <a:xfrm>
            <a:off x="1625600" y="5394964"/>
            <a:ext cx="12192000" cy="2377439"/>
          </a:xfrm>
        </p:spPr>
        <p:txBody>
          <a:bodyPr/>
          <a:lstStyle/>
          <a:p>
            <a:r>
              <a:rPr lang="en-US" sz="9600" b="1" dirty="0">
                <a:latin typeface="Amasis MT Pro Black" panose="02040A04050005020304" pitchFamily="18" charset="0"/>
              </a:rPr>
              <a:t>Call To </a:t>
            </a:r>
            <a:br>
              <a:rPr lang="en-US" sz="9600" b="1" dirty="0">
                <a:latin typeface="Amasis MT Pro Black" panose="02040A04050005020304" pitchFamily="18" charset="0"/>
              </a:rPr>
            </a:br>
            <a:r>
              <a:rPr lang="en-US" sz="9600" b="1" dirty="0">
                <a:latin typeface="Amasis MT Pro Black" panose="02040A04050005020304" pitchFamily="18" charset="0"/>
              </a:rPr>
              <a:t>Worship </a:t>
            </a:r>
            <a:br>
              <a:rPr lang="en-US" sz="9600" b="1" dirty="0">
                <a:latin typeface="Amasis MT Pro Black" panose="02040A04050005020304" pitchFamily="18" charset="0"/>
              </a:rPr>
            </a:br>
            <a:br>
              <a:rPr lang="en-US" sz="9600" b="1" dirty="0">
                <a:latin typeface="Amasis MT Pro Black" panose="02040A04050005020304" pitchFamily="18" charset="0"/>
              </a:rPr>
            </a:br>
            <a:r>
              <a:rPr lang="en-US" sz="6000" b="1" dirty="0">
                <a:latin typeface="Amasis MT Pro Black" panose="02040A04050005020304" pitchFamily="18" charset="0"/>
              </a:rPr>
              <a:t>( from Revelation 15:3-4, NIV)</a:t>
            </a:r>
            <a:br>
              <a:rPr lang="en-US" sz="6000" b="1" dirty="0">
                <a:latin typeface="Amasis MT Pro Black" panose="02040A04050005020304" pitchFamily="18" charset="0"/>
              </a:rPr>
            </a:br>
            <a:r>
              <a:rPr lang="en-US" sz="6600" i="1" dirty="0"/>
              <a:t>Elder Roy Palk, Liturgist</a:t>
            </a:r>
            <a:br>
              <a:rPr lang="en-US" sz="6600" b="1" dirty="0"/>
            </a:br>
            <a:br>
              <a:rPr lang="en-US" sz="6600" b="1" dirty="0"/>
            </a:br>
            <a:br>
              <a:rPr lang="en-US" sz="6000" b="1" dirty="0"/>
            </a:br>
            <a:br>
              <a:rPr lang="en-US" sz="9600" b="1" dirty="0"/>
            </a:br>
            <a:endParaRPr lang="en-US" sz="9600" b="1" dirty="0"/>
          </a:p>
        </p:txBody>
      </p:sp>
    </p:spTree>
    <p:extLst>
      <p:ext uri="{BB962C8B-B14F-4D97-AF65-F5344CB8AC3E}">
        <p14:creationId xmlns:p14="http://schemas.microsoft.com/office/powerpoint/2010/main" val="350617950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1632" y="914400"/>
            <a:ext cx="11558016" cy="6004560"/>
          </a:xfrm>
        </p:spPr>
        <p:txBody>
          <a:bodyPr/>
          <a:lstStyle/>
          <a:p>
            <a:r>
              <a:rPr lang="en-US" sz="7200" b="1" u="sng" dirty="0"/>
              <a:t>Reader</a:t>
            </a:r>
            <a:r>
              <a:rPr lang="en-US" sz="7200" b="1" dirty="0"/>
              <a:t>: </a:t>
            </a:r>
            <a:br>
              <a:rPr lang="en-US" sz="7200" b="1" dirty="0"/>
            </a:br>
            <a:r>
              <a:rPr lang="en-US" sz="6600" b="1" dirty="0"/>
              <a:t>Great and marvelous are your deeds, Lord God Almighty!</a:t>
            </a:r>
            <a:br>
              <a:rPr lang="en-US" sz="6600" b="1" dirty="0"/>
            </a:br>
            <a:r>
              <a:rPr lang="en-US" sz="6600" b="1" dirty="0"/>
              <a:t>Just and true are your ways, King of the ages.</a:t>
            </a:r>
            <a:br>
              <a:rPr lang="en-US" sz="6600" b="1" dirty="0"/>
            </a:br>
            <a:r>
              <a:rPr lang="en-US" sz="6600" b="1" dirty="0"/>
              <a:t> Who will not fear you, O Lord, and bring glory to 	your name?</a:t>
            </a:r>
            <a:endParaRPr lang="en-US" sz="5400" b="1" dirty="0"/>
          </a:p>
        </p:txBody>
      </p:sp>
    </p:spTree>
    <p:extLst>
      <p:ext uri="{BB962C8B-B14F-4D97-AF65-F5344CB8AC3E}">
        <p14:creationId xmlns:p14="http://schemas.microsoft.com/office/powerpoint/2010/main" val="164044194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1632" y="914402"/>
            <a:ext cx="11558016" cy="5486398"/>
          </a:xfrm>
        </p:spPr>
        <p:txBody>
          <a:bodyPr/>
          <a:lstStyle/>
          <a:p>
            <a:r>
              <a:rPr lang="en-US" sz="6600" b="1" u="sng" dirty="0">
                <a:solidFill>
                  <a:srgbClr val="FF0000"/>
                </a:solidFill>
              </a:rPr>
              <a:t>People:</a:t>
            </a:r>
            <a:br>
              <a:rPr lang="en-US" sz="6600" b="1" u="sng" dirty="0">
                <a:solidFill>
                  <a:srgbClr val="FF0000"/>
                </a:solidFill>
              </a:rPr>
            </a:br>
            <a:br>
              <a:rPr lang="en-US" sz="6600" b="1" u="sng" dirty="0">
                <a:solidFill>
                  <a:srgbClr val="FF0000"/>
                </a:solidFill>
              </a:rPr>
            </a:br>
            <a:r>
              <a:rPr lang="en-US" sz="7200" b="1" dirty="0">
                <a:solidFill>
                  <a:srgbClr val="FF0000"/>
                </a:solidFill>
              </a:rPr>
              <a:t>For you alone are holy.</a:t>
            </a:r>
            <a:br>
              <a:rPr lang="en-US" sz="7200" b="1" dirty="0">
                <a:solidFill>
                  <a:srgbClr val="FF0000"/>
                </a:solidFill>
              </a:rPr>
            </a:br>
            <a:r>
              <a:rPr lang="en-US" sz="7200" b="1" dirty="0">
                <a:solidFill>
                  <a:srgbClr val="FF0000"/>
                </a:solidFill>
              </a:rPr>
              <a:t> All nations will come and worship you!</a:t>
            </a:r>
            <a:endParaRPr lang="en-US" sz="4800" b="1" dirty="0">
              <a:solidFill>
                <a:srgbClr val="FF0000"/>
              </a:solidFill>
            </a:endParaRPr>
          </a:p>
        </p:txBody>
      </p:sp>
    </p:spTree>
    <p:extLst>
      <p:ext uri="{BB962C8B-B14F-4D97-AF65-F5344CB8AC3E}">
        <p14:creationId xmlns:p14="http://schemas.microsoft.com/office/powerpoint/2010/main" val="37361809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81632" y="914401"/>
            <a:ext cx="11558016" cy="6400800"/>
          </a:xfrm>
        </p:spPr>
        <p:txBody>
          <a:bodyPr/>
          <a:lstStyle/>
          <a:p>
            <a:endParaRPr lang="en-US" sz="5400" b="1" dirty="0"/>
          </a:p>
        </p:txBody>
      </p:sp>
    </p:spTree>
    <p:extLst>
      <p:ext uri="{BB962C8B-B14F-4D97-AF65-F5344CB8AC3E}">
        <p14:creationId xmlns:p14="http://schemas.microsoft.com/office/powerpoint/2010/main" val="23983090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Title 1"/>
          <p:cNvSpPr>
            <a:spLocks noGrp="1"/>
          </p:cNvSpPr>
          <p:nvPr>
            <p:ph type="title"/>
          </p:nvPr>
        </p:nvSpPr>
        <p:spPr>
          <a:xfrm>
            <a:off x="1625600" y="5669280"/>
            <a:ext cx="12192000" cy="2103120"/>
          </a:xfrm>
        </p:spPr>
        <p:txBody>
          <a:bodyPr>
            <a:normAutofit fontScale="90000"/>
          </a:bodyPr>
          <a:lstStyle/>
          <a:p>
            <a:r>
              <a:rPr lang="en-US" sz="8900" b="1" dirty="0">
                <a:latin typeface="Algerian" panose="04020705040A02060702" pitchFamily="82" charset="0"/>
              </a:rPr>
              <a:t>Prayer of Confession</a:t>
            </a:r>
            <a:br>
              <a:rPr lang="en-US" sz="8900" b="1" dirty="0">
                <a:latin typeface="Algerian" panose="04020705040A02060702" pitchFamily="82" charset="0"/>
              </a:rPr>
            </a:br>
            <a:br>
              <a:rPr lang="en-US" sz="8900" b="1" dirty="0">
                <a:latin typeface="Algerian" panose="04020705040A02060702" pitchFamily="82" charset="0"/>
              </a:rPr>
            </a:br>
            <a:r>
              <a:rPr lang="en-US" sz="8900" b="1" dirty="0">
                <a:latin typeface="Algerian" panose="04020705040A02060702" pitchFamily="82" charset="0"/>
              </a:rPr>
              <a:t>(Romans 8:39)</a:t>
            </a:r>
            <a:br>
              <a:rPr lang="en-US" sz="8800" dirty="0"/>
            </a:br>
            <a:br>
              <a:rPr lang="en-US" sz="8800" dirty="0"/>
            </a:br>
            <a:endParaRPr lang="en-US" sz="8800" b="1" dirty="0"/>
          </a:p>
        </p:txBody>
      </p:sp>
    </p:spTree>
    <p:extLst>
      <p:ext uri="{BB962C8B-B14F-4D97-AF65-F5344CB8AC3E}">
        <p14:creationId xmlns:p14="http://schemas.microsoft.com/office/powerpoint/2010/main" val="1966187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4423B-A402-0561-A567-C1AE8CFA5F1D}"/>
              </a:ext>
            </a:extLst>
          </p:cNvPr>
          <p:cNvSpPr>
            <a:spLocks noGrp="1"/>
          </p:cNvSpPr>
          <p:nvPr>
            <p:ph type="title"/>
          </p:nvPr>
        </p:nvSpPr>
        <p:spPr>
          <a:xfrm>
            <a:off x="2235200" y="347876"/>
            <a:ext cx="10972800" cy="5611491"/>
          </a:xfrm>
        </p:spPr>
        <p:txBody>
          <a:bodyPr/>
          <a:lstStyle/>
          <a:p>
            <a:br>
              <a:rPr lang="en-US" sz="6000" b="1" dirty="0"/>
            </a:br>
            <a:br>
              <a:rPr lang="en-US" sz="6000" b="1" dirty="0"/>
            </a:br>
            <a:r>
              <a:rPr lang="en-US" sz="7200" b="1" dirty="0"/>
              <a:t>ALL:</a:t>
            </a:r>
            <a:br>
              <a:rPr lang="en-US" sz="7200" b="1" dirty="0"/>
            </a:br>
            <a:r>
              <a:rPr lang="en-US" sz="7200" b="1" dirty="0"/>
              <a:t>  </a:t>
            </a:r>
            <a:r>
              <a:rPr lang="en-US" sz="6600" b="1" dirty="0"/>
              <a:t>We know that nothing is able to separate us from the love of God in Jesus Christ. Let us in freedom confess the wrongs we have done.</a:t>
            </a:r>
            <a:br>
              <a:rPr lang="en-US" sz="6600" b="1" dirty="0"/>
            </a:br>
            <a:r>
              <a:rPr lang="en-US" sz="6600" b="1" dirty="0"/>
              <a:t> Lord, hear our prayers.</a:t>
            </a:r>
            <a:endParaRPr lang="en-US" sz="6000" b="1" dirty="0"/>
          </a:p>
        </p:txBody>
      </p:sp>
    </p:spTree>
    <p:extLst>
      <p:ext uri="{BB962C8B-B14F-4D97-AF65-F5344CB8AC3E}">
        <p14:creationId xmlns:p14="http://schemas.microsoft.com/office/powerpoint/2010/main" val="10184025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2D498B-F976-2B33-EB7D-A41B327361F7}"/>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2909426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78250" y="1279526"/>
            <a:ext cx="7886700" cy="5947184"/>
          </a:xfrm>
        </p:spPr>
        <p:txBody>
          <a:bodyPr>
            <a:normAutofit/>
          </a:bodyPr>
          <a:lstStyle/>
          <a:p>
            <a:pPr algn="ctr"/>
            <a:r>
              <a:rPr lang="en-US" sz="8800" b="1" i="1" dirty="0"/>
              <a:t>A moment for meditation and silent confession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098" name="Picture 2" descr="Best 52+ Rose PowerPoint Background on HipWallpaper | Awsome PowerPoint  Backgrounds, Awesome PowerPoint Backgrounds and Tablet PowerPoint Background">
            <a:extLst>
              <a:ext uri="{FF2B5EF4-FFF2-40B4-BE49-F238E27FC236}">
                <a16:creationId xmlns:a16="http://schemas.microsoft.com/office/drawing/2014/main" id="{A8F5D4BE-9A92-4532-BF76-BAE0A40D96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49600" y="91440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A9DD0C9-F1B9-4912-B9FF-3512AC299254}"/>
              </a:ext>
            </a:extLst>
          </p:cNvPr>
          <p:cNvSpPr txBox="1"/>
          <p:nvPr/>
        </p:nvSpPr>
        <p:spPr>
          <a:xfrm>
            <a:off x="8750224" y="2005787"/>
            <a:ext cx="2781316" cy="4524315"/>
          </a:xfrm>
          <a:prstGeom prst="rect">
            <a:avLst/>
          </a:prstGeom>
          <a:noFill/>
        </p:spPr>
        <p:txBody>
          <a:bodyPr wrap="square" rtlCol="0">
            <a:spAutoFit/>
          </a:bodyPr>
          <a:lstStyle/>
          <a:p>
            <a:pPr algn="ctr"/>
            <a:r>
              <a:rPr lang="en-US" sz="4800" b="1" dirty="0">
                <a:solidFill>
                  <a:prstClr val="black"/>
                </a:solidFill>
                <a:latin typeface="Arial" panose="020B0604020202020204" pitchFamily="34" charset="0"/>
                <a:cs typeface="Arial" panose="020B0604020202020204" pitchFamily="34" charset="0"/>
              </a:rPr>
              <a:t>Please Silence Cell Phones At This Time</a:t>
            </a:r>
          </a:p>
        </p:txBody>
      </p:sp>
    </p:spTree>
    <p:extLst>
      <p:ext uri="{BB962C8B-B14F-4D97-AF65-F5344CB8AC3E}">
        <p14:creationId xmlns:p14="http://schemas.microsoft.com/office/powerpoint/2010/main" val="22702007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Title 1"/>
          <p:cNvSpPr>
            <a:spLocks noGrp="1"/>
          </p:cNvSpPr>
          <p:nvPr>
            <p:ph type="title"/>
          </p:nvPr>
        </p:nvSpPr>
        <p:spPr>
          <a:xfrm>
            <a:off x="2182649" y="2057400"/>
            <a:ext cx="11004331" cy="5312228"/>
          </a:xfrm>
        </p:spPr>
        <p:txBody>
          <a:bodyPr/>
          <a:lstStyle/>
          <a:p>
            <a:r>
              <a:rPr lang="en-US" sz="6600" b="1" u="sng" dirty="0"/>
              <a:t>Words of Assurance and Pardon of the Gospel</a:t>
            </a:r>
            <a:r>
              <a:rPr lang="en-US" sz="6600" u="sng" dirty="0"/>
              <a:t> </a:t>
            </a:r>
            <a:br>
              <a:rPr lang="en-US" sz="6600" u="sng" dirty="0"/>
            </a:br>
            <a:br>
              <a:rPr lang="en-US" sz="6600" u="sng" dirty="0"/>
            </a:br>
            <a:r>
              <a:rPr lang="en-US" sz="6600" b="1" dirty="0"/>
              <a:t>Jeanie Smith, Liturgist</a:t>
            </a:r>
            <a:br>
              <a:rPr lang="en-US" sz="6600" b="1" dirty="0"/>
            </a:br>
            <a:endParaRPr lang="en-US" sz="8000"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2245711" y="914400"/>
            <a:ext cx="10878207" cy="6858000"/>
          </a:xfrm>
        </p:spPr>
        <p:txBody>
          <a:bodyPr/>
          <a:lstStyle/>
          <a:p>
            <a:r>
              <a:rPr lang="en-US" sz="6600" b="1" u="sng" dirty="0"/>
              <a:t>Liturgist: </a:t>
            </a:r>
            <a:br>
              <a:rPr lang="en-US" sz="6600" b="1" u="sng" dirty="0"/>
            </a:br>
            <a:br>
              <a:rPr lang="en-US" sz="6600" b="1" u="sng" dirty="0"/>
            </a:br>
            <a:r>
              <a:rPr lang="en-US" sz="6600" b="1" dirty="0"/>
              <a:t>The LORD is merciful and gracious,</a:t>
            </a:r>
            <a:br>
              <a:rPr lang="en-US" sz="6600" b="1" dirty="0"/>
            </a:br>
            <a:r>
              <a:rPr lang="en-US" sz="6600" b="1" dirty="0"/>
              <a:t>slow to anger and abounding in steadfast love.</a:t>
            </a:r>
            <a:br>
              <a:rPr lang="en-US" sz="6600" b="1" dirty="0"/>
            </a:br>
            <a:br>
              <a:rPr lang="en-US" sz="6000" b="1" dirty="0"/>
            </a:br>
            <a:endParaRPr lang="en-US" sz="6600" b="1"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2277241" y="3499945"/>
            <a:ext cx="10878208" cy="4272456"/>
          </a:xfrm>
        </p:spPr>
        <p:txBody>
          <a:bodyPr/>
          <a:lstStyle/>
          <a:p>
            <a:r>
              <a:rPr lang="en-US" sz="7200" b="1" u="sng" dirty="0"/>
              <a:t>Liturgist: </a:t>
            </a:r>
            <a:br>
              <a:rPr lang="en-US" sz="7200" b="1" u="sng" dirty="0"/>
            </a:br>
            <a:r>
              <a:rPr lang="en-US" sz="6600" b="1" dirty="0"/>
              <a:t>As a father has compassion for his children,</a:t>
            </a:r>
            <a:br>
              <a:rPr lang="en-US" sz="6600" b="1" dirty="0"/>
            </a:br>
            <a:r>
              <a:rPr lang="en-US" sz="6600" b="1" dirty="0"/>
              <a:t>so the LORD has compassion for those who fear him.</a:t>
            </a:r>
            <a:br>
              <a:rPr lang="en-US" sz="6600" b="1" dirty="0"/>
            </a:br>
            <a:r>
              <a:rPr lang="en-US" sz="6600" b="1" dirty="0"/>
              <a:t>For he knows how we were made; he remembers that we are dust. </a:t>
            </a:r>
            <a:br>
              <a:rPr lang="en-US" sz="6600" b="1" dirty="0"/>
            </a:br>
            <a:br>
              <a:rPr lang="en-US" sz="6600" b="1" dirty="0"/>
            </a:br>
            <a:br>
              <a:rPr lang="en-US" sz="6000" b="1" dirty="0"/>
            </a:br>
            <a:endParaRPr lang="en-US" sz="6600" b="1" dirty="0"/>
          </a:p>
        </p:txBody>
      </p:sp>
    </p:spTree>
    <p:extLst>
      <p:ext uri="{BB962C8B-B14F-4D97-AF65-F5344CB8AC3E}">
        <p14:creationId xmlns:p14="http://schemas.microsoft.com/office/powerpoint/2010/main" val="9726190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Title 1"/>
          <p:cNvSpPr>
            <a:spLocks noGrp="1"/>
          </p:cNvSpPr>
          <p:nvPr>
            <p:ph type="title"/>
          </p:nvPr>
        </p:nvSpPr>
        <p:spPr>
          <a:xfrm>
            <a:off x="2277241" y="3499945"/>
            <a:ext cx="10878208" cy="4272456"/>
          </a:xfrm>
        </p:spPr>
        <p:txBody>
          <a:bodyPr/>
          <a:lstStyle/>
          <a:p>
            <a:r>
              <a:rPr lang="en-US" sz="7200" b="1" u="sng" dirty="0"/>
              <a:t>Liturgist: </a:t>
            </a:r>
            <a:br>
              <a:rPr lang="en-US" sz="7200" b="1" u="sng" dirty="0"/>
            </a:br>
            <a:r>
              <a:rPr lang="en-US" sz="5400" b="1" dirty="0"/>
              <a:t>But the steadfast love of the LORD is from everlasting to everlasting</a:t>
            </a:r>
            <a:br>
              <a:rPr lang="en-US" sz="5400" b="1" dirty="0"/>
            </a:br>
            <a:r>
              <a:rPr lang="en-US" sz="5400" b="1" dirty="0"/>
              <a:t>on those who fear him, and his righteousness to children’s children, </a:t>
            </a:r>
            <a:br>
              <a:rPr lang="en-US" sz="5400" b="1" dirty="0"/>
            </a:br>
            <a:r>
              <a:rPr lang="en-US" sz="5400" b="1" dirty="0"/>
              <a:t>to those who keep his covenant and remember to do his commandments. </a:t>
            </a:r>
            <a:br>
              <a:rPr lang="en-US" b="1" dirty="0"/>
            </a:br>
            <a:br>
              <a:rPr lang="en-US" sz="6600" b="1" dirty="0"/>
            </a:br>
            <a:br>
              <a:rPr lang="en-US" sz="6000" b="1" dirty="0"/>
            </a:br>
            <a:endParaRPr lang="en-US" sz="6600" b="1" dirty="0"/>
          </a:p>
        </p:txBody>
      </p:sp>
    </p:spTree>
    <p:extLst>
      <p:ext uri="{BB962C8B-B14F-4D97-AF65-F5344CB8AC3E}">
        <p14:creationId xmlns:p14="http://schemas.microsoft.com/office/powerpoint/2010/main" val="18313471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F15E2-1B28-121C-901D-DD5FF320D08E}"/>
              </a:ext>
            </a:extLst>
          </p:cNvPr>
          <p:cNvSpPr>
            <a:spLocks noGrp="1"/>
          </p:cNvSpPr>
          <p:nvPr>
            <p:ph type="title"/>
          </p:nvPr>
        </p:nvSpPr>
        <p:spPr/>
        <p:txBody>
          <a:bodyPr/>
          <a:lstStyle/>
          <a:p>
            <a:endParaRPr lang="en-US"/>
          </a:p>
        </p:txBody>
      </p:sp>
    </p:spTree>
    <p:extLst>
      <p:ext uri="{BB962C8B-B14F-4D97-AF65-F5344CB8AC3E}">
        <p14:creationId xmlns:p14="http://schemas.microsoft.com/office/powerpoint/2010/main" val="40269195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6"/>
            <a:ext cx="10424160" cy="7856325"/>
          </a:xfrm>
        </p:spPr>
        <p:txBody>
          <a:bodyPr>
            <a:normAutofit/>
          </a:bodyPr>
          <a:lstStyle/>
          <a:p>
            <a:r>
              <a:rPr lang="en-US" sz="12160" b="1" dirty="0"/>
              <a:t>Turn Your Eyes Upon Jesus</a:t>
            </a:r>
            <a:br>
              <a:rPr lang="en-US" sz="11147" b="1" dirty="0"/>
            </a:br>
            <a:br>
              <a:rPr lang="en-US" sz="11147" b="1" dirty="0"/>
            </a:br>
            <a:r>
              <a:rPr lang="en-US" sz="9120" b="1" dirty="0"/>
              <a:t>Hymn # 340</a:t>
            </a:r>
            <a:endParaRPr lang="en-US" sz="11147" b="1" dirty="0"/>
          </a:p>
        </p:txBody>
      </p:sp>
    </p:spTree>
    <p:extLst>
      <p:ext uri="{BB962C8B-B14F-4D97-AF65-F5344CB8AC3E}">
        <p14:creationId xmlns:p14="http://schemas.microsoft.com/office/powerpoint/2010/main" val="322831078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0400" y="347876"/>
            <a:ext cx="11582400" cy="8049365"/>
          </a:xfrm>
        </p:spPr>
        <p:txBody>
          <a:bodyPr>
            <a:normAutofit fontScale="90000"/>
          </a:bodyPr>
          <a:lstStyle/>
          <a:p>
            <a:r>
              <a:rPr lang="en-US" sz="8487" b="1" dirty="0"/>
              <a:t>Turn your eyes upon Jesus,</a:t>
            </a:r>
            <a:br>
              <a:rPr lang="en-US" sz="8487" b="1" dirty="0"/>
            </a:br>
            <a:r>
              <a:rPr lang="en-US" sz="8487" b="1" dirty="0"/>
              <a:t>Look full in His wonderful face;</a:t>
            </a:r>
            <a:br>
              <a:rPr lang="en-US" sz="8487" b="1" dirty="0"/>
            </a:br>
            <a:r>
              <a:rPr lang="en-US" sz="8487" b="1" dirty="0"/>
              <a:t>And the things of earth</a:t>
            </a:r>
            <a:br>
              <a:rPr lang="en-US" sz="8487" b="1" dirty="0"/>
            </a:br>
            <a:r>
              <a:rPr lang="en-US" sz="8487" b="1" dirty="0"/>
              <a:t> will grow strangely dim </a:t>
            </a:r>
            <a:br>
              <a:rPr lang="en-US" sz="8487" b="1" dirty="0"/>
            </a:br>
            <a:r>
              <a:rPr lang="en-US" sz="8487" b="1" dirty="0"/>
              <a:t>In the light of His glory and grace</a:t>
            </a:r>
            <a:endParaRPr lang="en-US" sz="7600" b="1" dirty="0"/>
          </a:p>
        </p:txBody>
      </p:sp>
    </p:spTree>
    <p:extLst>
      <p:ext uri="{BB962C8B-B14F-4D97-AF65-F5344CB8AC3E}">
        <p14:creationId xmlns:p14="http://schemas.microsoft.com/office/powerpoint/2010/main" val="27362550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978654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Title 1"/>
          <p:cNvSpPr>
            <a:spLocks noGrp="1"/>
          </p:cNvSpPr>
          <p:nvPr>
            <p:ph type="title"/>
          </p:nvPr>
        </p:nvSpPr>
        <p:spPr>
          <a:xfrm>
            <a:off x="1625600" y="2987044"/>
            <a:ext cx="12192000" cy="4814857"/>
          </a:xfrm>
        </p:spPr>
        <p:txBody>
          <a:bodyPr/>
          <a:lstStyle/>
          <a:p>
            <a:r>
              <a:rPr lang="en-US" sz="8000" u="sng" dirty="0"/>
              <a:t>Teaching Moment</a:t>
            </a:r>
            <a:br>
              <a:rPr lang="en-US" sz="8000" u="sng" dirty="0"/>
            </a:br>
            <a:br>
              <a:rPr lang="en-US" sz="8000" u="sng" dirty="0"/>
            </a:br>
            <a:r>
              <a:rPr lang="en-US" sz="6600" b="1" dirty="0">
                <a:latin typeface="ADLaM Display" panose="02010000000000000000" pitchFamily="2" charset="0"/>
                <a:ea typeface="ADLaM Display" panose="02010000000000000000" pitchFamily="2" charset="0"/>
                <a:cs typeface="ADLaM Display" panose="02010000000000000000" pitchFamily="2" charset="0"/>
              </a:rPr>
              <a:t>Pastor Dustin</a:t>
            </a:r>
            <a:br>
              <a:rPr lang="en-US" sz="6600" b="1" u="sng" dirty="0"/>
            </a:br>
            <a:endParaRPr lang="en-US" sz="7200" dirty="0">
              <a:latin typeface="Amasis MT Pro Black" panose="02040A04050005020304" pitchFamily="18" charset="0"/>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Rectangle 1"/>
          <p:cNvSpPr>
            <a:spLocks noChangeArrowheads="1"/>
          </p:cNvSpPr>
          <p:nvPr/>
        </p:nvSpPr>
        <p:spPr bwMode="auto">
          <a:xfrm>
            <a:off x="581891" y="-311700"/>
            <a:ext cx="14173200" cy="9110186"/>
          </a:xfrm>
          <a:prstGeom prst="rect">
            <a:avLst/>
          </a:prstGeom>
          <a:noFill/>
          <a:ln w="9525">
            <a:noFill/>
            <a:miter lim="800000"/>
            <a:headEnd/>
            <a:tailEnd/>
          </a:ln>
          <a:effectLst/>
        </p:spPr>
        <p:txBody>
          <a:bodyPr wrap="square" anchor="ctr">
            <a:spAutoFit/>
          </a:bodyPr>
          <a:lstStyle/>
          <a:p>
            <a:pPr indent="457200" algn="ctr" defTabSz="914400" fontAlgn="base">
              <a:spcBef>
                <a:spcPct val="0"/>
              </a:spcBef>
              <a:spcAft>
                <a:spcPct val="0"/>
              </a:spcAft>
              <a:tabLst>
                <a:tab pos="-228600" algn="l"/>
                <a:tab pos="0" algn="l"/>
                <a:tab pos="457200" algn="l"/>
                <a:tab pos="571500" algn="l"/>
              </a:tabLst>
              <a:defRPr/>
            </a:pPr>
            <a:endParaRPr lang="en-US" sz="4400" b="1" dirty="0">
              <a:solidFill>
                <a:prstClr val="black"/>
              </a:solidFill>
              <a:latin typeface="Arial" pitchFamily="34" charset="0"/>
              <a:ea typeface="MS PGothic" pitchFamily="34" charset="-128"/>
              <a:cs typeface="Arial" pitchFamily="34" charset="0"/>
            </a:endParaRPr>
          </a:p>
          <a:p>
            <a:pPr indent="457200" algn="ctr" defTabSz="914400" fontAlgn="base">
              <a:spcBef>
                <a:spcPct val="0"/>
              </a:spcBef>
              <a:spcAft>
                <a:spcPct val="0"/>
              </a:spcAft>
              <a:tabLst>
                <a:tab pos="-228600" algn="l"/>
                <a:tab pos="0" algn="l"/>
                <a:tab pos="457200" algn="l"/>
                <a:tab pos="571500" algn="l"/>
              </a:tabLst>
              <a:defRPr/>
            </a:pPr>
            <a:r>
              <a:rPr lang="en-US" sz="5400" b="1" dirty="0">
                <a:solidFill>
                  <a:prstClr val="black"/>
                </a:solidFill>
                <a:latin typeface="Arial" pitchFamily="34" charset="0"/>
                <a:ea typeface="MS PGothic" pitchFamily="34" charset="-128"/>
                <a:cs typeface="Arial" pitchFamily="34" charset="0"/>
              </a:rPr>
              <a:t>The Lord’s Prayer</a:t>
            </a:r>
          </a:p>
          <a:p>
            <a:pPr indent="457200" algn="ctr" defTabSz="914400" fontAlgn="base">
              <a:spcBef>
                <a:spcPct val="0"/>
              </a:spcBef>
              <a:spcAft>
                <a:spcPct val="0"/>
              </a:spcAft>
              <a:tabLst>
                <a:tab pos="-228600" algn="l"/>
                <a:tab pos="0" algn="l"/>
                <a:tab pos="457200" algn="l"/>
                <a:tab pos="571500" algn="l"/>
              </a:tabLst>
              <a:defRPr/>
            </a:pPr>
            <a:endParaRPr lang="en-US" sz="3600" b="1" dirty="0">
              <a:solidFill>
                <a:prstClr val="black"/>
              </a:solidFill>
              <a:latin typeface="Arial" pitchFamily="34" charset="0"/>
              <a:ea typeface="MS PGothic" pitchFamily="34" charset="-128"/>
              <a:cs typeface="Arial" pitchFamily="34" charset="0"/>
            </a:endParaRPr>
          </a:p>
          <a:p>
            <a:pPr algn="ctr" defTabSz="914400">
              <a:defRPr/>
            </a:pPr>
            <a:r>
              <a:rPr lang="en-US" sz="3600" b="1" dirty="0">
                <a:solidFill>
                  <a:prstClr val="black"/>
                </a:solidFill>
                <a:latin typeface="Arial" pitchFamily="34" charset="0"/>
                <a:ea typeface="MS PGothic" pitchFamily="34" charset="-128"/>
                <a:cs typeface="Arial" pitchFamily="34" charset="0"/>
              </a:rPr>
              <a:t>OUR FATHER, WHO ART IN HEAVEN,</a:t>
            </a:r>
          </a:p>
          <a:p>
            <a:pPr algn="ctr" defTabSz="914400">
              <a:defRPr/>
            </a:pPr>
            <a:r>
              <a:rPr lang="en-US" sz="3600" b="1" dirty="0">
                <a:solidFill>
                  <a:prstClr val="black"/>
                </a:solidFill>
                <a:latin typeface="Arial" pitchFamily="34" charset="0"/>
                <a:ea typeface="MS PGothic" pitchFamily="34" charset="-128"/>
                <a:cs typeface="Arial" pitchFamily="34" charset="0"/>
              </a:rPr>
              <a:t>HALLOWED BE THY NAME.</a:t>
            </a:r>
          </a:p>
          <a:p>
            <a:pPr algn="ctr" defTabSz="914400">
              <a:defRPr/>
            </a:pPr>
            <a:r>
              <a:rPr lang="en-US" sz="3600" b="1" dirty="0">
                <a:solidFill>
                  <a:prstClr val="black"/>
                </a:solidFill>
                <a:latin typeface="Arial" pitchFamily="34" charset="0"/>
                <a:ea typeface="MS PGothic" pitchFamily="34" charset="-128"/>
                <a:cs typeface="Arial" pitchFamily="34" charset="0"/>
              </a:rPr>
              <a:t>THY KINGDOM COME, THY WILL BE DONE, </a:t>
            </a:r>
          </a:p>
          <a:p>
            <a:pPr algn="ctr" defTabSz="914400">
              <a:defRPr/>
            </a:pPr>
            <a:r>
              <a:rPr lang="en-US" sz="3600" b="1" dirty="0">
                <a:solidFill>
                  <a:prstClr val="black"/>
                </a:solidFill>
                <a:latin typeface="Arial" pitchFamily="34" charset="0"/>
                <a:ea typeface="MS PGothic" pitchFamily="34" charset="-128"/>
                <a:cs typeface="Arial" pitchFamily="34" charset="0"/>
              </a:rPr>
              <a:t>ON EARTH AS IT IS IN HEAVEN.</a:t>
            </a:r>
          </a:p>
          <a:p>
            <a:pPr algn="ctr" defTabSz="914400">
              <a:defRPr/>
            </a:pPr>
            <a:r>
              <a:rPr lang="en-US" sz="3600" b="1" dirty="0">
                <a:solidFill>
                  <a:prstClr val="black"/>
                </a:solidFill>
                <a:latin typeface="Arial" pitchFamily="34" charset="0"/>
                <a:ea typeface="MS PGothic" pitchFamily="34" charset="-128"/>
                <a:cs typeface="Arial" pitchFamily="34" charset="0"/>
              </a:rPr>
              <a:t>GIVE US THIS DAY OUR DAILY BREAD,</a:t>
            </a:r>
          </a:p>
          <a:p>
            <a:pPr algn="ctr" defTabSz="914400">
              <a:defRPr/>
            </a:pPr>
            <a:r>
              <a:rPr lang="en-US" sz="3600" b="1" dirty="0">
                <a:solidFill>
                  <a:prstClr val="black"/>
                </a:solidFill>
                <a:latin typeface="Arial" pitchFamily="34" charset="0"/>
                <a:ea typeface="MS PGothic" pitchFamily="34" charset="-128"/>
                <a:cs typeface="Arial" pitchFamily="34" charset="0"/>
              </a:rPr>
              <a:t>AND FORGIVE US OUR DEBTS AS WE FORGIVE OUR DEBTORS;</a:t>
            </a:r>
          </a:p>
          <a:p>
            <a:pPr algn="ctr" defTabSz="914400">
              <a:defRPr/>
            </a:pPr>
            <a:r>
              <a:rPr lang="en-US" sz="3600" b="1" dirty="0">
                <a:solidFill>
                  <a:prstClr val="black"/>
                </a:solidFill>
                <a:latin typeface="Arial" pitchFamily="34" charset="0"/>
                <a:ea typeface="MS PGothic" pitchFamily="34" charset="-128"/>
                <a:cs typeface="Arial" pitchFamily="34" charset="0"/>
              </a:rPr>
              <a:t>AND LEAD US NOT INTO TEMPTATION </a:t>
            </a:r>
          </a:p>
          <a:p>
            <a:pPr algn="ctr" defTabSz="914400">
              <a:defRPr/>
            </a:pPr>
            <a:r>
              <a:rPr lang="en-US" sz="3600" b="1" dirty="0">
                <a:solidFill>
                  <a:prstClr val="black"/>
                </a:solidFill>
                <a:latin typeface="Arial" pitchFamily="34" charset="0"/>
                <a:ea typeface="MS PGothic" pitchFamily="34" charset="-128"/>
                <a:cs typeface="Arial" pitchFamily="34" charset="0"/>
              </a:rPr>
              <a:t>BUT DELIVER US FROM EVIL.</a:t>
            </a:r>
          </a:p>
          <a:p>
            <a:pPr algn="ctr" defTabSz="914400">
              <a:defRPr/>
            </a:pPr>
            <a:r>
              <a:rPr lang="en-US" sz="3600" b="1" dirty="0">
                <a:solidFill>
                  <a:prstClr val="black"/>
                </a:solidFill>
                <a:latin typeface="Arial" pitchFamily="34" charset="0"/>
                <a:ea typeface="MS PGothic" pitchFamily="34" charset="-128"/>
                <a:cs typeface="Arial" pitchFamily="34" charset="0"/>
              </a:rPr>
              <a:t>FOR THINE IS THE KINGDOM,</a:t>
            </a:r>
          </a:p>
          <a:p>
            <a:pPr algn="ctr" defTabSz="914400">
              <a:defRPr/>
            </a:pPr>
            <a:r>
              <a:rPr lang="en-US" sz="3600" b="1" dirty="0">
                <a:solidFill>
                  <a:prstClr val="black"/>
                </a:solidFill>
                <a:latin typeface="Arial" pitchFamily="34" charset="0"/>
                <a:ea typeface="MS PGothic" pitchFamily="34" charset="-128"/>
                <a:cs typeface="Arial" pitchFamily="34" charset="0"/>
              </a:rPr>
              <a:t>AND THE POWER, AND THE GLORY FOREVER</a:t>
            </a:r>
          </a:p>
          <a:p>
            <a:pPr algn="ctr" defTabSz="914400">
              <a:defRPr/>
            </a:pPr>
            <a:r>
              <a:rPr lang="en-US" sz="3600" b="1" dirty="0">
                <a:solidFill>
                  <a:prstClr val="black"/>
                </a:solidFill>
                <a:latin typeface="Arial" pitchFamily="34" charset="0"/>
                <a:ea typeface="MS PGothic" pitchFamily="34" charset="-128"/>
                <a:cs typeface="Arial" pitchFamily="34" charset="0"/>
              </a:rPr>
              <a:t>AMEN</a:t>
            </a:r>
          </a:p>
          <a:p>
            <a:pPr algn="ctr" defTabSz="914400">
              <a:defRPr/>
            </a:pPr>
            <a:endParaRPr lang="en-US" sz="2000" b="1" dirty="0">
              <a:solidFill>
                <a:prstClr val="black"/>
              </a:solidFill>
              <a:latin typeface="Arial" pitchFamily="34" charset="0"/>
              <a:ea typeface="MS PGothic" pitchFamily="34" charset="-128"/>
              <a:cs typeface="Arial" pitchFamily="34" charset="0"/>
            </a:endParaRPr>
          </a:p>
        </p:txBody>
      </p:sp>
    </p:spTree>
  </p:cSld>
  <p:clrMapOvr>
    <a:masterClrMapping/>
  </p:clrMapOvr>
  <p:transition spd="slow">
    <p:split orient="vert"/>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3"/>
          <p:cNvSpPr>
            <a:spLocks noGrp="1"/>
          </p:cNvSpPr>
          <p:nvPr>
            <p:ph type="title"/>
          </p:nvPr>
        </p:nvSpPr>
        <p:spPr/>
        <p:txBody>
          <a:bodyPr/>
          <a:lstStyle/>
          <a:p>
            <a:endParaRPr lang="en-US"/>
          </a:p>
        </p:txBody>
      </p:sp>
      <p:pic>
        <p:nvPicPr>
          <p:cNvPr id="51203" name="Picture 2"/>
          <p:cNvPicPr>
            <a:picLocks noChangeAspect="1" noChangeArrowheads="1"/>
          </p:cNvPicPr>
          <p:nvPr/>
        </p:nvPicPr>
        <p:blipFill>
          <a:blip r:embed="rId2" cstate="print"/>
          <a:srcRect/>
          <a:stretch>
            <a:fillRect/>
          </a:stretch>
        </p:blipFill>
        <p:spPr bwMode="auto">
          <a:xfrm>
            <a:off x="1953491" y="227062"/>
            <a:ext cx="11305309" cy="8013448"/>
          </a:xfrm>
          <a:prstGeom prst="rect">
            <a:avLst/>
          </a:prstGeom>
          <a:noFill/>
          <a:ln w="9525">
            <a:noFill/>
            <a:miter lim="800000"/>
            <a:headEnd/>
            <a:tailEnd/>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4AF6B-2069-4FFE-8901-13114895BB0D}"/>
              </a:ext>
            </a:extLst>
          </p:cNvPr>
          <p:cNvSpPr>
            <a:spLocks noGrp="1"/>
          </p:cNvSpPr>
          <p:nvPr>
            <p:ph type="title"/>
          </p:nvPr>
        </p:nvSpPr>
        <p:spPr>
          <a:xfrm>
            <a:off x="4429760" y="1459419"/>
            <a:ext cx="6583680" cy="4486365"/>
          </a:xfrm>
        </p:spPr>
        <p:txBody>
          <a:bodyPr/>
          <a:lstStyle/>
          <a:p>
            <a:r>
              <a:rPr lang="en-US" sz="7908" b="1" dirty="0"/>
              <a:t>OFFERTORY</a:t>
            </a:r>
          </a:p>
        </p:txBody>
      </p:sp>
    </p:spTree>
    <p:extLst>
      <p:ext uri="{BB962C8B-B14F-4D97-AF65-F5344CB8AC3E}">
        <p14:creationId xmlns:p14="http://schemas.microsoft.com/office/powerpoint/2010/main" val="78729508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Title 1"/>
          <p:cNvSpPr>
            <a:spLocks noGrp="1"/>
          </p:cNvSpPr>
          <p:nvPr>
            <p:ph type="title"/>
          </p:nvPr>
        </p:nvSpPr>
        <p:spPr>
          <a:xfrm>
            <a:off x="2499360" y="1460131"/>
            <a:ext cx="10485120" cy="5670734"/>
          </a:xfrm>
        </p:spPr>
        <p:txBody>
          <a:bodyPr/>
          <a:lstStyle/>
          <a:p>
            <a:r>
              <a:rPr lang="en-US" sz="6000" b="1" dirty="0"/>
              <a:t>Offsite contributions can be made via Tithely.com</a:t>
            </a:r>
            <a:br>
              <a:rPr lang="en-US" sz="6000" b="1" dirty="0"/>
            </a:br>
            <a:r>
              <a:rPr lang="en-US" sz="6000" b="1" dirty="0"/>
              <a:t>the instructions are on our website </a:t>
            </a:r>
            <a:r>
              <a:rPr lang="en-US" sz="4800" dirty="0"/>
              <a:t>bayshoregardenscommunitychurch.com</a:t>
            </a:r>
            <a:br>
              <a:rPr lang="en-US" sz="5400" dirty="0"/>
            </a:br>
            <a:r>
              <a:rPr lang="en-US" sz="5400" dirty="0"/>
              <a:t>or </a:t>
            </a:r>
            <a:br>
              <a:rPr lang="en-US" sz="5400" dirty="0"/>
            </a:br>
            <a:r>
              <a:rPr lang="en-US" sz="5400" b="1" dirty="0"/>
              <a:t>checks can be mailed to</a:t>
            </a:r>
            <a:br>
              <a:rPr lang="en-US" sz="5400" b="1" dirty="0"/>
            </a:br>
            <a:r>
              <a:rPr lang="en-US" sz="5400" b="1" dirty="0"/>
              <a:t>6228 26</a:t>
            </a:r>
            <a:r>
              <a:rPr lang="en-US" sz="5400" b="1" baseline="30000" dirty="0"/>
              <a:t>th</a:t>
            </a:r>
            <a:r>
              <a:rPr lang="en-US" sz="5400" b="1" dirty="0"/>
              <a:t> street west</a:t>
            </a:r>
            <a:br>
              <a:rPr lang="en-US" sz="5400" b="1" dirty="0"/>
            </a:br>
            <a:r>
              <a:rPr lang="en-US" sz="5400" b="1" dirty="0"/>
              <a:t>Bradenton FL 34207</a:t>
            </a:r>
          </a:p>
        </p:txBody>
      </p:sp>
    </p:spTree>
    <p:extLst>
      <p:ext uri="{BB962C8B-B14F-4D97-AF65-F5344CB8AC3E}">
        <p14:creationId xmlns:p14="http://schemas.microsoft.com/office/powerpoint/2010/main" val="39800012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80898" name="Title 1"/>
          <p:cNvSpPr>
            <a:spLocks noGrp="1"/>
          </p:cNvSpPr>
          <p:nvPr>
            <p:ph type="title"/>
          </p:nvPr>
        </p:nvSpPr>
        <p:spPr>
          <a:xfrm>
            <a:off x="2509520" y="347876"/>
            <a:ext cx="5694680" cy="3899005"/>
          </a:xfrm>
        </p:spPr>
        <p:txBody>
          <a:bodyPr/>
          <a:lstStyle/>
          <a:p>
            <a:r>
              <a:rPr lang="en-US" sz="8360">
                <a:solidFill>
                  <a:schemeClr val="bg1"/>
                </a:solidFill>
              </a:rPr>
              <a:t>Holy</a:t>
            </a:r>
            <a:br>
              <a:rPr lang="en-US" sz="8360">
                <a:solidFill>
                  <a:schemeClr val="bg1"/>
                </a:solidFill>
              </a:rPr>
            </a:br>
            <a:r>
              <a:rPr lang="en-US" sz="8360">
                <a:solidFill>
                  <a:schemeClr val="bg1"/>
                </a:solidFill>
              </a:rPr>
              <a:t>Communion</a:t>
            </a:r>
          </a:p>
        </p:txBody>
      </p:sp>
    </p:spTree>
    <p:extLst>
      <p:ext uri="{BB962C8B-B14F-4D97-AF65-F5344CB8AC3E}">
        <p14:creationId xmlns:p14="http://schemas.microsoft.com/office/powerpoint/2010/main" val="8498804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6"/>
            <a:ext cx="10424160" cy="7856325"/>
          </a:xfrm>
        </p:spPr>
        <p:txBody>
          <a:bodyPr>
            <a:normAutofit/>
          </a:bodyPr>
          <a:lstStyle/>
          <a:p>
            <a:r>
              <a:rPr lang="en-US" sz="10134" b="1" dirty="0">
                <a:latin typeface="Arial Black" pitchFamily="34" charset="0"/>
              </a:rPr>
              <a:t>Peace Like A River</a:t>
            </a:r>
            <a:br>
              <a:rPr lang="en-US" sz="10134" b="1" dirty="0">
                <a:latin typeface="Arial Black" pitchFamily="34" charset="0"/>
              </a:rPr>
            </a:br>
            <a:br>
              <a:rPr lang="en-US" sz="10134" b="1" dirty="0">
                <a:latin typeface="Arial Black" pitchFamily="34" charset="0"/>
              </a:rPr>
            </a:br>
            <a:r>
              <a:rPr lang="en-US" sz="7600" b="1" dirty="0">
                <a:latin typeface="Arial Black" pitchFamily="34" charset="0"/>
              </a:rPr>
              <a:t>Hymn # 750</a:t>
            </a:r>
            <a:endParaRPr lang="en-US" sz="10134" b="1" dirty="0">
              <a:latin typeface="Arial Black" pitchFamily="34" charset="0"/>
            </a:endParaRPr>
          </a:p>
        </p:txBody>
      </p:sp>
    </p:spTree>
    <p:extLst>
      <p:ext uri="{BB962C8B-B14F-4D97-AF65-F5344CB8AC3E}">
        <p14:creationId xmlns:p14="http://schemas.microsoft.com/office/powerpoint/2010/main" val="328632017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6"/>
            <a:ext cx="10424160" cy="8049365"/>
          </a:xfrm>
        </p:spPr>
        <p:txBody>
          <a:bodyPr>
            <a:normAutofit/>
          </a:bodyPr>
          <a:lstStyle/>
          <a:p>
            <a:r>
              <a:rPr lang="en-US" sz="6840" b="1" dirty="0">
                <a:latin typeface="Arial Black" pitchFamily="34" charset="0"/>
              </a:rPr>
              <a:t>I’ve got peace like a river,</a:t>
            </a:r>
            <a:br>
              <a:rPr lang="en-US" sz="6840" b="1" dirty="0">
                <a:latin typeface="Arial Black" pitchFamily="34" charset="0"/>
              </a:rPr>
            </a:br>
            <a:r>
              <a:rPr lang="en-US" sz="6840" b="1" dirty="0">
                <a:latin typeface="Arial Black" pitchFamily="34" charset="0"/>
              </a:rPr>
              <a:t>I’ve got peace like a river,</a:t>
            </a:r>
            <a:br>
              <a:rPr lang="en-US" sz="6840" b="1" dirty="0">
                <a:latin typeface="Arial Black" pitchFamily="34" charset="0"/>
              </a:rPr>
            </a:br>
            <a:r>
              <a:rPr lang="en-US" sz="6840" b="1" dirty="0">
                <a:latin typeface="Arial Black" pitchFamily="34" charset="0"/>
              </a:rPr>
              <a:t>I’ve got peace like a river in my soul</a:t>
            </a:r>
          </a:p>
        </p:txBody>
      </p:sp>
    </p:spTree>
    <p:extLst>
      <p:ext uri="{BB962C8B-B14F-4D97-AF65-F5344CB8AC3E}">
        <p14:creationId xmlns:p14="http://schemas.microsoft.com/office/powerpoint/2010/main" val="46634752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6"/>
            <a:ext cx="10424160" cy="8049365"/>
          </a:xfrm>
        </p:spPr>
        <p:txBody>
          <a:bodyPr>
            <a:normAutofit/>
          </a:bodyPr>
          <a:lstStyle/>
          <a:p>
            <a:r>
              <a:rPr lang="en-US" sz="6840" b="1" dirty="0">
                <a:latin typeface="Arial Black" pitchFamily="34" charset="0"/>
              </a:rPr>
              <a:t>I’ve got peace like a river,</a:t>
            </a:r>
            <a:br>
              <a:rPr lang="en-US" sz="6840" b="1" dirty="0">
                <a:latin typeface="Arial Black" pitchFamily="34" charset="0"/>
              </a:rPr>
            </a:br>
            <a:r>
              <a:rPr lang="en-US" sz="6840" b="1" dirty="0">
                <a:latin typeface="Arial Black" pitchFamily="34" charset="0"/>
              </a:rPr>
              <a:t>I’ve got peace like a river,</a:t>
            </a:r>
            <a:br>
              <a:rPr lang="en-US" sz="6840" b="1" dirty="0">
                <a:latin typeface="Arial Black" pitchFamily="34" charset="0"/>
              </a:rPr>
            </a:br>
            <a:r>
              <a:rPr lang="en-US" sz="6840" b="1" dirty="0">
                <a:latin typeface="Arial Black" pitchFamily="34" charset="0"/>
              </a:rPr>
              <a:t>I’ve got peace like a river in my soul</a:t>
            </a:r>
          </a:p>
        </p:txBody>
      </p:sp>
    </p:spTree>
    <p:extLst>
      <p:ext uri="{BB962C8B-B14F-4D97-AF65-F5344CB8AC3E}">
        <p14:creationId xmlns:p14="http://schemas.microsoft.com/office/powerpoint/2010/main" val="18337419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6"/>
            <a:ext cx="10424160" cy="7856325"/>
          </a:xfrm>
        </p:spPr>
        <p:txBody>
          <a:bodyPr>
            <a:normAutofit/>
          </a:bodyPr>
          <a:lstStyle/>
          <a:p>
            <a:r>
              <a:rPr lang="en-US" sz="6840" b="1" dirty="0">
                <a:latin typeface="Arial Black" pitchFamily="34" charset="0"/>
              </a:rPr>
              <a:t>I’ve got love like an ocean,</a:t>
            </a:r>
            <a:br>
              <a:rPr lang="en-US" sz="6840" b="1" dirty="0">
                <a:latin typeface="Arial Black" pitchFamily="34" charset="0"/>
              </a:rPr>
            </a:br>
            <a:r>
              <a:rPr lang="en-US" sz="6840" b="1" dirty="0">
                <a:latin typeface="Arial Black" pitchFamily="34" charset="0"/>
              </a:rPr>
              <a:t>I’ve got love like an ocean,</a:t>
            </a:r>
            <a:br>
              <a:rPr lang="en-US" sz="6840" b="1" dirty="0">
                <a:latin typeface="Arial Black" pitchFamily="34" charset="0"/>
              </a:rPr>
            </a:br>
            <a:r>
              <a:rPr lang="en-US" sz="6840" b="1" dirty="0">
                <a:latin typeface="Arial Black" pitchFamily="34" charset="0"/>
              </a:rPr>
              <a:t>I’ve got love like an ocean in my soul.</a:t>
            </a:r>
          </a:p>
        </p:txBody>
      </p:sp>
    </p:spTree>
    <p:extLst>
      <p:ext uri="{BB962C8B-B14F-4D97-AF65-F5344CB8AC3E}">
        <p14:creationId xmlns:p14="http://schemas.microsoft.com/office/powerpoint/2010/main" val="6863287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6"/>
            <a:ext cx="10424160" cy="7856325"/>
          </a:xfrm>
        </p:spPr>
        <p:txBody>
          <a:bodyPr>
            <a:normAutofit/>
          </a:bodyPr>
          <a:lstStyle/>
          <a:p>
            <a:r>
              <a:rPr lang="en-US" sz="6840" b="1" dirty="0">
                <a:latin typeface="Arial Black" pitchFamily="34" charset="0"/>
              </a:rPr>
              <a:t>I’ve got love like an ocean,</a:t>
            </a:r>
            <a:br>
              <a:rPr lang="en-US" sz="6840" b="1" dirty="0">
                <a:latin typeface="Arial Black" pitchFamily="34" charset="0"/>
              </a:rPr>
            </a:br>
            <a:r>
              <a:rPr lang="en-US" sz="6840" b="1" dirty="0">
                <a:latin typeface="Arial Black" pitchFamily="34" charset="0"/>
              </a:rPr>
              <a:t>I’ve got love like an ocean,</a:t>
            </a:r>
            <a:br>
              <a:rPr lang="en-US" sz="6840" b="1" dirty="0">
                <a:latin typeface="Arial Black" pitchFamily="34" charset="0"/>
              </a:rPr>
            </a:br>
            <a:r>
              <a:rPr lang="en-US" sz="6840" b="1" dirty="0">
                <a:latin typeface="Arial Black" pitchFamily="34" charset="0"/>
              </a:rPr>
              <a:t>I’ve got love like an ocean in my soul.</a:t>
            </a:r>
          </a:p>
        </p:txBody>
      </p:sp>
    </p:spTree>
    <p:extLst>
      <p:ext uri="{BB962C8B-B14F-4D97-AF65-F5344CB8AC3E}">
        <p14:creationId xmlns:p14="http://schemas.microsoft.com/office/powerpoint/2010/main" val="195448213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6"/>
            <a:ext cx="10424160" cy="8049365"/>
          </a:xfrm>
        </p:spPr>
        <p:txBody>
          <a:bodyPr>
            <a:normAutofit/>
          </a:bodyPr>
          <a:lstStyle/>
          <a:p>
            <a:r>
              <a:rPr lang="en-US" sz="6840" b="1" dirty="0">
                <a:latin typeface="Arial Black" pitchFamily="34" charset="0"/>
              </a:rPr>
              <a:t>I’ve got joy like a fountain,</a:t>
            </a:r>
            <a:br>
              <a:rPr lang="en-US" sz="6840" b="1" dirty="0">
                <a:latin typeface="Arial Black" pitchFamily="34" charset="0"/>
              </a:rPr>
            </a:br>
            <a:r>
              <a:rPr lang="en-US" sz="6840" b="1" dirty="0">
                <a:latin typeface="Arial Black" pitchFamily="34" charset="0"/>
              </a:rPr>
              <a:t>I’ve got joy like a fountain,</a:t>
            </a:r>
            <a:br>
              <a:rPr lang="en-US" sz="6840" b="1" dirty="0">
                <a:latin typeface="Arial Black" pitchFamily="34" charset="0"/>
              </a:rPr>
            </a:br>
            <a:r>
              <a:rPr lang="en-US" sz="6840" b="1" dirty="0">
                <a:latin typeface="Arial Black" pitchFamily="34" charset="0"/>
              </a:rPr>
              <a:t>I’ve got joy like a fountain in my soul</a:t>
            </a:r>
          </a:p>
        </p:txBody>
      </p:sp>
    </p:spTree>
    <p:extLst>
      <p:ext uri="{BB962C8B-B14F-4D97-AF65-F5344CB8AC3E}">
        <p14:creationId xmlns:p14="http://schemas.microsoft.com/office/powerpoint/2010/main" val="29836928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6"/>
            <a:ext cx="10424160" cy="8049365"/>
          </a:xfrm>
        </p:spPr>
        <p:txBody>
          <a:bodyPr>
            <a:normAutofit/>
          </a:bodyPr>
          <a:lstStyle/>
          <a:p>
            <a:r>
              <a:rPr lang="en-US" sz="6840" b="1" dirty="0">
                <a:latin typeface="Arial Black" pitchFamily="34" charset="0"/>
              </a:rPr>
              <a:t>I’ve got joy like a fountain,</a:t>
            </a:r>
            <a:br>
              <a:rPr lang="en-US" sz="6840" b="1" dirty="0">
                <a:latin typeface="Arial Black" pitchFamily="34" charset="0"/>
              </a:rPr>
            </a:br>
            <a:r>
              <a:rPr lang="en-US" sz="6840" b="1" dirty="0">
                <a:latin typeface="Arial Black" pitchFamily="34" charset="0"/>
              </a:rPr>
              <a:t>I’ve got joy like a fountain,</a:t>
            </a:r>
            <a:br>
              <a:rPr lang="en-US" sz="6840" b="1" dirty="0">
                <a:latin typeface="Arial Black" pitchFamily="34" charset="0"/>
              </a:rPr>
            </a:br>
            <a:r>
              <a:rPr lang="en-US" sz="6840" b="1" dirty="0">
                <a:latin typeface="Arial Black" pitchFamily="34" charset="0"/>
              </a:rPr>
              <a:t>I’ve got joy like a fountain in my soul</a:t>
            </a:r>
          </a:p>
        </p:txBody>
      </p:sp>
    </p:spTree>
    <p:extLst>
      <p:ext uri="{BB962C8B-B14F-4D97-AF65-F5344CB8AC3E}">
        <p14:creationId xmlns:p14="http://schemas.microsoft.com/office/powerpoint/2010/main" val="14126932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6"/>
            <a:ext cx="10424160" cy="7952845"/>
          </a:xfrm>
        </p:spPr>
        <p:txBody>
          <a:bodyPr/>
          <a:lstStyle/>
          <a:p>
            <a:r>
              <a:rPr lang="en-US" sz="9120" b="1" i="1" kern="0" dirty="0">
                <a:solidFill>
                  <a:srgbClr val="000000"/>
                </a:solidFill>
                <a:latin typeface="Arial Rounded MT Bold" pitchFamily="34" charset="0"/>
                <a:cs typeface="Arial"/>
              </a:rPr>
              <a:t>Holy, Holy, Holy! Lord God Almighty</a:t>
            </a:r>
            <a:br>
              <a:rPr lang="en-US" sz="9120" b="1" i="1" kern="0" dirty="0">
                <a:solidFill>
                  <a:srgbClr val="000000"/>
                </a:solidFill>
                <a:latin typeface="Arial Rounded MT Bold" pitchFamily="34" charset="0"/>
                <a:cs typeface="Arial"/>
              </a:rPr>
            </a:br>
            <a:br>
              <a:rPr lang="en-US" sz="9120" b="1" i="1" kern="0" dirty="0">
                <a:solidFill>
                  <a:srgbClr val="000000"/>
                </a:solidFill>
                <a:latin typeface="Arial Rounded MT Bold" pitchFamily="34" charset="0"/>
                <a:cs typeface="Arial"/>
              </a:rPr>
            </a:br>
            <a:r>
              <a:rPr lang="en-US" sz="9120" b="1" i="1" kern="0" dirty="0">
                <a:solidFill>
                  <a:srgbClr val="000000"/>
                </a:solidFill>
                <a:latin typeface="Arial Rounded MT Bold" pitchFamily="34" charset="0"/>
                <a:cs typeface="Arial"/>
              </a:rPr>
              <a:t>Hymn # 3</a:t>
            </a:r>
            <a:endParaRPr lang="en-US" dirty="0"/>
          </a:p>
        </p:txBody>
      </p:sp>
    </p:spTree>
    <p:extLst>
      <p:ext uri="{BB962C8B-B14F-4D97-AF65-F5344CB8AC3E}">
        <p14:creationId xmlns:p14="http://schemas.microsoft.com/office/powerpoint/2010/main" val="245316418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239598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1"/>
          <p:cNvSpPr>
            <a:spLocks noChangeArrowheads="1"/>
          </p:cNvSpPr>
          <p:nvPr/>
        </p:nvSpPr>
        <p:spPr bwMode="auto">
          <a:xfrm>
            <a:off x="1080655" y="373033"/>
            <a:ext cx="12926290" cy="7786747"/>
          </a:xfrm>
          <a:prstGeom prst="rect">
            <a:avLst/>
          </a:prstGeom>
          <a:noFill/>
          <a:ln w="9525">
            <a:noFill/>
            <a:miter lim="800000"/>
            <a:headEnd/>
            <a:tailEnd/>
          </a:ln>
        </p:spPr>
        <p:txBody>
          <a:bodyPr wrap="square" anchor="ctr">
            <a:spAutoFit/>
          </a:bodyPr>
          <a:lstStyle/>
          <a:p>
            <a:pPr algn="ctr" defTabSz="914400" fontAlgn="base">
              <a:spcBef>
                <a:spcPct val="0"/>
              </a:spcBef>
              <a:spcAft>
                <a:spcPct val="0"/>
              </a:spcAft>
              <a:tabLst>
                <a:tab pos="0" algn="l"/>
                <a:tab pos="457200" algn="l"/>
                <a:tab pos="571500" algn="l"/>
                <a:tab pos="914400" algn="l"/>
                <a:tab pos="1143000" algn="l"/>
              </a:tabLst>
            </a:pPr>
            <a:r>
              <a:rPr lang="en-US" sz="4800" b="1" u="sng" dirty="0">
                <a:solidFill>
                  <a:srgbClr val="000000"/>
                </a:solidFill>
                <a:latin typeface="Arial" pitchFamily="34" charset="0"/>
                <a:ea typeface="MS PGothic" pitchFamily="34" charset="-128"/>
                <a:cs typeface="Arial" pitchFamily="34" charset="0"/>
              </a:rPr>
              <a:t>THE PASTORAL BENEDICTION</a:t>
            </a:r>
          </a:p>
          <a:p>
            <a:pPr algn="ctr" defTabSz="914400" fontAlgn="base">
              <a:spcBef>
                <a:spcPct val="0"/>
              </a:spcBef>
              <a:spcAft>
                <a:spcPct val="0"/>
              </a:spcAft>
              <a:tabLst>
                <a:tab pos="0" algn="l"/>
                <a:tab pos="457200" algn="l"/>
                <a:tab pos="571500" algn="l"/>
                <a:tab pos="914400" algn="l"/>
                <a:tab pos="1143000" algn="l"/>
              </a:tabLst>
            </a:pPr>
            <a:endParaRPr lang="en-US" sz="4800" b="1" dirty="0">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r>
              <a:rPr lang="en-US" sz="5400" b="1" dirty="0">
                <a:solidFill>
                  <a:srgbClr val="000000"/>
                </a:solidFill>
                <a:latin typeface="Arial" pitchFamily="34" charset="0"/>
                <a:ea typeface="MS PGothic" pitchFamily="34" charset="-128"/>
                <a:cs typeface="Arial" pitchFamily="34" charset="0"/>
              </a:rPr>
              <a:t>God has a plan for you and,</a:t>
            </a:r>
          </a:p>
          <a:p>
            <a:pPr algn="ctr" defTabSz="914400" fontAlgn="base">
              <a:spcBef>
                <a:spcPct val="0"/>
              </a:spcBef>
              <a:spcAft>
                <a:spcPct val="0"/>
              </a:spcAft>
              <a:tabLst>
                <a:tab pos="0" algn="l"/>
                <a:tab pos="457200" algn="l"/>
                <a:tab pos="571500" algn="l"/>
                <a:tab pos="914400" algn="l"/>
                <a:tab pos="1143000" algn="l"/>
              </a:tabLst>
            </a:pPr>
            <a:r>
              <a:rPr lang="en-US" sz="5400" b="1" dirty="0">
                <a:solidFill>
                  <a:srgbClr val="000000"/>
                </a:solidFill>
                <a:latin typeface="Arial" pitchFamily="34" charset="0"/>
                <a:ea typeface="MS PGothic" pitchFamily="34" charset="-128"/>
                <a:cs typeface="Arial" pitchFamily="34" charset="0"/>
              </a:rPr>
              <a:t>you are </a:t>
            </a:r>
            <a:r>
              <a:rPr lang="en-US" sz="5400" b="1" u="sng" dirty="0">
                <a:solidFill>
                  <a:srgbClr val="000000"/>
                </a:solidFill>
                <a:latin typeface="Arial" pitchFamily="34" charset="0"/>
                <a:ea typeface="MS PGothic" pitchFamily="34" charset="-128"/>
                <a:cs typeface="Arial" pitchFamily="34" charset="0"/>
              </a:rPr>
              <a:t>EXACTLY</a:t>
            </a:r>
            <a:r>
              <a:rPr lang="en-US" sz="5400" b="1" dirty="0">
                <a:solidFill>
                  <a:srgbClr val="000000"/>
                </a:solidFill>
                <a:latin typeface="Arial" pitchFamily="34" charset="0"/>
                <a:ea typeface="MS PGothic" pitchFamily="34" charset="-128"/>
                <a:cs typeface="Arial" pitchFamily="34" charset="0"/>
              </a:rPr>
              <a:t> where God wants you to be.</a:t>
            </a:r>
          </a:p>
          <a:p>
            <a:pPr algn="ctr" defTabSz="914400" fontAlgn="base">
              <a:spcBef>
                <a:spcPct val="0"/>
              </a:spcBef>
              <a:spcAft>
                <a:spcPct val="0"/>
              </a:spcAft>
              <a:tabLst>
                <a:tab pos="0" algn="l"/>
                <a:tab pos="457200" algn="l"/>
                <a:tab pos="571500" algn="l"/>
                <a:tab pos="914400" algn="l"/>
                <a:tab pos="1143000" algn="l"/>
              </a:tabLst>
            </a:pPr>
            <a:endParaRPr lang="en-US" sz="3200" b="1" dirty="0">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dirty="0">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dirty="0">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dirty="0">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dirty="0">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dirty="0">
              <a:solidFill>
                <a:srgbClr val="000000"/>
              </a:solidFill>
              <a:latin typeface="Arial" pitchFamily="34" charset="0"/>
              <a:ea typeface="MS PGothic" pitchFamily="34" charset="-128"/>
              <a:cs typeface="Arial" pitchFamily="34" charset="0"/>
            </a:endParaRPr>
          </a:p>
          <a:p>
            <a:pPr algn="ctr" defTabSz="914400" fontAlgn="base">
              <a:spcBef>
                <a:spcPct val="0"/>
              </a:spcBef>
              <a:spcAft>
                <a:spcPct val="0"/>
              </a:spcAft>
              <a:tabLst>
                <a:tab pos="0" algn="l"/>
                <a:tab pos="457200" algn="l"/>
                <a:tab pos="571500" algn="l"/>
                <a:tab pos="914400" algn="l"/>
                <a:tab pos="1143000" algn="l"/>
              </a:tabLst>
            </a:pPr>
            <a:endParaRPr lang="en-US" sz="3200" b="1" dirty="0">
              <a:solidFill>
                <a:srgbClr val="000000"/>
              </a:solidFill>
              <a:latin typeface="Arial" pitchFamily="34" charset="0"/>
              <a:ea typeface="MS PGothic" pitchFamily="34" charset="-128"/>
              <a:cs typeface="Arial" pitchFamily="34" charset="0"/>
            </a:endParaRPr>
          </a:p>
          <a:p>
            <a:pPr algn="just" defTabSz="914400" fontAlgn="base">
              <a:spcBef>
                <a:spcPct val="0"/>
              </a:spcBef>
              <a:spcAft>
                <a:spcPct val="0"/>
              </a:spcAft>
              <a:tabLst>
                <a:tab pos="0" algn="l"/>
                <a:tab pos="457200" algn="l"/>
                <a:tab pos="571500" algn="l"/>
                <a:tab pos="914400" algn="l"/>
                <a:tab pos="1143000" algn="l"/>
              </a:tabLst>
            </a:pPr>
            <a:endParaRPr lang="en-US" dirty="0">
              <a:solidFill>
                <a:srgbClr val="000000"/>
              </a:solidFill>
              <a:ea typeface="MS PGothic" pitchFamily="34" charset="-128"/>
              <a:cs typeface="Arial" pitchFamily="34" charset="0"/>
            </a:endParaRPr>
          </a:p>
        </p:txBody>
      </p:sp>
      <p:pic>
        <p:nvPicPr>
          <p:cNvPr id="101379" name="Picture 4" descr="C:\Users\Pastor Dan\Pictures\benediction_51835_web.jpg"/>
          <p:cNvPicPr>
            <a:picLocks noChangeAspect="1" noChangeArrowheads="1"/>
          </p:cNvPicPr>
          <p:nvPr/>
        </p:nvPicPr>
        <p:blipFill>
          <a:blip r:embed="rId3" cstate="print"/>
          <a:srcRect/>
          <a:stretch>
            <a:fillRect/>
          </a:stretch>
        </p:blipFill>
        <p:spPr bwMode="auto">
          <a:xfrm>
            <a:off x="5816600" y="4648200"/>
            <a:ext cx="3886200" cy="2895600"/>
          </a:xfrm>
          <a:prstGeom prst="rect">
            <a:avLst/>
          </a:prstGeom>
          <a:noFill/>
          <a:ln w="9525">
            <a:noFill/>
            <a:miter lim="800000"/>
            <a:headEnd/>
            <a:tailEnd/>
          </a:ln>
        </p:spPr>
      </p:pic>
    </p:spTree>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withEffect">
                                  <p:stCondLst>
                                    <p:cond delay="0"/>
                                  </p:stCondLst>
                                  <p:childTnLst>
                                    <p:set>
                                      <p:cBhvr>
                                        <p:cTn id="6" dur="1" fill="hold">
                                          <p:stCondLst>
                                            <p:cond delay="0"/>
                                          </p:stCondLst>
                                        </p:cTn>
                                        <p:tgtEl>
                                          <p:spTgt spid="34818">
                                            <p:txEl>
                                              <p:pRg st="0" end="0"/>
                                            </p:txEl>
                                          </p:spTgt>
                                        </p:tgtEl>
                                        <p:attrNameLst>
                                          <p:attrName>style.visibility</p:attrName>
                                        </p:attrNameLst>
                                      </p:cBhvr>
                                      <p:to>
                                        <p:strVal val="visible"/>
                                      </p:to>
                                    </p:set>
                                    <p:anim calcmode="lin" valueType="num">
                                      <p:cBhvr>
                                        <p:cTn id="7" dur="3000" fill="hold"/>
                                        <p:tgtEl>
                                          <p:spTgt spid="34818">
                                            <p:txEl>
                                              <p:pRg st="0" end="0"/>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3000" fill="hold"/>
                                        <p:tgtEl>
                                          <p:spTgt spid="34818">
                                            <p:txEl>
                                              <p:pRg st="0" end="0"/>
                                            </p:txEl>
                                          </p:spTgt>
                                        </p:tgtEl>
                                        <p:attrNameLst>
                                          <p:attrName>ppt_x</p:attrName>
                                        </p:attrNameLst>
                                      </p:cBhvr>
                                      <p:tavLst>
                                        <p:tav tm="0">
                                          <p:val>
                                            <p:fltVal val="-1"/>
                                          </p:val>
                                        </p:tav>
                                        <p:tav tm="50000">
                                          <p:val>
                                            <p:fltVal val="0.95"/>
                                          </p:val>
                                        </p:tav>
                                        <p:tav tm="100000">
                                          <p:val>
                                            <p:strVal val="#ppt_x"/>
                                          </p:val>
                                        </p:tav>
                                      </p:tavLst>
                                    </p:anim>
                                    <p:anim calcmode="lin" valueType="num">
                                      <p:cBhvr>
                                        <p:cTn id="9" dur="3000" fill="hold"/>
                                        <p:tgtEl>
                                          <p:spTgt spid="34818">
                                            <p:txEl>
                                              <p:pRg st="0" end="0"/>
                                            </p:txEl>
                                          </p:spTgt>
                                        </p:tgtEl>
                                        <p:attrNameLst>
                                          <p:attrName>ppt_y</p:attrName>
                                        </p:attrNameLst>
                                      </p:cBhvr>
                                      <p:tavLst>
                                        <p:tav tm="0">
                                          <p:val>
                                            <p:strVal val="#ppt_y"/>
                                          </p:val>
                                        </p:tav>
                                        <p:tav tm="100000">
                                          <p:val>
                                            <p:strVal val="#ppt_y"/>
                                          </p:val>
                                        </p:tav>
                                      </p:tavLst>
                                    </p:anim>
                                    <p:animEffect transition="in" filter="fade">
                                      <p:cBhvr>
                                        <p:cTn id="10" dur="3000"/>
                                        <p:tgtEl>
                                          <p:spTgt spid="34818">
                                            <p:txEl>
                                              <p:pRg st="0" end="0"/>
                                            </p:txEl>
                                          </p:spTgt>
                                        </p:tgtEl>
                                      </p:cBhvr>
                                    </p:animEffect>
                                  </p:childTnLst>
                                </p:cTn>
                              </p:par>
                              <p:par>
                                <p:cTn id="11" presetID="48" presetClass="entr" presetSubtype="0" accel="50000" fill="hold" nodeType="withEffect">
                                  <p:stCondLst>
                                    <p:cond delay="0"/>
                                  </p:stCondLst>
                                  <p:childTnLst>
                                    <p:set>
                                      <p:cBhvr>
                                        <p:cTn id="12" dur="1" fill="hold">
                                          <p:stCondLst>
                                            <p:cond delay="0"/>
                                          </p:stCondLst>
                                        </p:cTn>
                                        <p:tgtEl>
                                          <p:spTgt spid="34818">
                                            <p:txEl>
                                              <p:pRg st="2" end="2"/>
                                            </p:txEl>
                                          </p:spTgt>
                                        </p:tgtEl>
                                        <p:attrNameLst>
                                          <p:attrName>style.visibility</p:attrName>
                                        </p:attrNameLst>
                                      </p:cBhvr>
                                      <p:to>
                                        <p:strVal val="visible"/>
                                      </p:to>
                                    </p:set>
                                    <p:anim calcmode="lin" valueType="num">
                                      <p:cBhvr>
                                        <p:cTn id="13" dur="3000" fill="hold"/>
                                        <p:tgtEl>
                                          <p:spTgt spid="34818">
                                            <p:txEl>
                                              <p:pRg st="2" end="2"/>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14" dur="3000" fill="hold"/>
                                        <p:tgtEl>
                                          <p:spTgt spid="34818">
                                            <p:txEl>
                                              <p:pRg st="2" end="2"/>
                                            </p:txEl>
                                          </p:spTgt>
                                        </p:tgtEl>
                                        <p:attrNameLst>
                                          <p:attrName>ppt_x</p:attrName>
                                        </p:attrNameLst>
                                      </p:cBhvr>
                                      <p:tavLst>
                                        <p:tav tm="0">
                                          <p:val>
                                            <p:fltVal val="-1"/>
                                          </p:val>
                                        </p:tav>
                                        <p:tav tm="50000">
                                          <p:val>
                                            <p:fltVal val="0.95"/>
                                          </p:val>
                                        </p:tav>
                                        <p:tav tm="100000">
                                          <p:val>
                                            <p:strVal val="#ppt_x"/>
                                          </p:val>
                                        </p:tav>
                                      </p:tavLst>
                                    </p:anim>
                                    <p:anim calcmode="lin" valueType="num">
                                      <p:cBhvr>
                                        <p:cTn id="15" dur="3000" fill="hold"/>
                                        <p:tgtEl>
                                          <p:spTgt spid="34818">
                                            <p:txEl>
                                              <p:pRg st="2" end="2"/>
                                            </p:txEl>
                                          </p:spTgt>
                                        </p:tgtEl>
                                        <p:attrNameLst>
                                          <p:attrName>ppt_y</p:attrName>
                                        </p:attrNameLst>
                                      </p:cBhvr>
                                      <p:tavLst>
                                        <p:tav tm="0">
                                          <p:val>
                                            <p:strVal val="#ppt_y"/>
                                          </p:val>
                                        </p:tav>
                                        <p:tav tm="100000">
                                          <p:val>
                                            <p:strVal val="#ppt_y"/>
                                          </p:val>
                                        </p:tav>
                                      </p:tavLst>
                                    </p:anim>
                                    <p:animEffect transition="in" filter="fade">
                                      <p:cBhvr>
                                        <p:cTn id="16" dur="3000"/>
                                        <p:tgtEl>
                                          <p:spTgt spid="34818">
                                            <p:txEl>
                                              <p:pRg st="2" end="2"/>
                                            </p:txEl>
                                          </p:spTgt>
                                        </p:tgtEl>
                                      </p:cBhvr>
                                    </p:animEffect>
                                  </p:childTnLst>
                                </p:cTn>
                              </p:par>
                              <p:par>
                                <p:cTn id="17" presetID="48" presetClass="entr" presetSubtype="0" accel="50000" fill="hold" nodeType="withEffect">
                                  <p:stCondLst>
                                    <p:cond delay="0"/>
                                  </p:stCondLst>
                                  <p:childTnLst>
                                    <p:set>
                                      <p:cBhvr>
                                        <p:cTn id="18" dur="1" fill="hold">
                                          <p:stCondLst>
                                            <p:cond delay="0"/>
                                          </p:stCondLst>
                                        </p:cTn>
                                        <p:tgtEl>
                                          <p:spTgt spid="34818">
                                            <p:txEl>
                                              <p:pRg st="3" end="3"/>
                                            </p:txEl>
                                          </p:spTgt>
                                        </p:tgtEl>
                                        <p:attrNameLst>
                                          <p:attrName>style.visibility</p:attrName>
                                        </p:attrNameLst>
                                      </p:cBhvr>
                                      <p:to>
                                        <p:strVal val="visible"/>
                                      </p:to>
                                    </p:set>
                                    <p:anim calcmode="lin" valueType="num">
                                      <p:cBhvr>
                                        <p:cTn id="19" dur="3000" fill="hold"/>
                                        <p:tgtEl>
                                          <p:spTgt spid="34818">
                                            <p:txEl>
                                              <p:pRg st="3" end="3"/>
                                            </p:txEl>
                                          </p:spTgt>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20" dur="3000" fill="hold"/>
                                        <p:tgtEl>
                                          <p:spTgt spid="34818">
                                            <p:txEl>
                                              <p:pRg st="3" end="3"/>
                                            </p:txEl>
                                          </p:spTgt>
                                        </p:tgtEl>
                                        <p:attrNameLst>
                                          <p:attrName>ppt_x</p:attrName>
                                        </p:attrNameLst>
                                      </p:cBhvr>
                                      <p:tavLst>
                                        <p:tav tm="0">
                                          <p:val>
                                            <p:fltVal val="-1"/>
                                          </p:val>
                                        </p:tav>
                                        <p:tav tm="50000">
                                          <p:val>
                                            <p:fltVal val="0.95"/>
                                          </p:val>
                                        </p:tav>
                                        <p:tav tm="100000">
                                          <p:val>
                                            <p:strVal val="#ppt_x"/>
                                          </p:val>
                                        </p:tav>
                                      </p:tavLst>
                                    </p:anim>
                                    <p:anim calcmode="lin" valueType="num">
                                      <p:cBhvr>
                                        <p:cTn id="21" dur="3000" fill="hold"/>
                                        <p:tgtEl>
                                          <p:spTgt spid="34818">
                                            <p:txEl>
                                              <p:pRg st="3" end="3"/>
                                            </p:txEl>
                                          </p:spTgt>
                                        </p:tgtEl>
                                        <p:attrNameLst>
                                          <p:attrName>ppt_y</p:attrName>
                                        </p:attrNameLst>
                                      </p:cBhvr>
                                      <p:tavLst>
                                        <p:tav tm="0">
                                          <p:val>
                                            <p:strVal val="#ppt_y"/>
                                          </p:val>
                                        </p:tav>
                                        <p:tav tm="100000">
                                          <p:val>
                                            <p:strVal val="#ppt_y"/>
                                          </p:val>
                                        </p:tav>
                                      </p:tavLst>
                                    </p:anim>
                                    <p:animEffect transition="in" filter="fade">
                                      <p:cBhvr>
                                        <p:cTn id="22" dur="3000"/>
                                        <p:tgtEl>
                                          <p:spTgt spid="3481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9520" y="347876"/>
            <a:ext cx="10424160" cy="7952845"/>
          </a:xfrm>
        </p:spPr>
        <p:txBody>
          <a:bodyPr>
            <a:normAutofit fontScale="90000"/>
          </a:bodyPr>
          <a:lstStyle/>
          <a:p>
            <a:pPr lvl="0" eaLnBrk="0" fontAlgn="base" hangingPunct="0">
              <a:spcAft>
                <a:spcPct val="0"/>
              </a:spcAft>
            </a:pPr>
            <a:r>
              <a:rPr lang="en-US" sz="6714" b="1" dirty="0">
                <a:solidFill>
                  <a:srgbClr val="000000"/>
                </a:solidFill>
                <a:latin typeface="Arial Rounded MT Bold" pitchFamily="34" charset="0"/>
                <a:ea typeface="+mn-ea"/>
                <a:cs typeface="Arial" charset="0"/>
              </a:rPr>
              <a:t>Holy, holy, holy! </a:t>
            </a:r>
            <a:br>
              <a:rPr lang="en-US" sz="6714" b="1" dirty="0">
                <a:solidFill>
                  <a:srgbClr val="000000"/>
                </a:solidFill>
                <a:latin typeface="Arial Rounded MT Bold" pitchFamily="34" charset="0"/>
                <a:ea typeface="+mn-ea"/>
                <a:cs typeface="Arial" charset="0"/>
              </a:rPr>
            </a:br>
            <a:r>
              <a:rPr lang="en-US" sz="6714" b="1" dirty="0">
                <a:solidFill>
                  <a:srgbClr val="000000"/>
                </a:solidFill>
                <a:latin typeface="Arial Rounded MT Bold" pitchFamily="34" charset="0"/>
                <a:ea typeface="+mn-ea"/>
                <a:cs typeface="Arial" charset="0"/>
              </a:rPr>
              <a:t>Lord God Almighty!</a:t>
            </a:r>
            <a:br>
              <a:rPr lang="en-US" sz="6714" b="1" dirty="0">
                <a:solidFill>
                  <a:srgbClr val="000000"/>
                </a:solidFill>
                <a:latin typeface="Arial Rounded MT Bold" pitchFamily="34" charset="0"/>
                <a:ea typeface="+mn-ea"/>
                <a:cs typeface="Arial" charset="0"/>
              </a:rPr>
            </a:br>
            <a:r>
              <a:rPr lang="en-US" sz="6714" b="1" dirty="0">
                <a:solidFill>
                  <a:srgbClr val="000000"/>
                </a:solidFill>
                <a:latin typeface="Arial Rounded MT Bold" pitchFamily="34" charset="0"/>
                <a:ea typeface="+mn-ea"/>
                <a:cs typeface="Arial" charset="0"/>
              </a:rPr>
              <a:t>Early in the morning </a:t>
            </a:r>
            <a:br>
              <a:rPr lang="en-US" sz="6714" b="1" dirty="0">
                <a:solidFill>
                  <a:srgbClr val="000000"/>
                </a:solidFill>
                <a:latin typeface="Arial Rounded MT Bold" pitchFamily="34" charset="0"/>
                <a:ea typeface="+mn-ea"/>
                <a:cs typeface="Arial" charset="0"/>
              </a:rPr>
            </a:br>
            <a:r>
              <a:rPr lang="en-US" sz="6714" b="1" dirty="0">
                <a:solidFill>
                  <a:srgbClr val="000000"/>
                </a:solidFill>
                <a:latin typeface="Arial Rounded MT Bold" pitchFamily="34" charset="0"/>
                <a:ea typeface="+mn-ea"/>
                <a:cs typeface="Arial" charset="0"/>
              </a:rPr>
              <a:t>our song shall rise to Thee;</a:t>
            </a:r>
            <a:br>
              <a:rPr lang="en-US" sz="6714" b="1" dirty="0">
                <a:solidFill>
                  <a:srgbClr val="000000"/>
                </a:solidFill>
                <a:latin typeface="Arial Rounded MT Bold" pitchFamily="34" charset="0"/>
                <a:ea typeface="+mn-ea"/>
                <a:cs typeface="Arial" charset="0"/>
              </a:rPr>
            </a:br>
            <a:r>
              <a:rPr lang="en-US" sz="6714" b="1" dirty="0">
                <a:solidFill>
                  <a:srgbClr val="000000"/>
                </a:solidFill>
                <a:latin typeface="Arial Rounded MT Bold" pitchFamily="34" charset="0"/>
                <a:ea typeface="+mn-ea"/>
                <a:cs typeface="Arial" charset="0"/>
              </a:rPr>
              <a:t>Holy, holy, holy! </a:t>
            </a:r>
            <a:br>
              <a:rPr lang="en-US" sz="6714" b="1" dirty="0">
                <a:solidFill>
                  <a:srgbClr val="000000"/>
                </a:solidFill>
                <a:latin typeface="Arial Rounded MT Bold" pitchFamily="34" charset="0"/>
                <a:ea typeface="+mn-ea"/>
                <a:cs typeface="Arial" charset="0"/>
              </a:rPr>
            </a:br>
            <a:r>
              <a:rPr lang="en-US" sz="6714" b="1" dirty="0">
                <a:solidFill>
                  <a:srgbClr val="000000"/>
                </a:solidFill>
                <a:latin typeface="Arial Rounded MT Bold" pitchFamily="34" charset="0"/>
                <a:ea typeface="+mn-ea"/>
                <a:cs typeface="Arial" charset="0"/>
              </a:rPr>
              <a:t>merciful and mighty!</a:t>
            </a:r>
            <a:br>
              <a:rPr lang="en-US" sz="6714" b="1" dirty="0">
                <a:solidFill>
                  <a:srgbClr val="000000"/>
                </a:solidFill>
                <a:latin typeface="Arial Rounded MT Bold" pitchFamily="34" charset="0"/>
                <a:ea typeface="+mn-ea"/>
                <a:cs typeface="Arial" charset="0"/>
              </a:rPr>
            </a:br>
            <a:r>
              <a:rPr lang="en-US" sz="6714" b="1" dirty="0">
                <a:solidFill>
                  <a:srgbClr val="000000"/>
                </a:solidFill>
                <a:latin typeface="Arial Rounded MT Bold" pitchFamily="34" charset="0"/>
                <a:ea typeface="+mn-ea"/>
                <a:cs typeface="Arial" charset="0"/>
              </a:rPr>
              <a:t>God in three persons, </a:t>
            </a:r>
            <a:br>
              <a:rPr lang="en-US" sz="6714" b="1" dirty="0">
                <a:solidFill>
                  <a:srgbClr val="000000"/>
                </a:solidFill>
                <a:latin typeface="Arial Rounded MT Bold" pitchFamily="34" charset="0"/>
                <a:ea typeface="+mn-ea"/>
                <a:cs typeface="Arial" charset="0"/>
              </a:rPr>
            </a:br>
            <a:r>
              <a:rPr lang="en-US" sz="6714" b="1" dirty="0">
                <a:solidFill>
                  <a:srgbClr val="000000"/>
                </a:solidFill>
                <a:latin typeface="Arial Rounded MT Bold" pitchFamily="34" charset="0"/>
                <a:ea typeface="+mn-ea"/>
                <a:cs typeface="Arial" charset="0"/>
              </a:rPr>
              <a:t>blessed Trinity!</a:t>
            </a:r>
            <a:br>
              <a:rPr lang="en-US" sz="6840" b="1" dirty="0">
                <a:solidFill>
                  <a:srgbClr val="000000"/>
                </a:solidFill>
                <a:latin typeface="Arial Rounded MT Bold" pitchFamily="34" charset="0"/>
                <a:ea typeface="+mn-ea"/>
                <a:cs typeface="Arial" charset="0"/>
              </a:rPr>
            </a:br>
            <a:endParaRPr lang="en-US" dirty="0"/>
          </a:p>
        </p:txBody>
      </p:sp>
    </p:spTree>
    <p:extLst>
      <p:ext uri="{BB962C8B-B14F-4D97-AF65-F5344CB8AC3E}">
        <p14:creationId xmlns:p14="http://schemas.microsoft.com/office/powerpoint/2010/main" val="3580603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960" y="868680"/>
            <a:ext cx="11003280" cy="7432040"/>
          </a:xfrm>
        </p:spPr>
        <p:txBody>
          <a:bodyPr>
            <a:noAutofit/>
          </a:bodyPr>
          <a:lstStyle/>
          <a:p>
            <a:pPr lvl="0" eaLnBrk="0" fontAlgn="base" hangingPunct="0">
              <a:spcAft>
                <a:spcPct val="0"/>
              </a:spcAft>
            </a:pPr>
            <a:r>
              <a:rPr lang="en-US" b="1" dirty="0">
                <a:solidFill>
                  <a:srgbClr val="000000"/>
                </a:solidFill>
                <a:latin typeface="Arial Rounded MT Bold" pitchFamily="34" charset="0"/>
                <a:ea typeface="+mn-ea"/>
                <a:cs typeface="Arial" charset="0"/>
              </a:rPr>
              <a:t>Holy, holy, holy! </a:t>
            </a:r>
            <a:br>
              <a:rPr lang="en-US" b="1" dirty="0">
                <a:solidFill>
                  <a:srgbClr val="000000"/>
                </a:solidFill>
                <a:latin typeface="Arial Rounded MT Bold" pitchFamily="34" charset="0"/>
                <a:ea typeface="+mn-ea"/>
                <a:cs typeface="Arial" charset="0"/>
              </a:rPr>
            </a:br>
            <a:r>
              <a:rPr lang="en-US" b="1" dirty="0">
                <a:solidFill>
                  <a:srgbClr val="000000"/>
                </a:solidFill>
                <a:latin typeface="Arial Rounded MT Bold" pitchFamily="34" charset="0"/>
                <a:ea typeface="+mn-ea"/>
                <a:cs typeface="Arial" charset="0"/>
              </a:rPr>
              <a:t>all the saints adore Thee,</a:t>
            </a:r>
            <a:br>
              <a:rPr lang="en-US" b="1" dirty="0">
                <a:solidFill>
                  <a:srgbClr val="000000"/>
                </a:solidFill>
                <a:latin typeface="Arial Rounded MT Bold" pitchFamily="34" charset="0"/>
                <a:ea typeface="+mn-ea"/>
                <a:cs typeface="Arial" charset="0"/>
              </a:rPr>
            </a:br>
            <a:r>
              <a:rPr lang="en-US" b="1" dirty="0">
                <a:solidFill>
                  <a:srgbClr val="000000"/>
                </a:solidFill>
                <a:latin typeface="Arial Rounded MT Bold" pitchFamily="34" charset="0"/>
                <a:ea typeface="+mn-ea"/>
                <a:cs typeface="Arial" charset="0"/>
              </a:rPr>
              <a:t>Casting down their golden crowns </a:t>
            </a:r>
            <a:br>
              <a:rPr lang="en-US" b="1" dirty="0">
                <a:solidFill>
                  <a:srgbClr val="000000"/>
                </a:solidFill>
                <a:latin typeface="Arial Rounded MT Bold" pitchFamily="34" charset="0"/>
                <a:ea typeface="+mn-ea"/>
                <a:cs typeface="Arial" charset="0"/>
              </a:rPr>
            </a:br>
            <a:r>
              <a:rPr lang="en-US" b="1" dirty="0">
                <a:solidFill>
                  <a:srgbClr val="000000"/>
                </a:solidFill>
                <a:latin typeface="Arial Rounded MT Bold" pitchFamily="34" charset="0"/>
                <a:ea typeface="+mn-ea"/>
                <a:cs typeface="Arial" charset="0"/>
              </a:rPr>
              <a:t>around the glassy sea;</a:t>
            </a:r>
            <a:br>
              <a:rPr lang="en-US" b="1" dirty="0">
                <a:solidFill>
                  <a:srgbClr val="000000"/>
                </a:solidFill>
                <a:latin typeface="Arial Rounded MT Bold" pitchFamily="34" charset="0"/>
                <a:ea typeface="+mn-ea"/>
                <a:cs typeface="Arial" charset="0"/>
              </a:rPr>
            </a:br>
            <a:r>
              <a:rPr lang="en-US" b="1" dirty="0">
                <a:solidFill>
                  <a:srgbClr val="000000"/>
                </a:solidFill>
                <a:latin typeface="Arial Rounded MT Bold" pitchFamily="34" charset="0"/>
                <a:ea typeface="+mn-ea"/>
                <a:cs typeface="Arial" charset="0"/>
              </a:rPr>
              <a:t>Cherubim and seraphim </a:t>
            </a:r>
            <a:br>
              <a:rPr lang="en-US" b="1" dirty="0">
                <a:solidFill>
                  <a:srgbClr val="000000"/>
                </a:solidFill>
                <a:latin typeface="Arial Rounded MT Bold" pitchFamily="34" charset="0"/>
                <a:ea typeface="+mn-ea"/>
                <a:cs typeface="Arial" charset="0"/>
              </a:rPr>
            </a:br>
            <a:r>
              <a:rPr lang="en-US" b="1" dirty="0">
                <a:solidFill>
                  <a:srgbClr val="000000"/>
                </a:solidFill>
                <a:latin typeface="Arial Rounded MT Bold" pitchFamily="34" charset="0"/>
                <a:ea typeface="+mn-ea"/>
                <a:cs typeface="Arial" charset="0"/>
              </a:rPr>
              <a:t>falling down before Thee,</a:t>
            </a:r>
            <a:br>
              <a:rPr lang="en-US" b="1" dirty="0">
                <a:solidFill>
                  <a:srgbClr val="000000"/>
                </a:solidFill>
                <a:latin typeface="Arial Rounded MT Bold" pitchFamily="34" charset="0"/>
                <a:ea typeface="+mn-ea"/>
                <a:cs typeface="Arial" charset="0"/>
              </a:rPr>
            </a:br>
            <a:r>
              <a:rPr lang="en-US" b="1" dirty="0">
                <a:solidFill>
                  <a:srgbClr val="000000"/>
                </a:solidFill>
                <a:latin typeface="Arial Rounded MT Bold" pitchFamily="34" charset="0"/>
                <a:ea typeface="+mn-ea"/>
                <a:cs typeface="Arial" charset="0"/>
              </a:rPr>
              <a:t>Which wert and art, </a:t>
            </a:r>
            <a:br>
              <a:rPr lang="en-US" b="1" dirty="0">
                <a:solidFill>
                  <a:srgbClr val="000000"/>
                </a:solidFill>
                <a:latin typeface="Arial Rounded MT Bold" pitchFamily="34" charset="0"/>
                <a:ea typeface="+mn-ea"/>
                <a:cs typeface="Arial" charset="0"/>
              </a:rPr>
            </a:br>
            <a:r>
              <a:rPr lang="en-US" b="1" dirty="0">
                <a:solidFill>
                  <a:srgbClr val="000000"/>
                </a:solidFill>
                <a:latin typeface="Arial Rounded MT Bold" pitchFamily="34" charset="0"/>
                <a:ea typeface="+mn-ea"/>
                <a:cs typeface="Arial" charset="0"/>
              </a:rPr>
              <a:t>and evermore </a:t>
            </a:r>
            <a:r>
              <a:rPr lang="en-US" b="1" dirty="0" err="1">
                <a:solidFill>
                  <a:srgbClr val="000000"/>
                </a:solidFill>
                <a:latin typeface="Arial Rounded MT Bold" pitchFamily="34" charset="0"/>
                <a:ea typeface="+mn-ea"/>
                <a:cs typeface="Arial" charset="0"/>
              </a:rPr>
              <a:t>shalt</a:t>
            </a:r>
            <a:r>
              <a:rPr lang="en-US" b="1" dirty="0">
                <a:solidFill>
                  <a:srgbClr val="000000"/>
                </a:solidFill>
                <a:latin typeface="Arial Rounded MT Bold" pitchFamily="34" charset="0"/>
                <a:ea typeface="+mn-ea"/>
                <a:cs typeface="Arial" charset="0"/>
              </a:rPr>
              <a:t> be.</a:t>
            </a:r>
            <a:br>
              <a:rPr lang="en-US" b="1" dirty="0">
                <a:solidFill>
                  <a:srgbClr val="000000"/>
                </a:solidFill>
                <a:latin typeface="Arial Rounded MT Bold" pitchFamily="34" charset="0"/>
                <a:ea typeface="+mn-ea"/>
                <a:cs typeface="Arial" charset="0"/>
              </a:rPr>
            </a:br>
            <a:endParaRPr lang="en-US" dirty="0"/>
          </a:p>
        </p:txBody>
      </p:sp>
    </p:spTree>
    <p:extLst>
      <p:ext uri="{BB962C8B-B14F-4D97-AF65-F5344CB8AC3E}">
        <p14:creationId xmlns:p14="http://schemas.microsoft.com/office/powerpoint/2010/main" val="9382124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960" y="347876"/>
            <a:ext cx="11003280" cy="8049365"/>
          </a:xfrm>
        </p:spPr>
        <p:txBody>
          <a:bodyPr>
            <a:noAutofit/>
          </a:bodyPr>
          <a:lstStyle/>
          <a:p>
            <a:pPr lvl="0" eaLnBrk="0" fontAlgn="base" hangingPunct="0">
              <a:spcAft>
                <a:spcPct val="0"/>
              </a:spcAft>
            </a:pPr>
            <a:r>
              <a:rPr lang="en-US" b="1" dirty="0">
                <a:solidFill>
                  <a:srgbClr val="000000"/>
                </a:solidFill>
                <a:latin typeface="Arial Rounded MT Bold" pitchFamily="34" charset="0"/>
                <a:ea typeface="+mn-ea"/>
                <a:cs typeface="Arial" charset="0"/>
              </a:rPr>
              <a:t>Holy, holy, holy! </a:t>
            </a:r>
            <a:br>
              <a:rPr lang="en-US" b="1" dirty="0">
                <a:solidFill>
                  <a:srgbClr val="000000"/>
                </a:solidFill>
                <a:latin typeface="Arial Rounded MT Bold" pitchFamily="34" charset="0"/>
                <a:ea typeface="+mn-ea"/>
                <a:cs typeface="Arial" charset="0"/>
              </a:rPr>
            </a:br>
            <a:r>
              <a:rPr lang="en-US" b="1" dirty="0">
                <a:solidFill>
                  <a:srgbClr val="000000"/>
                </a:solidFill>
                <a:latin typeface="Arial Rounded MT Bold" pitchFamily="34" charset="0"/>
                <a:ea typeface="+mn-ea"/>
                <a:cs typeface="Arial" charset="0"/>
              </a:rPr>
              <a:t>though the darkness hide Thee,</a:t>
            </a:r>
            <a:br>
              <a:rPr lang="en-US" b="1" dirty="0">
                <a:solidFill>
                  <a:srgbClr val="000000"/>
                </a:solidFill>
                <a:latin typeface="Arial Rounded MT Bold" pitchFamily="34" charset="0"/>
                <a:ea typeface="+mn-ea"/>
                <a:cs typeface="Arial" charset="0"/>
              </a:rPr>
            </a:br>
            <a:r>
              <a:rPr lang="en-US" b="1" dirty="0">
                <a:solidFill>
                  <a:srgbClr val="000000"/>
                </a:solidFill>
                <a:latin typeface="Arial Rounded MT Bold" pitchFamily="34" charset="0"/>
                <a:ea typeface="+mn-ea"/>
                <a:cs typeface="Arial" charset="0"/>
              </a:rPr>
              <a:t>Though the eye of sinful man </a:t>
            </a:r>
            <a:br>
              <a:rPr lang="en-US" b="1" dirty="0">
                <a:solidFill>
                  <a:srgbClr val="000000"/>
                </a:solidFill>
                <a:latin typeface="Arial Rounded MT Bold" pitchFamily="34" charset="0"/>
                <a:ea typeface="+mn-ea"/>
                <a:cs typeface="Arial" charset="0"/>
              </a:rPr>
            </a:br>
            <a:r>
              <a:rPr lang="en-US" b="1" dirty="0">
                <a:solidFill>
                  <a:srgbClr val="000000"/>
                </a:solidFill>
                <a:latin typeface="Arial Rounded MT Bold" pitchFamily="34" charset="0"/>
                <a:ea typeface="+mn-ea"/>
                <a:cs typeface="Arial" charset="0"/>
              </a:rPr>
              <a:t>Thy glory may not see,</a:t>
            </a:r>
            <a:br>
              <a:rPr lang="en-US" b="1" dirty="0">
                <a:solidFill>
                  <a:srgbClr val="000000"/>
                </a:solidFill>
                <a:latin typeface="Arial Rounded MT Bold" pitchFamily="34" charset="0"/>
                <a:ea typeface="+mn-ea"/>
                <a:cs typeface="Arial" charset="0"/>
              </a:rPr>
            </a:br>
            <a:r>
              <a:rPr lang="en-US" b="1" dirty="0">
                <a:solidFill>
                  <a:srgbClr val="000000"/>
                </a:solidFill>
                <a:latin typeface="Arial Rounded MT Bold" pitchFamily="34" charset="0"/>
                <a:ea typeface="+mn-ea"/>
                <a:cs typeface="Arial" charset="0"/>
              </a:rPr>
              <a:t>Only Thou art holy;</a:t>
            </a:r>
            <a:br>
              <a:rPr lang="en-US" b="1" dirty="0">
                <a:solidFill>
                  <a:srgbClr val="000000"/>
                </a:solidFill>
                <a:latin typeface="Arial Rounded MT Bold" pitchFamily="34" charset="0"/>
                <a:ea typeface="+mn-ea"/>
                <a:cs typeface="Arial" charset="0"/>
              </a:rPr>
            </a:br>
            <a:r>
              <a:rPr lang="en-US" b="1" dirty="0">
                <a:solidFill>
                  <a:srgbClr val="000000"/>
                </a:solidFill>
                <a:latin typeface="Arial Rounded MT Bold" pitchFamily="34" charset="0"/>
                <a:ea typeface="+mn-ea"/>
                <a:cs typeface="Arial" charset="0"/>
              </a:rPr>
              <a:t>there is none beside Thee,</a:t>
            </a:r>
            <a:br>
              <a:rPr lang="en-US" b="1" dirty="0">
                <a:solidFill>
                  <a:srgbClr val="000000"/>
                </a:solidFill>
                <a:latin typeface="Arial Rounded MT Bold" pitchFamily="34" charset="0"/>
                <a:ea typeface="+mn-ea"/>
                <a:cs typeface="Arial" charset="0"/>
              </a:rPr>
            </a:br>
            <a:r>
              <a:rPr lang="en-US" b="1" dirty="0">
                <a:solidFill>
                  <a:srgbClr val="000000"/>
                </a:solidFill>
                <a:latin typeface="Arial Rounded MT Bold" pitchFamily="34" charset="0"/>
                <a:ea typeface="+mn-ea"/>
                <a:cs typeface="Arial" charset="0"/>
              </a:rPr>
              <a:t>Perfect in </a:t>
            </a:r>
            <a:r>
              <a:rPr lang="en-US" b="1" dirty="0" err="1">
                <a:solidFill>
                  <a:srgbClr val="000000"/>
                </a:solidFill>
                <a:latin typeface="Arial Rounded MT Bold" pitchFamily="34" charset="0"/>
                <a:ea typeface="+mn-ea"/>
                <a:cs typeface="Arial" charset="0"/>
              </a:rPr>
              <a:t>pow’r</a:t>
            </a:r>
            <a:r>
              <a:rPr lang="en-US" b="1" dirty="0">
                <a:solidFill>
                  <a:srgbClr val="000000"/>
                </a:solidFill>
                <a:latin typeface="Arial Rounded MT Bold" pitchFamily="34" charset="0"/>
                <a:ea typeface="+mn-ea"/>
                <a:cs typeface="Arial" charset="0"/>
              </a:rPr>
              <a:t>,</a:t>
            </a:r>
            <a:br>
              <a:rPr lang="en-US" b="1" dirty="0">
                <a:solidFill>
                  <a:srgbClr val="000000"/>
                </a:solidFill>
                <a:latin typeface="Arial Rounded MT Bold" pitchFamily="34" charset="0"/>
                <a:ea typeface="+mn-ea"/>
                <a:cs typeface="Arial" charset="0"/>
              </a:rPr>
            </a:br>
            <a:r>
              <a:rPr lang="en-US" b="1" dirty="0">
                <a:solidFill>
                  <a:srgbClr val="000000"/>
                </a:solidFill>
                <a:latin typeface="Arial Rounded MT Bold" pitchFamily="34" charset="0"/>
                <a:ea typeface="+mn-ea"/>
                <a:cs typeface="Arial" charset="0"/>
              </a:rPr>
              <a:t>in love, and purity.</a:t>
            </a:r>
          </a:p>
        </p:txBody>
      </p:sp>
    </p:spTree>
    <p:extLst>
      <p:ext uri="{BB962C8B-B14F-4D97-AF65-F5344CB8AC3E}">
        <p14:creationId xmlns:p14="http://schemas.microsoft.com/office/powerpoint/2010/main" val="17032322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19960" y="868680"/>
            <a:ext cx="11003280" cy="7432040"/>
          </a:xfrm>
        </p:spPr>
        <p:txBody>
          <a:bodyPr>
            <a:normAutofit fontScale="90000"/>
          </a:bodyPr>
          <a:lstStyle/>
          <a:p>
            <a:pPr lvl="0" eaLnBrk="0" fontAlgn="base" hangingPunct="0">
              <a:spcAft>
                <a:spcPct val="0"/>
              </a:spcAft>
            </a:pPr>
            <a:r>
              <a:rPr lang="en-US" sz="6207" b="1" dirty="0">
                <a:solidFill>
                  <a:srgbClr val="000000"/>
                </a:solidFill>
                <a:latin typeface="Arial Rounded MT Bold" pitchFamily="34" charset="0"/>
                <a:ea typeface="+mn-ea"/>
                <a:cs typeface="Arial" charset="0"/>
              </a:rPr>
              <a:t>Holy, holy, holy! </a:t>
            </a:r>
            <a:br>
              <a:rPr lang="en-US" sz="6207" b="1" dirty="0">
                <a:solidFill>
                  <a:srgbClr val="000000"/>
                </a:solidFill>
                <a:latin typeface="Arial Rounded MT Bold" pitchFamily="34" charset="0"/>
                <a:ea typeface="+mn-ea"/>
                <a:cs typeface="Arial" charset="0"/>
              </a:rPr>
            </a:br>
            <a:r>
              <a:rPr lang="en-US" sz="6207" b="1" dirty="0">
                <a:solidFill>
                  <a:srgbClr val="000000"/>
                </a:solidFill>
                <a:latin typeface="Arial Rounded MT Bold" pitchFamily="34" charset="0"/>
                <a:ea typeface="+mn-ea"/>
                <a:cs typeface="Arial" charset="0"/>
              </a:rPr>
              <a:t>Lord God Almighty!</a:t>
            </a:r>
            <a:br>
              <a:rPr lang="en-US" sz="6207" b="1" dirty="0">
                <a:solidFill>
                  <a:srgbClr val="000000"/>
                </a:solidFill>
                <a:latin typeface="Arial Rounded MT Bold" pitchFamily="34" charset="0"/>
                <a:ea typeface="+mn-ea"/>
                <a:cs typeface="Arial" charset="0"/>
              </a:rPr>
            </a:br>
            <a:r>
              <a:rPr lang="en-US" sz="6207" b="1" dirty="0">
                <a:solidFill>
                  <a:srgbClr val="000000"/>
                </a:solidFill>
                <a:latin typeface="Arial Rounded MT Bold" pitchFamily="34" charset="0"/>
                <a:ea typeface="+mn-ea"/>
                <a:cs typeface="Arial" charset="0"/>
              </a:rPr>
              <a:t>All Thy works shall praise Thy name,</a:t>
            </a:r>
            <a:br>
              <a:rPr lang="en-US" sz="6207" b="1" dirty="0">
                <a:solidFill>
                  <a:srgbClr val="000000"/>
                </a:solidFill>
                <a:latin typeface="Arial Rounded MT Bold" pitchFamily="34" charset="0"/>
                <a:ea typeface="+mn-ea"/>
                <a:cs typeface="Arial" charset="0"/>
              </a:rPr>
            </a:br>
            <a:r>
              <a:rPr lang="en-US" sz="6207" b="1" dirty="0">
                <a:solidFill>
                  <a:srgbClr val="000000"/>
                </a:solidFill>
                <a:latin typeface="Arial Rounded MT Bold" pitchFamily="34" charset="0"/>
                <a:ea typeface="+mn-ea"/>
                <a:cs typeface="Arial" charset="0"/>
              </a:rPr>
              <a:t>in earth, and sky, and sea;</a:t>
            </a:r>
            <a:br>
              <a:rPr lang="en-US" sz="6207" b="1" dirty="0">
                <a:solidFill>
                  <a:srgbClr val="000000"/>
                </a:solidFill>
                <a:latin typeface="Arial Rounded MT Bold" pitchFamily="34" charset="0"/>
                <a:ea typeface="+mn-ea"/>
                <a:cs typeface="Arial" charset="0"/>
              </a:rPr>
            </a:br>
            <a:r>
              <a:rPr lang="en-US" sz="6207" b="1" dirty="0">
                <a:solidFill>
                  <a:srgbClr val="000000"/>
                </a:solidFill>
                <a:latin typeface="Arial Rounded MT Bold" pitchFamily="34" charset="0"/>
                <a:ea typeface="+mn-ea"/>
                <a:cs typeface="Arial" charset="0"/>
              </a:rPr>
              <a:t>Holy, holy, holy! </a:t>
            </a:r>
            <a:br>
              <a:rPr lang="en-US" sz="6207" b="1" dirty="0">
                <a:solidFill>
                  <a:srgbClr val="000000"/>
                </a:solidFill>
                <a:latin typeface="Arial Rounded MT Bold" pitchFamily="34" charset="0"/>
                <a:ea typeface="+mn-ea"/>
                <a:cs typeface="Arial" charset="0"/>
              </a:rPr>
            </a:br>
            <a:r>
              <a:rPr lang="en-US" sz="6207" b="1" dirty="0">
                <a:solidFill>
                  <a:srgbClr val="000000"/>
                </a:solidFill>
                <a:latin typeface="Arial Rounded MT Bold" pitchFamily="34" charset="0"/>
                <a:ea typeface="+mn-ea"/>
                <a:cs typeface="Arial" charset="0"/>
              </a:rPr>
              <a:t>merciful and mighty!</a:t>
            </a:r>
            <a:br>
              <a:rPr lang="en-US" sz="6207" b="1" dirty="0">
                <a:solidFill>
                  <a:srgbClr val="000000"/>
                </a:solidFill>
                <a:latin typeface="Arial Rounded MT Bold" pitchFamily="34" charset="0"/>
                <a:ea typeface="+mn-ea"/>
                <a:cs typeface="Arial" charset="0"/>
              </a:rPr>
            </a:br>
            <a:r>
              <a:rPr lang="en-US" sz="6207" b="1" dirty="0">
                <a:solidFill>
                  <a:srgbClr val="000000"/>
                </a:solidFill>
                <a:latin typeface="Arial Rounded MT Bold" pitchFamily="34" charset="0"/>
                <a:ea typeface="+mn-ea"/>
                <a:cs typeface="Arial" charset="0"/>
              </a:rPr>
              <a:t>God in three persons, </a:t>
            </a:r>
            <a:br>
              <a:rPr lang="en-US" sz="6207" b="1" dirty="0">
                <a:solidFill>
                  <a:srgbClr val="000000"/>
                </a:solidFill>
                <a:latin typeface="Arial Rounded MT Bold" pitchFamily="34" charset="0"/>
                <a:ea typeface="+mn-ea"/>
                <a:cs typeface="Arial" charset="0"/>
              </a:rPr>
            </a:br>
            <a:r>
              <a:rPr lang="en-US" sz="6207" b="1" dirty="0">
                <a:solidFill>
                  <a:srgbClr val="000000"/>
                </a:solidFill>
                <a:latin typeface="Arial Rounded MT Bold" pitchFamily="34" charset="0"/>
                <a:ea typeface="+mn-ea"/>
                <a:cs typeface="Arial" charset="0"/>
              </a:rPr>
              <a:t>blessed Trinity!</a:t>
            </a:r>
            <a:br>
              <a:rPr lang="en-US" b="1" dirty="0">
                <a:solidFill>
                  <a:srgbClr val="000000"/>
                </a:solidFill>
                <a:latin typeface="Arial Rounded MT Bold" pitchFamily="34" charset="0"/>
                <a:ea typeface="+mn-ea"/>
                <a:cs typeface="Arial" charset="0"/>
              </a:rPr>
            </a:br>
            <a:endParaRPr lang="en-US" dirty="0"/>
          </a:p>
        </p:txBody>
      </p:sp>
    </p:spTree>
    <p:extLst>
      <p:ext uri="{BB962C8B-B14F-4D97-AF65-F5344CB8AC3E}">
        <p14:creationId xmlns:p14="http://schemas.microsoft.com/office/powerpoint/2010/main" val="721753729"/>
      </p:ext>
    </p:extLst>
  </p:cSld>
  <p:clrMapOvr>
    <a:masterClrMapping/>
  </p:clrMapOvr>
</p:sld>
</file>

<file path=ppt/theme/theme1.xml><?xml version="1.0" encoding="utf-8"?>
<a:theme xmlns:a="http://schemas.openxmlformats.org/drawingml/2006/main" name="3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1_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5_Office Theme">
  <a:themeElements>
    <a:clrScheme name="Custom 3">
      <a:dk1>
        <a:sysClr val="windowText" lastClr="000000"/>
      </a:dk1>
      <a:lt1>
        <a:sysClr val="window" lastClr="FFFFFF"/>
      </a:lt1>
      <a:dk2>
        <a:srgbClr val="248D7B"/>
      </a:dk2>
      <a:lt2>
        <a:srgbClr val="DBF5F9"/>
      </a:lt2>
      <a:accent1>
        <a:srgbClr val="21B2C8"/>
      </a:accent1>
      <a:accent2>
        <a:srgbClr val="009DD9"/>
      </a:accent2>
      <a:accent3>
        <a:srgbClr val="0BD0D9"/>
      </a:accent3>
      <a:accent4>
        <a:srgbClr val="10CF9B"/>
      </a:accent4>
      <a:accent5>
        <a:srgbClr val="76D9E8"/>
      </a:accent5>
      <a:accent6>
        <a:srgbClr val="A5C249"/>
      </a:accent6>
      <a:hlink>
        <a:srgbClr val="E2D7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5416</TotalTime>
  <Words>1239</Words>
  <Application>Microsoft Office PowerPoint</Application>
  <PresentationFormat>Custom</PresentationFormat>
  <Paragraphs>66</Paragraphs>
  <Slides>51</Slides>
  <Notes>2</Notes>
  <HiddenSlides>0</HiddenSlides>
  <MMClips>0</MMClips>
  <ScaleCrop>false</ScaleCrop>
  <HeadingPairs>
    <vt:vector size="6" baseType="variant">
      <vt:variant>
        <vt:lpstr>Fonts Used</vt:lpstr>
      </vt:variant>
      <vt:variant>
        <vt:i4>10</vt:i4>
      </vt:variant>
      <vt:variant>
        <vt:lpstr>Theme</vt:lpstr>
      </vt:variant>
      <vt:variant>
        <vt:i4>10</vt:i4>
      </vt:variant>
      <vt:variant>
        <vt:lpstr>Slide Titles</vt:lpstr>
      </vt:variant>
      <vt:variant>
        <vt:i4>51</vt:i4>
      </vt:variant>
    </vt:vector>
  </HeadingPairs>
  <TitlesOfParts>
    <vt:vector size="71" baseType="lpstr">
      <vt:lpstr>MS PGothic</vt:lpstr>
      <vt:lpstr>ADLaM Display</vt:lpstr>
      <vt:lpstr>Algerian</vt:lpstr>
      <vt:lpstr>Amasis MT Pro Black</vt:lpstr>
      <vt:lpstr>Arial</vt:lpstr>
      <vt:lpstr>Arial Black</vt:lpstr>
      <vt:lpstr>Arial Rounded MT Bold</vt:lpstr>
      <vt:lpstr>Baguet Script</vt:lpstr>
      <vt:lpstr>Calibri</vt:lpstr>
      <vt:lpstr>Calibri Light</vt:lpstr>
      <vt:lpstr>3_Office Theme</vt:lpstr>
      <vt:lpstr>4_Office Theme</vt:lpstr>
      <vt:lpstr>8_Office Theme</vt:lpstr>
      <vt:lpstr>6_Office Theme</vt:lpstr>
      <vt:lpstr>7_Office Theme</vt:lpstr>
      <vt:lpstr>Office Theme</vt:lpstr>
      <vt:lpstr>2_Office Theme</vt:lpstr>
      <vt:lpstr>5_Office Theme</vt:lpstr>
      <vt:lpstr>Office 2013 - 2022 Theme</vt:lpstr>
      <vt:lpstr>1_Office 2013 - 2022 Theme</vt:lpstr>
      <vt:lpstr>PowerPoint Presentation</vt:lpstr>
      <vt:lpstr>To all who are spiritually weary and seek rest; to all who are sad and long for comfort; to all who struggle and desire victory; to all who sin and need a Savior; to all who are strangers and want friendship; to all who hunger and thirst for something real and lasting; and to all who come here, this church opens wide her doors and offers welcome in the name of the Lord Jesus Christ</vt:lpstr>
      <vt:lpstr>PowerPoint Presentation</vt:lpstr>
      <vt:lpstr>PowerPoint Presentation</vt:lpstr>
      <vt:lpstr>Holy, Holy, Holy! Lord God Almighty  Hymn # 3</vt:lpstr>
      <vt:lpstr>Holy, holy, holy!  Lord God Almighty! Early in the morning  our song shall rise to Thee; Holy, holy, holy!  merciful and mighty! God in three persons,  blessed Trinity! </vt:lpstr>
      <vt:lpstr>Holy, holy, holy!  all the saints adore Thee, Casting down their golden crowns  around the glassy sea; Cherubim and seraphim  falling down before Thee, Which wert and art,  and evermore shalt be. </vt:lpstr>
      <vt:lpstr>Holy, holy, holy!  though the darkness hide Thee, Though the eye of sinful man  Thy glory may not see, Only Thou art holy; there is none beside Thee, Perfect in pow’r, in love, and purity.</vt:lpstr>
      <vt:lpstr>Holy, holy, holy!  Lord God Almighty! All Thy works shall praise Thy name, in earth, and sky, and sea; Holy, holy, holy!  merciful and mighty! God in three persons,  blessed Trinity! </vt:lpstr>
      <vt:lpstr>PowerPoint Presentation</vt:lpstr>
      <vt:lpstr>WELCOME</vt:lpstr>
      <vt:lpstr>It Is Well With My Soul  Hymn # 705</vt:lpstr>
      <vt:lpstr>When peace like  a river attendeth my way; When sorrows like seabillows roll; Whatever my lot, thou hast taught me to say; “it is well, it is well with my soul” </vt:lpstr>
      <vt:lpstr>It is well (it is well)  with my soul (with my soul); It is well, it is well with my soul </vt:lpstr>
      <vt:lpstr>Though Satan should buffet, tho’ trials should come; Let this blest assurance control; That Christ has regarded my helpless estate; And hath shed His own blood for my soul; </vt:lpstr>
      <vt:lpstr>It is well (it is well)  with my soul (with my soul); It is well, it is well with my soul </vt:lpstr>
      <vt:lpstr>My sin O, the bliss of this glorious thought; My sin not in part but the whole; Is nailed to the cross and I bear it no more; Praise the Lord, praise the Lord, O my soul; </vt:lpstr>
      <vt:lpstr>It is well (it is well)  with my soul (with my soul); It is well, it is well with my soul </vt:lpstr>
      <vt:lpstr>And Lord, haste the day when the faith shall be sight; The clouds be rolled back as a scroll;  The trump shall resound and the Lord shall descend; Even so it is well with my soul; </vt:lpstr>
      <vt:lpstr>It is well (it is well)  with my soul (with my soul); It is well, it is well with my soul </vt:lpstr>
      <vt:lpstr>PowerPoint Presentation</vt:lpstr>
      <vt:lpstr>Call To  Worship   ( from Revelation 15:3-4, NIV) Elder Roy Palk, Liturgist    </vt:lpstr>
      <vt:lpstr>Reader:  Great and marvelous are your deeds, Lord God Almighty! Just and true are your ways, King of the ages.  Who will not fear you, O Lord, and bring glory to  your name?</vt:lpstr>
      <vt:lpstr>People:  For you alone are holy.  All nations will come and worship you!</vt:lpstr>
      <vt:lpstr>PowerPoint Presentation</vt:lpstr>
      <vt:lpstr>Prayer of Confession  (Romans 8:39)  </vt:lpstr>
      <vt:lpstr>  ALL:   We know that nothing is able to separate us from the love of God in Jesus Christ. Let us in freedom confess the wrongs we have done.  Lord, hear our prayers.</vt:lpstr>
      <vt:lpstr>PowerPoint Presentation</vt:lpstr>
      <vt:lpstr>A moment for meditation and silent confession</vt:lpstr>
      <vt:lpstr>Words of Assurance and Pardon of the Gospel   Jeanie Smith, Liturgist </vt:lpstr>
      <vt:lpstr>Liturgist:   The LORD is merciful and gracious, slow to anger and abounding in steadfast love.  </vt:lpstr>
      <vt:lpstr>Liturgist:  As a father has compassion for his children, so the LORD has compassion for those who fear him. For he knows how we were made; he remembers that we are dust.    </vt:lpstr>
      <vt:lpstr>Liturgist:  But the steadfast love of the LORD is from everlasting to everlasting on those who fear him, and his righteousness to children’s children,  to those who keep his covenant and remember to do his commandments.    </vt:lpstr>
      <vt:lpstr>PowerPoint Presentation</vt:lpstr>
      <vt:lpstr>Turn Your Eyes Upon Jesus  Hymn # 340</vt:lpstr>
      <vt:lpstr>Turn your eyes upon Jesus, Look full in His wonderful face; And the things of earth  will grow strangely dim  In the light of His glory and grace</vt:lpstr>
      <vt:lpstr>PowerPoint Presentation</vt:lpstr>
      <vt:lpstr>Teaching Moment  Pastor Dustin </vt:lpstr>
      <vt:lpstr>PowerPoint Presentation</vt:lpstr>
      <vt:lpstr>OFFERTORY</vt:lpstr>
      <vt:lpstr>Offsite contributions can be made via Tithely.com the instructions are on our website bayshoregardenscommunitychurch.com or  checks can be mailed to 6228 26th street west Bradenton FL 34207</vt:lpstr>
      <vt:lpstr>Holy Communion</vt:lpstr>
      <vt:lpstr>Peace Like A River  Hymn # 750</vt:lpstr>
      <vt:lpstr>I’ve got peace like a river, I’ve got peace like a river, I’ve got peace like a river in my soul</vt:lpstr>
      <vt:lpstr>I’ve got peace like a river, I’ve got peace like a river, I’ve got peace like a river in my soul</vt:lpstr>
      <vt:lpstr>I’ve got love like an ocean, I’ve got love like an ocean, I’ve got love like an ocean in my soul.</vt:lpstr>
      <vt:lpstr>I’ve got love like an ocean, I’ve got love like an ocean, I’ve got love like an ocean in my soul.</vt:lpstr>
      <vt:lpstr>I’ve got joy like a fountain, I’ve got joy like a fountain, I’ve got joy like a fountain in my soul</vt:lpstr>
      <vt:lpstr>I’ve got joy like a fountain, I’ve got joy like a fountain, I’ve got joy like a fountain in my soul</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Bayshore Gardens Community Church</dc:title>
  <dc:creator>Admin</dc:creator>
  <cp:lastModifiedBy>Bayshore Gardens Community Church</cp:lastModifiedBy>
  <cp:revision>270</cp:revision>
  <dcterms:created xsi:type="dcterms:W3CDTF">2021-03-31T13:56:44Z</dcterms:created>
  <dcterms:modified xsi:type="dcterms:W3CDTF">2024-08-04T12:53:24Z</dcterms:modified>
</cp:coreProperties>
</file>