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711" r:id="rId5"/>
    <p:sldMasterId id="2147484719" r:id="rId6"/>
    <p:sldMasterId id="2147484731" r:id="rId7"/>
    <p:sldMasterId id="2147484734" r:id="rId8"/>
    <p:sldMasterId id="2147484740" r:id="rId9"/>
    <p:sldMasterId id="2147484743" r:id="rId10"/>
    <p:sldMasterId id="2147484745" r:id="rId11"/>
  </p:sldMasterIdLst>
  <p:notesMasterIdLst>
    <p:notesMasterId r:id="rId79"/>
  </p:notesMasterIdLst>
  <p:sldIdLst>
    <p:sldId id="3324" r:id="rId12"/>
    <p:sldId id="610" r:id="rId13"/>
    <p:sldId id="469" r:id="rId14"/>
    <p:sldId id="470" r:id="rId15"/>
    <p:sldId id="3370" r:id="rId16"/>
    <p:sldId id="258" r:id="rId17"/>
    <p:sldId id="3371" r:id="rId18"/>
    <p:sldId id="3372" r:id="rId19"/>
    <p:sldId id="3373" r:id="rId20"/>
    <p:sldId id="3374" r:id="rId21"/>
    <p:sldId id="3375" r:id="rId22"/>
    <p:sldId id="3376" r:id="rId23"/>
    <p:sldId id="3377" r:id="rId24"/>
    <p:sldId id="3378" r:id="rId25"/>
    <p:sldId id="3379" r:id="rId26"/>
    <p:sldId id="3380" r:id="rId27"/>
    <p:sldId id="3381" r:id="rId28"/>
    <p:sldId id="3382" r:id="rId29"/>
    <p:sldId id="3383" r:id="rId30"/>
    <p:sldId id="3384" r:id="rId31"/>
    <p:sldId id="3385" r:id="rId32"/>
    <p:sldId id="1986" r:id="rId33"/>
    <p:sldId id="3312" r:id="rId34"/>
    <p:sldId id="3313" r:id="rId35"/>
    <p:sldId id="2778" r:id="rId36"/>
    <p:sldId id="2693" r:id="rId37"/>
    <p:sldId id="2472" r:id="rId38"/>
    <p:sldId id="3343" r:id="rId39"/>
    <p:sldId id="3336" r:id="rId40"/>
    <p:sldId id="3337" r:id="rId41"/>
    <p:sldId id="3344" r:id="rId42"/>
    <p:sldId id="3342" r:id="rId43"/>
    <p:sldId id="3322" r:id="rId44"/>
    <p:sldId id="582" r:id="rId45"/>
    <p:sldId id="447" r:id="rId46"/>
    <p:sldId id="448" r:id="rId47"/>
    <p:sldId id="3402" r:id="rId48"/>
    <p:sldId id="257" r:id="rId49"/>
    <p:sldId id="3403" r:id="rId50"/>
    <p:sldId id="259" r:id="rId51"/>
    <p:sldId id="3404" r:id="rId52"/>
    <p:sldId id="3405" r:id="rId53"/>
    <p:sldId id="3406" r:id="rId54"/>
    <p:sldId id="3390" r:id="rId55"/>
    <p:sldId id="3391" r:id="rId56"/>
    <p:sldId id="3392" r:id="rId57"/>
    <p:sldId id="3393" r:id="rId58"/>
    <p:sldId id="3394" r:id="rId59"/>
    <p:sldId id="3395" r:id="rId60"/>
    <p:sldId id="3396" r:id="rId61"/>
    <p:sldId id="3397" r:id="rId62"/>
    <p:sldId id="454" r:id="rId63"/>
    <p:sldId id="455" r:id="rId64"/>
    <p:sldId id="1001" r:id="rId65"/>
    <p:sldId id="1943" r:id="rId66"/>
    <p:sldId id="3401" r:id="rId67"/>
    <p:sldId id="3398" r:id="rId68"/>
    <p:sldId id="3399" r:id="rId69"/>
    <p:sldId id="3400" r:id="rId70"/>
    <p:sldId id="263" r:id="rId71"/>
    <p:sldId id="260" r:id="rId72"/>
    <p:sldId id="264" r:id="rId73"/>
    <p:sldId id="261" r:id="rId74"/>
    <p:sldId id="265" r:id="rId75"/>
    <p:sldId id="262" r:id="rId76"/>
    <p:sldId id="266" r:id="rId77"/>
    <p:sldId id="464" r:id="rId78"/>
  </p:sldIdLst>
  <p:sldSz cx="115824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38" autoAdjust="0"/>
    <p:restoredTop sz="94660" autoAdjust="0"/>
  </p:normalViewPr>
  <p:slideViewPr>
    <p:cSldViewPr snapToGrid="0">
      <p:cViewPr varScale="1">
        <p:scale>
          <a:sx n="32" d="100"/>
          <a:sy n="32" d="100"/>
        </p:scale>
        <p:origin x="60" y="1380"/>
      </p:cViewPr>
      <p:guideLst>
        <p:guide orient="horz" pos="2736"/>
        <p:guide pos="364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9/1/2024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67</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9/1/2024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6290" y="2312458"/>
            <a:ext cx="492252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2312458"/>
            <a:ext cx="492252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0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7799" y="462494"/>
            <a:ext cx="998982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97800" y="2129473"/>
            <a:ext cx="48998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797800" y="3173095"/>
            <a:ext cx="48998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590" y="2129473"/>
            <a:ext cx="4924029"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5863590" y="3173095"/>
            <a:ext cx="4924029"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0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9/1/2024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08626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129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799" y="579120"/>
            <a:ext cx="3735625"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4924029" y="1250740"/>
            <a:ext cx="586359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799" y="2606040"/>
            <a:ext cx="3735625"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2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799" y="579120"/>
            <a:ext cx="3735625"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4924029" y="1250740"/>
            <a:ext cx="586359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797799" y="2606040"/>
            <a:ext cx="3735625"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09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8656" y="462492"/>
            <a:ext cx="2497455"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96291" y="462492"/>
            <a:ext cx="7347585"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013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4EF6F4D7-871A-4CB9-A28E-309EB0A44023}" type="datetimeFigureOut">
              <a:rPr lang="en-US" smtClean="0">
                <a:solidFill>
                  <a:prstClr val="black">
                    <a:tint val="75000"/>
                  </a:prstClr>
                </a:solidFill>
              </a:rPr>
              <a:pPr defTabSz="1158270"/>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03C09178-85F8-41E0-95CE-01440D652C64}"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6165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4EF6F4D7-871A-4CB9-A28E-309EB0A44023}" type="datetimeFigureOut">
              <a:rPr lang="en-US" smtClean="0">
                <a:solidFill>
                  <a:prstClr val="black">
                    <a:tint val="75000"/>
                  </a:prstClr>
                </a:solidFill>
              </a:rPr>
              <a:pPr defTabSz="1158270"/>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03C09178-85F8-41E0-95CE-01440D652C64}"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2551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9/1/2024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8EE7D881-BC4B-4967-BBBF-D34FC9E7B506}" type="datetimeFigureOut">
              <a:rPr lang="en-US" smtClean="0">
                <a:solidFill>
                  <a:prstClr val="black">
                    <a:tint val="75000"/>
                  </a:prstClr>
                </a:solidFill>
              </a:rPr>
              <a:pPr defTabSz="1158270"/>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9C515497-C733-4B3F-8A72-0EF1A6E49345}"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70900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8EE7D881-BC4B-4967-BBBF-D34FC9E7B506}" type="datetimeFigureOut">
              <a:rPr lang="en-US" smtClean="0">
                <a:solidFill>
                  <a:prstClr val="black">
                    <a:tint val="75000"/>
                  </a:prstClr>
                </a:solidFill>
              </a:rPr>
              <a:pPr defTabSz="1158270"/>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9C515497-C733-4B3F-8A72-0EF1A6E49345}"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01556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1FCF63E1-9A11-4EB1-B897-21890751B425}" type="datetimeFigureOut">
              <a:rPr lang="en-US" smtClean="0">
                <a:solidFill>
                  <a:prstClr val="black">
                    <a:tint val="75000"/>
                  </a:prstClr>
                </a:solidFill>
              </a:rPr>
              <a:pPr defTabSz="1158270"/>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C87DBE3A-4898-4DC7-8781-78E0361D1D96}"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28590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1FCF63E1-9A11-4EB1-B897-21890751B425}" type="datetimeFigureOut">
              <a:rPr lang="en-US" smtClean="0">
                <a:solidFill>
                  <a:prstClr val="black">
                    <a:tint val="75000"/>
                  </a:prstClr>
                </a:solidFill>
              </a:rPr>
              <a:pPr defTabSz="1158270"/>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C87DBE3A-4898-4DC7-8781-78E0361D1D96}"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037320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158270">
              <a:defRPr/>
            </a:pPr>
            <a:fld id="{9ED9294E-BB3E-4BF8-B4A2-9A74FF932B2E}" type="datetimeFigureOut">
              <a:rPr lang="en-US" smtClean="0"/>
              <a:pPr defTabSz="1158270">
                <a:defRPr/>
              </a:pPr>
              <a:t>9/1/2024</a:t>
            </a:fld>
            <a:endParaRPr lang="en-US" dirty="0"/>
          </a:p>
        </p:txBody>
      </p:sp>
      <p:sp>
        <p:nvSpPr>
          <p:cNvPr id="4" name="Footer Placeholder 4"/>
          <p:cNvSpPr>
            <a:spLocks noGrp="1"/>
          </p:cNvSpPr>
          <p:nvPr>
            <p:ph type="ftr" sz="quarter" idx="11"/>
          </p:nvPr>
        </p:nvSpPr>
        <p:spPr/>
        <p:txBody>
          <a:bodyPr/>
          <a:lstStyle>
            <a:lvl1pPr>
              <a:defRPr/>
            </a:lvl1pPr>
          </a:lstStyle>
          <a:p>
            <a:pPr defTabSz="1158270">
              <a:defRPr/>
            </a:pPr>
            <a:endParaRPr lang="en-US"/>
          </a:p>
        </p:txBody>
      </p:sp>
      <p:sp>
        <p:nvSpPr>
          <p:cNvPr id="5" name="Slide Number Placeholder 5"/>
          <p:cNvSpPr>
            <a:spLocks noGrp="1"/>
          </p:cNvSpPr>
          <p:nvPr>
            <p:ph type="sldNum" sz="quarter" idx="12"/>
          </p:nvPr>
        </p:nvSpPr>
        <p:spPr/>
        <p:txBody>
          <a:bodyPr/>
          <a:lstStyle>
            <a:lvl1pPr>
              <a:defRPr/>
            </a:lvl1pPr>
          </a:lstStyle>
          <a:p>
            <a:pPr defTabSz="1158270">
              <a:defRPr/>
            </a:pPr>
            <a:fld id="{F486C39C-4930-49DC-B055-0F9F6A9D3B22}" type="slidenum">
              <a:rPr lang="en-US" smtClean="0"/>
              <a:pPr defTabSz="1158270">
                <a:defRPr/>
              </a:pPr>
              <a:t>‹#›</a:t>
            </a:fld>
            <a:endParaRPr lang="en-US" dirty="0"/>
          </a:p>
        </p:txBody>
      </p:sp>
    </p:spTree>
    <p:extLst>
      <p:ext uri="{BB962C8B-B14F-4D97-AF65-F5344CB8AC3E}">
        <p14:creationId xmlns:p14="http://schemas.microsoft.com/office/powerpoint/2010/main" val="20080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868680"/>
            <a:fld id="{C31C1818-2631-4C52-893F-ABEA54C951B7}" type="datetimeFigureOut">
              <a:rPr lang="en-US" smtClean="0">
                <a:solidFill>
                  <a:prstClr val="black">
                    <a:tint val="75000"/>
                  </a:prstClr>
                </a:solidFill>
              </a:rPr>
              <a:pPr defTabSz="868680"/>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86868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68680"/>
            <a:fld id="{28960DF3-C2B6-4800-BF89-8ECA60C80C20}" type="slidenum">
              <a:rPr lang="en-US" smtClean="0">
                <a:solidFill>
                  <a:prstClr val="black">
                    <a:tint val="75000"/>
                  </a:prstClr>
                </a:solidFill>
              </a:rPr>
              <a:pPr defTabSz="868680"/>
              <a:t>‹#›</a:t>
            </a:fld>
            <a:endParaRPr lang="en-US">
              <a:solidFill>
                <a:prstClr val="black">
                  <a:tint val="75000"/>
                </a:prstClr>
              </a:solidFill>
            </a:endParaRPr>
          </a:p>
        </p:txBody>
      </p:sp>
    </p:spTree>
    <p:extLst>
      <p:ext uri="{BB962C8B-B14F-4D97-AF65-F5344CB8AC3E}">
        <p14:creationId xmlns:p14="http://schemas.microsoft.com/office/powerpoint/2010/main" val="4092093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68680"/>
            <a:fld id="{C31C1818-2631-4C52-893F-ABEA54C951B7}" type="datetimeFigureOut">
              <a:rPr lang="en-US" smtClean="0">
                <a:solidFill>
                  <a:prstClr val="black">
                    <a:tint val="75000"/>
                  </a:prstClr>
                </a:solidFill>
              </a:rPr>
              <a:pPr defTabSz="868680"/>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86868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68680"/>
            <a:fld id="{28960DF3-C2B6-4800-BF89-8ECA60C80C20}" type="slidenum">
              <a:rPr lang="en-US" smtClean="0">
                <a:solidFill>
                  <a:prstClr val="black">
                    <a:tint val="75000"/>
                  </a:prstClr>
                </a:solidFill>
              </a:rPr>
              <a:pPr defTabSz="868680"/>
              <a:t>‹#›</a:t>
            </a:fld>
            <a:endParaRPr lang="en-US">
              <a:solidFill>
                <a:prstClr val="black">
                  <a:tint val="75000"/>
                </a:prstClr>
              </a:solidFill>
            </a:endParaRPr>
          </a:p>
        </p:txBody>
      </p:sp>
    </p:spTree>
    <p:extLst>
      <p:ext uri="{BB962C8B-B14F-4D97-AF65-F5344CB8AC3E}">
        <p14:creationId xmlns:p14="http://schemas.microsoft.com/office/powerpoint/2010/main" val="30646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9/1/2024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9/1/2024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9/1/2024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defTabSz="342900">
              <a:defRPr/>
            </a:pPr>
            <a:fld id="{B9C800B0-7B37-41C5-8D51-55BB2B986D5D}" type="datetimeFigureOut">
              <a:rPr lang="en-US" smtClean="0">
                <a:solidFill>
                  <a:prstClr val="black">
                    <a:tint val="75000"/>
                  </a:prstClr>
                </a:solidFill>
              </a:rPr>
              <a:pPr defTabSz="342900">
                <a:defRPr/>
              </a:pPr>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defTabSz="3429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defTabSz="342900">
              <a:defRPr/>
            </a:pPr>
            <a:fld id="{764EC362-6D5C-42EF-8A7B-FF349380AEA0}"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249421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8680" y="1421660"/>
            <a:ext cx="984504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447800" y="4562581"/>
            <a:ext cx="86868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6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78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0258" y="2165670"/>
            <a:ext cx="998982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790258" y="5813322"/>
            <a:ext cx="9989820" cy="1900237"/>
          </a:xfrm>
        </p:spPr>
        <p:txBody>
          <a:bodyPr/>
          <a:lstStyle>
            <a:lvl1pPr marL="0" indent="0">
              <a:buNone/>
              <a:defRPr sz="3040">
                <a:solidFill>
                  <a:schemeClr val="tx1"/>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607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www.lifesjourneytoperfection.net/2017/01/2017-lds-sharing-time-ideas-for_30.html" TargetMode="Externa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22"/>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fld id="{BAD0958A-BBC0-4C8A-9E1D-4D51041D464F}" type="datetimeFigureOut">
              <a:rPr lang="en-US" smtClean="0"/>
              <a:pPr defTabSz="685800" fontAlgn="base">
                <a:spcBef>
                  <a:spcPct val="0"/>
                </a:spcBef>
                <a:spcAft>
                  <a:spcPct val="0"/>
                </a:spcAft>
                <a:defRPr/>
              </a:pPr>
              <a:t>9/1/2024</a:t>
            </a:fld>
            <a:endParaRPr lang="en-US" dirty="0"/>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fld id="{8FB26AFD-2468-4690-BEC3-D024BEC52AF4}" type="slidenum">
              <a:rPr lang="en-US" smtClean="0"/>
              <a:pPr defTabSz="6858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21"/>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9/1/2024</a:t>
            </a:fld>
            <a:endParaRPr lang="en-US" dirty="0"/>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514986300"/>
      </p:ext>
    </p:extLst>
  </p:cSld>
  <p:clrMap bg1="lt1" tx1="dk1" bg2="lt2" tx2="dk2" accent1="accent1" accent2="accent2" accent3="accent3" accent4="accent4" accent5="accent5" accent6="accent6" hlink="hlink" folHlink="folHlink"/>
  <p:sldLayoutIdLst>
    <p:sldLayoutId id="2147484744" r:id="rId1"/>
  </p:sldLayoutIdLst>
  <p:txStyles>
    <p:titleStyle>
      <a:lvl1pPr algn="ctr" rtl="0" eaLnBrk="0" fontAlgn="base" hangingPunct="0">
        <a:spcBef>
          <a:spcPct val="0"/>
        </a:spcBef>
        <a:spcAft>
          <a:spcPct val="0"/>
        </a:spcAft>
        <a:defRPr sz="5573" kern="1200">
          <a:solidFill>
            <a:schemeClr val="tx1"/>
          </a:solidFill>
          <a:latin typeface="+mj-lt"/>
          <a:ea typeface="+mj-ea"/>
          <a:cs typeface="+mj-cs"/>
        </a:defRPr>
      </a:lvl1pPr>
      <a:lvl2pPr algn="ctr" rtl="0" eaLnBrk="0" fontAlgn="base" hangingPunct="0">
        <a:spcBef>
          <a:spcPct val="0"/>
        </a:spcBef>
        <a:spcAft>
          <a:spcPct val="0"/>
        </a:spcAft>
        <a:defRPr sz="5573">
          <a:solidFill>
            <a:schemeClr val="tx1"/>
          </a:solidFill>
          <a:latin typeface="Calibri" pitchFamily="34" charset="0"/>
        </a:defRPr>
      </a:lvl2pPr>
      <a:lvl3pPr algn="ctr" rtl="0" eaLnBrk="0" fontAlgn="base" hangingPunct="0">
        <a:spcBef>
          <a:spcPct val="0"/>
        </a:spcBef>
        <a:spcAft>
          <a:spcPct val="0"/>
        </a:spcAft>
        <a:defRPr sz="5573">
          <a:solidFill>
            <a:schemeClr val="tx1"/>
          </a:solidFill>
          <a:latin typeface="Calibri" pitchFamily="34" charset="0"/>
        </a:defRPr>
      </a:lvl3pPr>
      <a:lvl4pPr algn="ctr" rtl="0" eaLnBrk="0" fontAlgn="base" hangingPunct="0">
        <a:spcBef>
          <a:spcPct val="0"/>
        </a:spcBef>
        <a:spcAft>
          <a:spcPct val="0"/>
        </a:spcAft>
        <a:defRPr sz="5573">
          <a:solidFill>
            <a:schemeClr val="tx1"/>
          </a:solidFill>
          <a:latin typeface="Calibri" pitchFamily="34" charset="0"/>
        </a:defRPr>
      </a:lvl4pPr>
      <a:lvl5pPr algn="ctr" rtl="0" eaLnBrk="0" fontAlgn="base" hangingPunct="0">
        <a:spcBef>
          <a:spcPct val="0"/>
        </a:spcBef>
        <a:spcAft>
          <a:spcPct val="0"/>
        </a:spcAft>
        <a:defRPr sz="5573">
          <a:solidFill>
            <a:schemeClr val="tx1"/>
          </a:solidFill>
          <a:latin typeface="Calibri" pitchFamily="34" charset="0"/>
        </a:defRPr>
      </a:lvl5pPr>
      <a:lvl6pPr marL="579135" algn="ctr" rtl="0" fontAlgn="base">
        <a:spcBef>
          <a:spcPct val="0"/>
        </a:spcBef>
        <a:spcAft>
          <a:spcPct val="0"/>
        </a:spcAft>
        <a:defRPr sz="5573">
          <a:solidFill>
            <a:schemeClr val="tx1"/>
          </a:solidFill>
          <a:latin typeface="Calibri" pitchFamily="34" charset="0"/>
        </a:defRPr>
      </a:lvl6pPr>
      <a:lvl7pPr marL="1158270" algn="ctr" rtl="0" fontAlgn="base">
        <a:spcBef>
          <a:spcPct val="0"/>
        </a:spcBef>
        <a:spcAft>
          <a:spcPct val="0"/>
        </a:spcAft>
        <a:defRPr sz="5573">
          <a:solidFill>
            <a:schemeClr val="tx1"/>
          </a:solidFill>
          <a:latin typeface="Calibri" pitchFamily="34" charset="0"/>
        </a:defRPr>
      </a:lvl7pPr>
      <a:lvl8pPr marL="1737406" algn="ctr" rtl="0" fontAlgn="base">
        <a:spcBef>
          <a:spcPct val="0"/>
        </a:spcBef>
        <a:spcAft>
          <a:spcPct val="0"/>
        </a:spcAft>
        <a:defRPr sz="5573">
          <a:solidFill>
            <a:schemeClr val="tx1"/>
          </a:solidFill>
          <a:latin typeface="Calibri" pitchFamily="34" charset="0"/>
        </a:defRPr>
      </a:lvl8pPr>
      <a:lvl9pPr marL="2316541" algn="ctr" rtl="0" fontAlgn="base">
        <a:spcBef>
          <a:spcPct val="0"/>
        </a:spcBef>
        <a:spcAft>
          <a:spcPct val="0"/>
        </a:spcAft>
        <a:defRPr sz="5573">
          <a:solidFill>
            <a:schemeClr val="tx1"/>
          </a:solidFill>
          <a:latin typeface="Calibri" pitchFamily="34" charset="0"/>
        </a:defRPr>
      </a:lvl9pPr>
    </p:titleStyle>
    <p:bodyStyle>
      <a:lvl1pPr marL="434351" indent="-434351" algn="l" rtl="0" eaLnBrk="0" fontAlgn="base" hangingPunct="0">
        <a:spcBef>
          <a:spcPct val="20000"/>
        </a:spcBef>
        <a:spcAft>
          <a:spcPct val="0"/>
        </a:spcAft>
        <a:buFont typeface="Arial" pitchFamily="34" charset="0"/>
        <a:buChar char="•"/>
        <a:defRPr sz="4053" kern="1200">
          <a:solidFill>
            <a:schemeClr val="tx1"/>
          </a:solidFill>
          <a:latin typeface="+mn-lt"/>
          <a:ea typeface="+mn-ea"/>
          <a:cs typeface="+mn-cs"/>
        </a:defRPr>
      </a:lvl1pPr>
      <a:lvl2pPr marL="941095" indent="-361960" algn="l" rtl="0" eaLnBrk="0" fontAlgn="base" hangingPunct="0">
        <a:spcBef>
          <a:spcPct val="20000"/>
        </a:spcBef>
        <a:spcAft>
          <a:spcPct val="0"/>
        </a:spcAft>
        <a:buFont typeface="Arial" pitchFamily="34" charset="0"/>
        <a:buChar char="–"/>
        <a:defRPr sz="3547" kern="1200">
          <a:solidFill>
            <a:schemeClr val="tx1"/>
          </a:solidFill>
          <a:latin typeface="+mn-lt"/>
          <a:ea typeface="+mn-ea"/>
          <a:cs typeface="+mn-cs"/>
        </a:defRPr>
      </a:lvl2pPr>
      <a:lvl3pPr marL="1447838" indent="-289568" algn="l" rtl="0" eaLnBrk="0" fontAlgn="base" hangingPunct="0">
        <a:spcBef>
          <a:spcPct val="20000"/>
        </a:spcBef>
        <a:spcAft>
          <a:spcPct val="0"/>
        </a:spcAft>
        <a:buFont typeface="Arial" pitchFamily="34" charset="0"/>
        <a:buChar char="•"/>
        <a:defRPr sz="3040" kern="1200">
          <a:solidFill>
            <a:schemeClr val="tx1"/>
          </a:solidFill>
          <a:latin typeface="+mn-lt"/>
          <a:ea typeface="+mn-ea"/>
          <a:cs typeface="+mn-cs"/>
        </a:defRPr>
      </a:lvl3pPr>
      <a:lvl4pPr marL="2026973" indent="-289568" algn="l" rtl="0" eaLnBrk="0" fontAlgn="base" hangingPunct="0">
        <a:spcBef>
          <a:spcPct val="20000"/>
        </a:spcBef>
        <a:spcAft>
          <a:spcPct val="0"/>
        </a:spcAft>
        <a:buFont typeface="Arial" pitchFamily="34" charset="0"/>
        <a:buChar char="–"/>
        <a:defRPr sz="2533" kern="1200">
          <a:solidFill>
            <a:schemeClr val="tx1"/>
          </a:solidFill>
          <a:latin typeface="+mn-lt"/>
          <a:ea typeface="+mn-ea"/>
          <a:cs typeface="+mn-cs"/>
        </a:defRPr>
      </a:lvl4pPr>
      <a:lvl5pPr marL="2606109" indent="-289568" algn="l" rtl="0" eaLnBrk="0" fontAlgn="base" hangingPunct="0">
        <a:spcBef>
          <a:spcPct val="20000"/>
        </a:spcBef>
        <a:spcAft>
          <a:spcPct val="0"/>
        </a:spcAft>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2000"/>
            <a:lum/>
            <a:extLst>
              <a:ext uri="{837473B0-CC2E-450A-ABE3-18F120FF3D39}">
                <a1611:picAttrSrcUrl xmlns:a1611="http://schemas.microsoft.com/office/drawing/2016/11/main" r:id="rId5"/>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2"/>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1140">
                <a:solidFill>
                  <a:schemeClr val="tx1">
                    <a:tint val="75000"/>
                  </a:schemeClr>
                </a:solidFill>
              </a:defRPr>
            </a:lvl1pPr>
          </a:lstStyle>
          <a:p>
            <a:fld id="{C31C1818-2631-4C52-893F-ABEA54C951B7}" type="datetimeFigureOut">
              <a:rPr lang="en-US" smtClean="0"/>
              <a:t>9/1/2024</a:t>
            </a:fld>
            <a:endParaRPr lang="en-US"/>
          </a:p>
        </p:txBody>
      </p:sp>
      <p:sp>
        <p:nvSpPr>
          <p:cNvPr id="5" name="Footer Placeholder 4"/>
          <p:cNvSpPr>
            <a:spLocks noGrp="1"/>
          </p:cNvSpPr>
          <p:nvPr>
            <p:ph type="ftr" sz="quarter" idx="3"/>
          </p:nvPr>
        </p:nvSpPr>
        <p:spPr>
          <a:xfrm>
            <a:off x="3957320" y="8051378"/>
            <a:ext cx="3667760" cy="462492"/>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8"/>
            <a:ext cx="2702560" cy="462492"/>
          </a:xfrm>
          <a:prstGeom prst="rect">
            <a:avLst/>
          </a:prstGeom>
        </p:spPr>
        <p:txBody>
          <a:bodyPr vert="horz" lIns="91440" tIns="45720" rIns="91440" bIns="45720" rtlCol="0" anchor="ctr"/>
          <a:lstStyle>
            <a:lvl1pPr algn="r">
              <a:defRPr sz="1140">
                <a:solidFill>
                  <a:schemeClr val="tx1">
                    <a:tint val="75000"/>
                  </a:schemeClr>
                </a:solidFill>
              </a:defRPr>
            </a:lvl1pPr>
          </a:lstStyle>
          <a:p>
            <a:fld id="{28960DF3-C2B6-4800-BF89-8ECA60C80C20}" type="slidenum">
              <a:rPr lang="en-US" smtClean="0"/>
              <a:t>‹#›</a:t>
            </a:fld>
            <a:endParaRPr lang="en-US"/>
          </a:p>
        </p:txBody>
      </p:sp>
    </p:spTree>
    <p:extLst>
      <p:ext uri="{BB962C8B-B14F-4D97-AF65-F5344CB8AC3E}">
        <p14:creationId xmlns:p14="http://schemas.microsoft.com/office/powerpoint/2010/main" val="3318586132"/>
      </p:ext>
    </p:extLst>
  </p:cSld>
  <p:clrMap bg1="lt1" tx1="dk1" bg2="lt2" tx2="dk2" accent1="accent1" accent2="accent2" accent3="accent3" accent4="accent4" accent5="accent5" accent6="accent6" hlink="hlink" folHlink="folHlink"/>
  <p:sldLayoutIdLst>
    <p:sldLayoutId id="2147484746" r:id="rId1"/>
    <p:sldLayoutId id="2147484747" r:id="rId2"/>
  </p:sldLayoutIdLst>
  <p:txStyles>
    <p:titleStyle>
      <a:lvl1pPr algn="ctr" defTabSz="868680" rtl="0" eaLnBrk="1" latinLnBrk="0" hangingPunct="1">
        <a:spcBef>
          <a:spcPct val="0"/>
        </a:spcBef>
        <a:buNone/>
        <a:defRPr sz="4180" kern="1200">
          <a:solidFill>
            <a:schemeClr val="tx1"/>
          </a:solidFill>
          <a:latin typeface="+mj-lt"/>
          <a:ea typeface="+mj-ea"/>
          <a:cs typeface="+mj-cs"/>
        </a:defRPr>
      </a:lvl1pPr>
    </p:titleStyle>
    <p:bodyStyle>
      <a:lvl1pPr marL="325755" indent="-325755" algn="l" defTabSz="868680" rtl="0" eaLnBrk="1" latinLnBrk="0" hangingPunct="1">
        <a:spcBef>
          <a:spcPct val="20000"/>
        </a:spcBef>
        <a:buFont typeface="Arial" pitchFamily="34" charset="0"/>
        <a:buChar char="•"/>
        <a:defRPr sz="3040" kern="1200">
          <a:solidFill>
            <a:schemeClr val="tx1"/>
          </a:solidFill>
          <a:latin typeface="+mn-lt"/>
          <a:ea typeface="+mn-ea"/>
          <a:cs typeface="+mn-cs"/>
        </a:defRPr>
      </a:lvl1pPr>
      <a:lvl2pPr marL="705803" indent="-271463" algn="l" defTabSz="868680" rtl="0" eaLnBrk="1" latinLnBrk="0" hangingPunct="1">
        <a:spcBef>
          <a:spcPct val="20000"/>
        </a:spcBef>
        <a:buFont typeface="Arial" pitchFamily="34" charset="0"/>
        <a:buChar char="–"/>
        <a:defRPr sz="2660" kern="1200">
          <a:solidFill>
            <a:schemeClr val="tx1"/>
          </a:solidFill>
          <a:latin typeface="+mn-lt"/>
          <a:ea typeface="+mn-ea"/>
          <a:cs typeface="+mn-cs"/>
        </a:defRPr>
      </a:lvl2pPr>
      <a:lvl3pPr marL="1085850" indent="-217170" algn="l" defTabSz="868680" rtl="0" eaLnBrk="1" latinLnBrk="0" hangingPunct="1">
        <a:spcBef>
          <a:spcPct val="20000"/>
        </a:spcBef>
        <a:buFont typeface="Arial" pitchFamily="34" charset="0"/>
        <a:buChar char="•"/>
        <a:defRPr sz="2280" kern="1200">
          <a:solidFill>
            <a:schemeClr val="tx1"/>
          </a:solidFill>
          <a:latin typeface="+mn-lt"/>
          <a:ea typeface="+mn-ea"/>
          <a:cs typeface="+mn-cs"/>
        </a:defRPr>
      </a:lvl3pPr>
      <a:lvl4pPr marL="152019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5453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8887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321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755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189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68680" rtl="0" eaLnBrk="1" latinLnBrk="0" hangingPunct="1">
        <a:defRPr sz="1710" kern="1200">
          <a:solidFill>
            <a:schemeClr val="tx1"/>
          </a:solidFill>
          <a:latin typeface="+mn-lt"/>
          <a:ea typeface="+mn-ea"/>
          <a:cs typeface="+mn-cs"/>
        </a:defRPr>
      </a:lvl1pPr>
      <a:lvl2pPr marL="434340" algn="l" defTabSz="868680" rtl="0" eaLnBrk="1" latinLnBrk="0" hangingPunct="1">
        <a:defRPr sz="1710" kern="1200">
          <a:solidFill>
            <a:schemeClr val="tx1"/>
          </a:solidFill>
          <a:latin typeface="+mn-lt"/>
          <a:ea typeface="+mn-ea"/>
          <a:cs typeface="+mn-cs"/>
        </a:defRPr>
      </a:lvl2pPr>
      <a:lvl3pPr marL="868680" algn="l" defTabSz="868680" rtl="0" eaLnBrk="1" latinLnBrk="0" hangingPunct="1">
        <a:defRPr sz="1710" kern="1200">
          <a:solidFill>
            <a:schemeClr val="tx1"/>
          </a:solidFill>
          <a:latin typeface="+mn-lt"/>
          <a:ea typeface="+mn-ea"/>
          <a:cs typeface="+mn-cs"/>
        </a:defRPr>
      </a:lvl3pPr>
      <a:lvl4pPr marL="1303020" algn="l" defTabSz="868680" rtl="0" eaLnBrk="1" latinLnBrk="0" hangingPunct="1">
        <a:defRPr sz="1710" kern="1200">
          <a:solidFill>
            <a:schemeClr val="tx1"/>
          </a:solidFill>
          <a:latin typeface="+mn-lt"/>
          <a:ea typeface="+mn-ea"/>
          <a:cs typeface="+mn-cs"/>
        </a:defRPr>
      </a:lvl4pPr>
      <a:lvl5pPr marL="1737360" algn="l" defTabSz="868680" rtl="0" eaLnBrk="1" latinLnBrk="0" hangingPunct="1">
        <a:defRPr sz="1710" kern="1200">
          <a:solidFill>
            <a:schemeClr val="tx1"/>
          </a:solidFill>
          <a:latin typeface="+mn-lt"/>
          <a:ea typeface="+mn-ea"/>
          <a:cs typeface="+mn-cs"/>
        </a:defRPr>
      </a:lvl5pPr>
      <a:lvl6pPr marL="2171700" algn="l" defTabSz="868680" rtl="0" eaLnBrk="1" latinLnBrk="0" hangingPunct="1">
        <a:defRPr sz="1710" kern="1200">
          <a:solidFill>
            <a:schemeClr val="tx1"/>
          </a:solidFill>
          <a:latin typeface="+mn-lt"/>
          <a:ea typeface="+mn-ea"/>
          <a:cs typeface="+mn-cs"/>
        </a:defRPr>
      </a:lvl6pPr>
      <a:lvl7pPr marL="2606040" algn="l" defTabSz="868680" rtl="0" eaLnBrk="1" latinLnBrk="0" hangingPunct="1">
        <a:defRPr sz="1710" kern="1200">
          <a:solidFill>
            <a:schemeClr val="tx1"/>
          </a:solidFill>
          <a:latin typeface="+mn-lt"/>
          <a:ea typeface="+mn-ea"/>
          <a:cs typeface="+mn-cs"/>
        </a:defRPr>
      </a:lvl7pPr>
      <a:lvl8pPr marL="3040380" algn="l" defTabSz="868680" rtl="0" eaLnBrk="1" latinLnBrk="0" hangingPunct="1">
        <a:defRPr sz="1710" kern="1200">
          <a:solidFill>
            <a:schemeClr val="tx1"/>
          </a:solidFill>
          <a:latin typeface="+mn-lt"/>
          <a:ea typeface="+mn-ea"/>
          <a:cs typeface="+mn-cs"/>
        </a:defRPr>
      </a:lvl8pPr>
      <a:lvl9pPr marL="3474720" algn="l" defTabSz="868680" rtl="0" eaLnBrk="1" latinLnBrk="0" hangingPunct="1">
        <a:defRPr sz="171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79120" y="2026922"/>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ea typeface="+mn-ea"/>
                <a:cs typeface="+mn-cs"/>
              </a:defRPr>
            </a:lvl1pPr>
          </a:lstStyle>
          <a:p>
            <a:pPr defTabSz="685800">
              <a:defRPr/>
            </a:pPr>
            <a:fld id="{7F6F31B6-C839-4C65-BC16-623824C7E51B}" type="datetimeFigureOut">
              <a:rPr lang="en-US" smtClean="0"/>
              <a:pPr defTabSz="685800">
                <a:defRPr/>
              </a:pPr>
              <a:t>9/1/2024</a:t>
            </a:fld>
            <a:endParaRPr lang="en-US"/>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ea typeface="+mn-ea"/>
                <a:cs typeface="+mn-cs"/>
              </a:defRPr>
            </a:lvl1pPr>
          </a:lstStyle>
          <a:p>
            <a:pPr defTabSz="685800">
              <a:defRPr/>
            </a:pPr>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ea typeface="+mn-ea"/>
                <a:cs typeface="+mn-cs"/>
              </a:defRPr>
            </a:lvl1pPr>
          </a:lstStyle>
          <a:p>
            <a:pPr defTabSz="685800">
              <a:defRPr/>
            </a:pPr>
            <a:fld id="{D55A7A56-39C3-40AE-81BB-EA9DE2EB8423}" type="slidenum">
              <a:rPr lang="en-US" smtClean="0"/>
              <a:pPr defTabSz="6858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80"/>
            <a:ext cx="1042416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37"/>
            <a:ext cx="1042416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414"/>
            <a:ext cx="2702560" cy="462489"/>
          </a:xfrm>
          <a:prstGeom prst="rect">
            <a:avLst/>
          </a:prstGeom>
        </p:spPr>
        <p:txBody>
          <a:bodyPr vert="horz" lIns="178694" tIns="89601" rIns="178694" bIns="89601" rtlCol="0" anchor="ctr"/>
          <a:lstStyle>
            <a:lvl1pPr algn="l"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9/1/2024</a:t>
            </a:fld>
            <a:endParaRPr lang="en-US" dirty="0"/>
          </a:p>
        </p:txBody>
      </p:sp>
      <p:sp>
        <p:nvSpPr>
          <p:cNvPr id="5" name="Footer Placeholder 4"/>
          <p:cNvSpPr>
            <a:spLocks noGrp="1"/>
          </p:cNvSpPr>
          <p:nvPr>
            <p:ph type="ftr" sz="quarter" idx="3"/>
          </p:nvPr>
        </p:nvSpPr>
        <p:spPr>
          <a:xfrm>
            <a:off x="3957321" y="8051414"/>
            <a:ext cx="3667760" cy="462489"/>
          </a:xfrm>
          <a:prstGeom prst="rect">
            <a:avLst/>
          </a:prstGeom>
        </p:spPr>
        <p:txBody>
          <a:bodyPr vert="horz" lIns="178694" tIns="89601" rIns="178694" bIns="89601" rtlCol="0" anchor="ctr"/>
          <a:lstStyle>
            <a:lvl1pPr algn="ctr"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300721" y="8051414"/>
            <a:ext cx="2702560" cy="462489"/>
          </a:xfrm>
          <a:prstGeom prst="rect">
            <a:avLst/>
          </a:prstGeom>
        </p:spPr>
        <p:txBody>
          <a:bodyPr vert="horz" lIns="178694" tIns="89601" rIns="178694" bIns="89601" rtlCol="0" anchor="ctr"/>
          <a:lstStyle>
            <a:lvl1pPr algn="r"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1664" kern="1200">
          <a:solidFill>
            <a:schemeClr val="tx1"/>
          </a:solidFill>
          <a:latin typeface="+mj-lt"/>
          <a:ea typeface="+mj-ea"/>
          <a:cs typeface="+mj-cs"/>
        </a:defRPr>
      </a:lvl1pPr>
      <a:lvl2pPr algn="ctr" rtl="0" eaLnBrk="0" fontAlgn="base" hangingPunct="0">
        <a:spcBef>
          <a:spcPct val="0"/>
        </a:spcBef>
        <a:spcAft>
          <a:spcPct val="0"/>
        </a:spcAft>
        <a:defRPr sz="1664">
          <a:solidFill>
            <a:schemeClr val="tx1"/>
          </a:solidFill>
          <a:latin typeface="Calibri" pitchFamily="34" charset="0"/>
        </a:defRPr>
      </a:lvl2pPr>
      <a:lvl3pPr algn="ctr" rtl="0" eaLnBrk="0" fontAlgn="base" hangingPunct="0">
        <a:spcBef>
          <a:spcPct val="0"/>
        </a:spcBef>
        <a:spcAft>
          <a:spcPct val="0"/>
        </a:spcAft>
        <a:defRPr sz="1664">
          <a:solidFill>
            <a:schemeClr val="tx1"/>
          </a:solidFill>
          <a:latin typeface="Calibri" pitchFamily="34" charset="0"/>
        </a:defRPr>
      </a:lvl3pPr>
      <a:lvl4pPr algn="ctr" rtl="0" eaLnBrk="0" fontAlgn="base" hangingPunct="0">
        <a:spcBef>
          <a:spcPct val="0"/>
        </a:spcBef>
        <a:spcAft>
          <a:spcPct val="0"/>
        </a:spcAft>
        <a:defRPr sz="1664">
          <a:solidFill>
            <a:schemeClr val="tx1"/>
          </a:solidFill>
          <a:latin typeface="Calibri" pitchFamily="34" charset="0"/>
        </a:defRPr>
      </a:lvl4pPr>
      <a:lvl5pPr algn="ctr" rtl="0" eaLnBrk="0" fontAlgn="base" hangingPunct="0">
        <a:spcBef>
          <a:spcPct val="0"/>
        </a:spcBef>
        <a:spcAft>
          <a:spcPct val="0"/>
        </a:spcAft>
        <a:defRPr sz="1664">
          <a:solidFill>
            <a:schemeClr val="tx1"/>
          </a:solidFill>
          <a:latin typeface="Calibri" pitchFamily="34" charset="0"/>
        </a:defRPr>
      </a:lvl5pPr>
      <a:lvl6pPr marL="153358" algn="ctr" rtl="0" fontAlgn="base">
        <a:spcBef>
          <a:spcPct val="0"/>
        </a:spcBef>
        <a:spcAft>
          <a:spcPct val="0"/>
        </a:spcAft>
        <a:defRPr sz="1664">
          <a:solidFill>
            <a:schemeClr val="tx1"/>
          </a:solidFill>
          <a:latin typeface="Calibri" pitchFamily="34" charset="0"/>
        </a:defRPr>
      </a:lvl6pPr>
      <a:lvl7pPr marL="306742" algn="ctr" rtl="0" fontAlgn="base">
        <a:spcBef>
          <a:spcPct val="0"/>
        </a:spcBef>
        <a:spcAft>
          <a:spcPct val="0"/>
        </a:spcAft>
        <a:defRPr sz="1664">
          <a:solidFill>
            <a:schemeClr val="tx1"/>
          </a:solidFill>
          <a:latin typeface="Calibri" pitchFamily="34" charset="0"/>
        </a:defRPr>
      </a:lvl7pPr>
      <a:lvl8pPr marL="460110" algn="ctr" rtl="0" fontAlgn="base">
        <a:spcBef>
          <a:spcPct val="0"/>
        </a:spcBef>
        <a:spcAft>
          <a:spcPct val="0"/>
        </a:spcAft>
        <a:defRPr sz="1664">
          <a:solidFill>
            <a:schemeClr val="tx1"/>
          </a:solidFill>
          <a:latin typeface="Calibri" pitchFamily="34" charset="0"/>
        </a:defRPr>
      </a:lvl8pPr>
      <a:lvl9pPr marL="613475" algn="ctr" rtl="0" fontAlgn="base">
        <a:spcBef>
          <a:spcPct val="0"/>
        </a:spcBef>
        <a:spcAft>
          <a:spcPct val="0"/>
        </a:spcAft>
        <a:defRPr sz="1664">
          <a:solidFill>
            <a:schemeClr val="tx1"/>
          </a:solidFill>
          <a:latin typeface="Calibri" pitchFamily="34" charset="0"/>
        </a:defRPr>
      </a:lvl9pPr>
    </p:titleStyle>
    <p:bodyStyle>
      <a:lvl1pPr marL="115025" indent="-115025" algn="l" rtl="0" eaLnBrk="0" fontAlgn="base" hangingPunct="0">
        <a:spcBef>
          <a:spcPct val="20000"/>
        </a:spcBef>
        <a:spcAft>
          <a:spcPct val="0"/>
        </a:spcAft>
        <a:buFont typeface="Arial" pitchFamily="34" charset="0"/>
        <a:buChar char="•"/>
        <a:defRPr sz="1219" kern="1200">
          <a:solidFill>
            <a:schemeClr val="tx1"/>
          </a:solidFill>
          <a:latin typeface="+mn-lt"/>
          <a:ea typeface="+mn-ea"/>
          <a:cs typeface="+mn-cs"/>
        </a:defRPr>
      </a:lvl1pPr>
      <a:lvl2pPr marL="249225" indent="-95881" algn="l" rtl="0" eaLnBrk="0" fontAlgn="base" hangingPunct="0">
        <a:spcBef>
          <a:spcPct val="20000"/>
        </a:spcBef>
        <a:spcAft>
          <a:spcPct val="0"/>
        </a:spcAft>
        <a:buFont typeface="Arial" pitchFamily="34" charset="0"/>
        <a:buChar char="–"/>
        <a:defRPr sz="1080" kern="1200">
          <a:solidFill>
            <a:schemeClr val="tx1"/>
          </a:solidFill>
          <a:latin typeface="+mn-lt"/>
          <a:ea typeface="+mn-ea"/>
          <a:cs typeface="+mn-cs"/>
        </a:defRPr>
      </a:lvl2pPr>
      <a:lvl3pPr marL="383421" indent="-76679" algn="l" rtl="0" eaLnBrk="0" fontAlgn="base" hangingPunct="0">
        <a:spcBef>
          <a:spcPct val="20000"/>
        </a:spcBef>
        <a:spcAft>
          <a:spcPct val="0"/>
        </a:spcAft>
        <a:buFont typeface="Arial" pitchFamily="34" charset="0"/>
        <a:buChar char="•"/>
        <a:defRPr sz="891" kern="1200">
          <a:solidFill>
            <a:schemeClr val="tx1"/>
          </a:solidFill>
          <a:latin typeface="+mn-lt"/>
          <a:ea typeface="+mn-ea"/>
          <a:cs typeface="+mn-cs"/>
        </a:defRPr>
      </a:lvl3pPr>
      <a:lvl4pPr marL="536795"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4pPr>
      <a:lvl5pPr marL="690163"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5pPr>
      <a:lvl6pPr marL="8435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6pPr>
      <a:lvl7pPr marL="996902"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7pPr>
      <a:lvl8pPr marL="1150276"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8pPr>
      <a:lvl9pPr marL="13036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9pPr>
    </p:bodyStyle>
    <p:otherStyle>
      <a:defPPr>
        <a:defRPr lang="en-US"/>
      </a:defPPr>
      <a:lvl1pPr marL="0" algn="l" defTabSz="306742" rtl="0" eaLnBrk="1" latinLnBrk="0" hangingPunct="1">
        <a:defRPr sz="702" kern="1200">
          <a:solidFill>
            <a:schemeClr val="tx1"/>
          </a:solidFill>
          <a:latin typeface="+mn-lt"/>
          <a:ea typeface="+mn-ea"/>
          <a:cs typeface="+mn-cs"/>
        </a:defRPr>
      </a:lvl1pPr>
      <a:lvl2pPr marL="153358" algn="l" defTabSz="306742" rtl="0" eaLnBrk="1" latinLnBrk="0" hangingPunct="1">
        <a:defRPr sz="702" kern="1200">
          <a:solidFill>
            <a:schemeClr val="tx1"/>
          </a:solidFill>
          <a:latin typeface="+mn-lt"/>
          <a:ea typeface="+mn-ea"/>
          <a:cs typeface="+mn-cs"/>
        </a:defRPr>
      </a:lvl2pPr>
      <a:lvl3pPr marL="306742" algn="l" defTabSz="306742" rtl="0" eaLnBrk="1" latinLnBrk="0" hangingPunct="1">
        <a:defRPr sz="702" kern="1200">
          <a:solidFill>
            <a:schemeClr val="tx1"/>
          </a:solidFill>
          <a:latin typeface="+mn-lt"/>
          <a:ea typeface="+mn-ea"/>
          <a:cs typeface="+mn-cs"/>
        </a:defRPr>
      </a:lvl3pPr>
      <a:lvl4pPr marL="460110" algn="l" defTabSz="306742" rtl="0" eaLnBrk="1" latinLnBrk="0" hangingPunct="1">
        <a:defRPr sz="702" kern="1200">
          <a:solidFill>
            <a:schemeClr val="tx1"/>
          </a:solidFill>
          <a:latin typeface="+mn-lt"/>
          <a:ea typeface="+mn-ea"/>
          <a:cs typeface="+mn-cs"/>
        </a:defRPr>
      </a:lvl4pPr>
      <a:lvl5pPr marL="613475" algn="l" defTabSz="306742" rtl="0" eaLnBrk="1" latinLnBrk="0" hangingPunct="1">
        <a:defRPr sz="702" kern="1200">
          <a:solidFill>
            <a:schemeClr val="tx1"/>
          </a:solidFill>
          <a:latin typeface="+mn-lt"/>
          <a:ea typeface="+mn-ea"/>
          <a:cs typeface="+mn-cs"/>
        </a:defRPr>
      </a:lvl5pPr>
      <a:lvl6pPr marL="766845" algn="l" defTabSz="306742" rtl="0" eaLnBrk="1" latinLnBrk="0" hangingPunct="1">
        <a:defRPr sz="702" kern="1200">
          <a:solidFill>
            <a:schemeClr val="tx1"/>
          </a:solidFill>
          <a:latin typeface="+mn-lt"/>
          <a:ea typeface="+mn-ea"/>
          <a:cs typeface="+mn-cs"/>
        </a:defRPr>
      </a:lvl6pPr>
      <a:lvl7pPr marL="920213" algn="l" defTabSz="306742" rtl="0" eaLnBrk="1" latinLnBrk="0" hangingPunct="1">
        <a:defRPr sz="702" kern="1200">
          <a:solidFill>
            <a:schemeClr val="tx1"/>
          </a:solidFill>
          <a:latin typeface="+mn-lt"/>
          <a:ea typeface="+mn-ea"/>
          <a:cs typeface="+mn-cs"/>
        </a:defRPr>
      </a:lvl7pPr>
      <a:lvl8pPr marL="1073581" algn="l" defTabSz="306742" rtl="0" eaLnBrk="1" latinLnBrk="0" hangingPunct="1">
        <a:defRPr sz="702" kern="1200">
          <a:solidFill>
            <a:schemeClr val="tx1"/>
          </a:solidFill>
          <a:latin typeface="+mn-lt"/>
          <a:ea typeface="+mn-ea"/>
          <a:cs typeface="+mn-cs"/>
        </a:defRPr>
      </a:lvl8pPr>
      <a:lvl9pPr marL="1226951" algn="l" defTabSz="306742" rtl="0" eaLnBrk="1" latinLnBrk="0" hangingPunct="1">
        <a:defRPr sz="7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9120" y="347880"/>
            <a:ext cx="1042416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79120" y="2026937"/>
            <a:ext cx="1042416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414"/>
            <a:ext cx="2702560" cy="462489"/>
          </a:xfrm>
          <a:prstGeom prst="rect">
            <a:avLst/>
          </a:prstGeom>
        </p:spPr>
        <p:txBody>
          <a:bodyPr vert="horz" lIns="178694" tIns="89601" rIns="178694" bIns="89601" rtlCol="0" anchor="ctr"/>
          <a:lstStyle>
            <a:lvl1pPr algn="l" defTabSz="306742" fontAlgn="auto">
              <a:spcBef>
                <a:spcPts val="0"/>
              </a:spcBef>
              <a:spcAft>
                <a:spcPts val="0"/>
              </a:spcAft>
              <a:defRPr sz="446">
                <a:solidFill>
                  <a:prstClr val="black">
                    <a:tint val="75000"/>
                  </a:prstClr>
                </a:solidFill>
                <a:latin typeface="Calibri"/>
                <a:ea typeface="+mn-ea"/>
                <a:cs typeface="+mn-cs"/>
              </a:defRPr>
            </a:lvl1pPr>
          </a:lstStyle>
          <a:p>
            <a:pPr>
              <a:defRPr/>
            </a:pPr>
            <a:fld id="{7F6F31B6-C839-4C65-BC16-623824C7E51B}" type="datetimeFigureOut">
              <a:rPr lang="en-US" smtClean="0"/>
              <a:pPr>
                <a:defRPr/>
              </a:pPr>
              <a:t>9/1/2024</a:t>
            </a:fld>
            <a:endParaRPr lang="en-US" dirty="0"/>
          </a:p>
        </p:txBody>
      </p:sp>
      <p:sp>
        <p:nvSpPr>
          <p:cNvPr id="5" name="Footer Placeholder 4"/>
          <p:cNvSpPr>
            <a:spLocks noGrp="1"/>
          </p:cNvSpPr>
          <p:nvPr>
            <p:ph type="ftr" sz="quarter" idx="3"/>
          </p:nvPr>
        </p:nvSpPr>
        <p:spPr>
          <a:xfrm>
            <a:off x="3957321" y="8051414"/>
            <a:ext cx="3667760" cy="462489"/>
          </a:xfrm>
          <a:prstGeom prst="rect">
            <a:avLst/>
          </a:prstGeom>
        </p:spPr>
        <p:txBody>
          <a:bodyPr vert="horz" lIns="178694" tIns="89601" rIns="178694" bIns="89601" rtlCol="0" anchor="ctr"/>
          <a:lstStyle>
            <a:lvl1pPr algn="ctr" defTabSz="306742" fontAlgn="auto">
              <a:spcBef>
                <a:spcPts val="0"/>
              </a:spcBef>
              <a:spcAft>
                <a:spcPts val="0"/>
              </a:spcAft>
              <a:defRPr sz="446">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0721" y="8051414"/>
            <a:ext cx="2702560" cy="462489"/>
          </a:xfrm>
          <a:prstGeom prst="rect">
            <a:avLst/>
          </a:prstGeom>
        </p:spPr>
        <p:txBody>
          <a:bodyPr vert="horz" lIns="178694" tIns="89601" rIns="178694" bIns="89601" rtlCol="0" anchor="ctr"/>
          <a:lstStyle>
            <a:lvl1pPr algn="r" defTabSz="306742" fontAlgn="auto">
              <a:spcBef>
                <a:spcPts val="0"/>
              </a:spcBef>
              <a:spcAft>
                <a:spcPts val="0"/>
              </a:spcAft>
              <a:defRPr sz="446">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1664" kern="1200">
          <a:solidFill>
            <a:schemeClr val="tx1"/>
          </a:solidFill>
          <a:latin typeface="+mj-lt"/>
          <a:ea typeface="+mj-ea"/>
          <a:cs typeface="+mj-cs"/>
        </a:defRPr>
      </a:lvl1pPr>
      <a:lvl2pPr algn="ctr" rtl="0" eaLnBrk="0" fontAlgn="base" hangingPunct="0">
        <a:spcBef>
          <a:spcPct val="0"/>
        </a:spcBef>
        <a:spcAft>
          <a:spcPct val="0"/>
        </a:spcAft>
        <a:defRPr sz="1664">
          <a:solidFill>
            <a:schemeClr val="tx1"/>
          </a:solidFill>
          <a:latin typeface="Calibri" pitchFamily="34" charset="0"/>
        </a:defRPr>
      </a:lvl2pPr>
      <a:lvl3pPr algn="ctr" rtl="0" eaLnBrk="0" fontAlgn="base" hangingPunct="0">
        <a:spcBef>
          <a:spcPct val="0"/>
        </a:spcBef>
        <a:spcAft>
          <a:spcPct val="0"/>
        </a:spcAft>
        <a:defRPr sz="1664">
          <a:solidFill>
            <a:schemeClr val="tx1"/>
          </a:solidFill>
          <a:latin typeface="Calibri" pitchFamily="34" charset="0"/>
        </a:defRPr>
      </a:lvl3pPr>
      <a:lvl4pPr algn="ctr" rtl="0" eaLnBrk="0" fontAlgn="base" hangingPunct="0">
        <a:spcBef>
          <a:spcPct val="0"/>
        </a:spcBef>
        <a:spcAft>
          <a:spcPct val="0"/>
        </a:spcAft>
        <a:defRPr sz="1664">
          <a:solidFill>
            <a:schemeClr val="tx1"/>
          </a:solidFill>
          <a:latin typeface="Calibri" pitchFamily="34" charset="0"/>
        </a:defRPr>
      </a:lvl4pPr>
      <a:lvl5pPr algn="ctr" rtl="0" eaLnBrk="0" fontAlgn="base" hangingPunct="0">
        <a:spcBef>
          <a:spcPct val="0"/>
        </a:spcBef>
        <a:spcAft>
          <a:spcPct val="0"/>
        </a:spcAft>
        <a:defRPr sz="1664">
          <a:solidFill>
            <a:schemeClr val="tx1"/>
          </a:solidFill>
          <a:latin typeface="Calibri" pitchFamily="34" charset="0"/>
        </a:defRPr>
      </a:lvl5pPr>
      <a:lvl6pPr marL="153358" algn="ctr" rtl="0" fontAlgn="base">
        <a:spcBef>
          <a:spcPct val="0"/>
        </a:spcBef>
        <a:spcAft>
          <a:spcPct val="0"/>
        </a:spcAft>
        <a:defRPr sz="1664">
          <a:solidFill>
            <a:schemeClr val="tx1"/>
          </a:solidFill>
          <a:latin typeface="Calibri" pitchFamily="34" charset="0"/>
        </a:defRPr>
      </a:lvl6pPr>
      <a:lvl7pPr marL="306742" algn="ctr" rtl="0" fontAlgn="base">
        <a:spcBef>
          <a:spcPct val="0"/>
        </a:spcBef>
        <a:spcAft>
          <a:spcPct val="0"/>
        </a:spcAft>
        <a:defRPr sz="1664">
          <a:solidFill>
            <a:schemeClr val="tx1"/>
          </a:solidFill>
          <a:latin typeface="Calibri" pitchFamily="34" charset="0"/>
        </a:defRPr>
      </a:lvl7pPr>
      <a:lvl8pPr marL="460110" algn="ctr" rtl="0" fontAlgn="base">
        <a:spcBef>
          <a:spcPct val="0"/>
        </a:spcBef>
        <a:spcAft>
          <a:spcPct val="0"/>
        </a:spcAft>
        <a:defRPr sz="1664">
          <a:solidFill>
            <a:schemeClr val="tx1"/>
          </a:solidFill>
          <a:latin typeface="Calibri" pitchFamily="34" charset="0"/>
        </a:defRPr>
      </a:lvl8pPr>
      <a:lvl9pPr marL="613475" algn="ctr" rtl="0" fontAlgn="base">
        <a:spcBef>
          <a:spcPct val="0"/>
        </a:spcBef>
        <a:spcAft>
          <a:spcPct val="0"/>
        </a:spcAft>
        <a:defRPr sz="1664">
          <a:solidFill>
            <a:schemeClr val="tx1"/>
          </a:solidFill>
          <a:latin typeface="Calibri" pitchFamily="34" charset="0"/>
        </a:defRPr>
      </a:lvl9pPr>
    </p:titleStyle>
    <p:bodyStyle>
      <a:lvl1pPr marL="115025" indent="-115025" algn="l" rtl="0" eaLnBrk="0" fontAlgn="base" hangingPunct="0">
        <a:spcBef>
          <a:spcPct val="20000"/>
        </a:spcBef>
        <a:spcAft>
          <a:spcPct val="0"/>
        </a:spcAft>
        <a:buFont typeface="Arial" pitchFamily="34" charset="0"/>
        <a:buChar char="•"/>
        <a:defRPr sz="1219" kern="1200">
          <a:solidFill>
            <a:schemeClr val="tx1"/>
          </a:solidFill>
          <a:latin typeface="+mn-lt"/>
          <a:ea typeface="+mn-ea"/>
          <a:cs typeface="+mn-cs"/>
        </a:defRPr>
      </a:lvl1pPr>
      <a:lvl2pPr marL="249225" indent="-95881" algn="l" rtl="0" eaLnBrk="0" fontAlgn="base" hangingPunct="0">
        <a:spcBef>
          <a:spcPct val="20000"/>
        </a:spcBef>
        <a:spcAft>
          <a:spcPct val="0"/>
        </a:spcAft>
        <a:buFont typeface="Arial" pitchFamily="34" charset="0"/>
        <a:buChar char="–"/>
        <a:defRPr sz="1080" kern="1200">
          <a:solidFill>
            <a:schemeClr val="tx1"/>
          </a:solidFill>
          <a:latin typeface="+mn-lt"/>
          <a:ea typeface="+mn-ea"/>
          <a:cs typeface="+mn-cs"/>
        </a:defRPr>
      </a:lvl2pPr>
      <a:lvl3pPr marL="383421" indent="-76679" algn="l" rtl="0" eaLnBrk="0" fontAlgn="base" hangingPunct="0">
        <a:spcBef>
          <a:spcPct val="20000"/>
        </a:spcBef>
        <a:spcAft>
          <a:spcPct val="0"/>
        </a:spcAft>
        <a:buFont typeface="Arial" pitchFamily="34" charset="0"/>
        <a:buChar char="•"/>
        <a:defRPr sz="891" kern="1200">
          <a:solidFill>
            <a:schemeClr val="tx1"/>
          </a:solidFill>
          <a:latin typeface="+mn-lt"/>
          <a:ea typeface="+mn-ea"/>
          <a:cs typeface="+mn-cs"/>
        </a:defRPr>
      </a:lvl3pPr>
      <a:lvl4pPr marL="536795"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4pPr>
      <a:lvl5pPr marL="690163"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5pPr>
      <a:lvl6pPr marL="8435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6pPr>
      <a:lvl7pPr marL="996902"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7pPr>
      <a:lvl8pPr marL="1150276"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8pPr>
      <a:lvl9pPr marL="13036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9pPr>
    </p:bodyStyle>
    <p:otherStyle>
      <a:defPPr>
        <a:defRPr lang="en-US"/>
      </a:defPPr>
      <a:lvl1pPr marL="0" algn="l" defTabSz="306742" rtl="0" eaLnBrk="1" latinLnBrk="0" hangingPunct="1">
        <a:defRPr sz="702" kern="1200">
          <a:solidFill>
            <a:schemeClr val="tx1"/>
          </a:solidFill>
          <a:latin typeface="+mn-lt"/>
          <a:ea typeface="+mn-ea"/>
          <a:cs typeface="+mn-cs"/>
        </a:defRPr>
      </a:lvl1pPr>
      <a:lvl2pPr marL="153358" algn="l" defTabSz="306742" rtl="0" eaLnBrk="1" latinLnBrk="0" hangingPunct="1">
        <a:defRPr sz="702" kern="1200">
          <a:solidFill>
            <a:schemeClr val="tx1"/>
          </a:solidFill>
          <a:latin typeface="+mn-lt"/>
          <a:ea typeface="+mn-ea"/>
          <a:cs typeface="+mn-cs"/>
        </a:defRPr>
      </a:lvl2pPr>
      <a:lvl3pPr marL="306742" algn="l" defTabSz="306742" rtl="0" eaLnBrk="1" latinLnBrk="0" hangingPunct="1">
        <a:defRPr sz="702" kern="1200">
          <a:solidFill>
            <a:schemeClr val="tx1"/>
          </a:solidFill>
          <a:latin typeface="+mn-lt"/>
          <a:ea typeface="+mn-ea"/>
          <a:cs typeface="+mn-cs"/>
        </a:defRPr>
      </a:lvl3pPr>
      <a:lvl4pPr marL="460110" algn="l" defTabSz="306742" rtl="0" eaLnBrk="1" latinLnBrk="0" hangingPunct="1">
        <a:defRPr sz="702" kern="1200">
          <a:solidFill>
            <a:schemeClr val="tx1"/>
          </a:solidFill>
          <a:latin typeface="+mn-lt"/>
          <a:ea typeface="+mn-ea"/>
          <a:cs typeface="+mn-cs"/>
        </a:defRPr>
      </a:lvl4pPr>
      <a:lvl5pPr marL="613475" algn="l" defTabSz="306742" rtl="0" eaLnBrk="1" latinLnBrk="0" hangingPunct="1">
        <a:defRPr sz="702" kern="1200">
          <a:solidFill>
            <a:schemeClr val="tx1"/>
          </a:solidFill>
          <a:latin typeface="+mn-lt"/>
          <a:ea typeface="+mn-ea"/>
          <a:cs typeface="+mn-cs"/>
        </a:defRPr>
      </a:lvl5pPr>
      <a:lvl6pPr marL="766845" algn="l" defTabSz="306742" rtl="0" eaLnBrk="1" latinLnBrk="0" hangingPunct="1">
        <a:defRPr sz="702" kern="1200">
          <a:solidFill>
            <a:schemeClr val="tx1"/>
          </a:solidFill>
          <a:latin typeface="+mn-lt"/>
          <a:ea typeface="+mn-ea"/>
          <a:cs typeface="+mn-cs"/>
        </a:defRPr>
      </a:lvl6pPr>
      <a:lvl7pPr marL="920213" algn="l" defTabSz="306742" rtl="0" eaLnBrk="1" latinLnBrk="0" hangingPunct="1">
        <a:defRPr sz="702" kern="1200">
          <a:solidFill>
            <a:schemeClr val="tx1"/>
          </a:solidFill>
          <a:latin typeface="+mn-lt"/>
          <a:ea typeface="+mn-ea"/>
          <a:cs typeface="+mn-cs"/>
        </a:defRPr>
      </a:lvl7pPr>
      <a:lvl8pPr marL="1073581" algn="l" defTabSz="306742" rtl="0" eaLnBrk="1" latinLnBrk="0" hangingPunct="1">
        <a:defRPr sz="702" kern="1200">
          <a:solidFill>
            <a:schemeClr val="tx1"/>
          </a:solidFill>
          <a:latin typeface="+mn-lt"/>
          <a:ea typeface="+mn-ea"/>
          <a:cs typeface="+mn-cs"/>
        </a:defRPr>
      </a:lvl8pPr>
      <a:lvl9pPr marL="1226951" algn="l" defTabSz="306742" rtl="0" eaLnBrk="1" latinLnBrk="0" hangingPunct="1">
        <a:defRPr sz="70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2"/>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C3AEB1E-3291-409C-A818-BE8C1E4E2BD8}" type="datetimeFigureOut">
              <a:rPr lang="en-US" smtClean="0">
                <a:solidFill>
                  <a:prstClr val="black">
                    <a:tint val="75000"/>
                  </a:prstClr>
                </a:solidFill>
              </a:rPr>
              <a:pPr defTabSz="685800"/>
              <a:t>9/1/2024</a:t>
            </a:fld>
            <a:endParaRPr lang="en-US">
              <a:solidFill>
                <a:prstClr val="black">
                  <a:tint val="75000"/>
                </a:prstClr>
              </a:solidFill>
            </a:endParaRPr>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F451189-2218-4425-A66F-4F2843199A9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74951179"/>
      </p:ext>
    </p:extLst>
  </p:cSld>
  <p:clrMap bg1="lt1" tx1="dk1" bg2="lt2" tx2="dk2" accent1="accent1" accent2="accent2" accent3="accent3" accent4="accent4" accent5="accent5" accent6="accent6" hlink="hlink" folHlink="folHlink"/>
  <p:sldLayoutIdLst>
    <p:sldLayoutId id="2147484712"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290" y="462494"/>
            <a:ext cx="998982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6290" y="2312458"/>
            <a:ext cx="998982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90" y="8051378"/>
            <a:ext cx="260604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685800" fontAlgn="base">
              <a:spcBef>
                <a:spcPct val="0"/>
              </a:spcBef>
              <a:spcAft>
                <a:spcPct val="0"/>
              </a:spcAft>
              <a:defRPr/>
            </a:pPr>
            <a:fld id="{BAD0958A-BBC0-4C8A-9E1D-4D51041D464F}" type="datetimeFigureOut">
              <a:rPr lang="en-US" smtClean="0"/>
              <a:pPr defTabSz="685800" fontAlgn="base">
                <a:spcBef>
                  <a:spcPct val="0"/>
                </a:spcBef>
                <a:spcAft>
                  <a:spcPct val="0"/>
                </a:spcAft>
                <a:defRPr/>
              </a:pPr>
              <a:t>9/1/2024</a:t>
            </a:fld>
            <a:endParaRPr lang="en-US" dirty="0"/>
          </a:p>
        </p:txBody>
      </p:sp>
      <p:sp>
        <p:nvSpPr>
          <p:cNvPr id="5" name="Footer Placeholder 4"/>
          <p:cNvSpPr>
            <a:spLocks noGrp="1"/>
          </p:cNvSpPr>
          <p:nvPr>
            <p:ph type="ftr" sz="quarter" idx="3"/>
          </p:nvPr>
        </p:nvSpPr>
        <p:spPr>
          <a:xfrm>
            <a:off x="3836670" y="8051378"/>
            <a:ext cx="39090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180070" y="8051378"/>
            <a:ext cx="260604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685800" fontAlgn="base">
              <a:spcBef>
                <a:spcPct val="0"/>
              </a:spcBef>
              <a:spcAft>
                <a:spcPct val="0"/>
              </a:spcAft>
              <a:defRPr/>
            </a:pPr>
            <a:fld id="{8FB26AFD-2468-4690-BEC3-D024BEC52AF4}" type="slidenum">
              <a:rPr lang="en-US" smtClean="0"/>
              <a:pPr defTabSz="685800" fontAlgn="base">
                <a:spcBef>
                  <a:spcPct val="0"/>
                </a:spcBef>
                <a:spcAft>
                  <a:spcPct val="0"/>
                </a:spcAft>
                <a:defRPr/>
              </a:pPr>
              <a:t>‹#›</a:t>
            </a:fld>
            <a:endParaRPr lang="en-US" dirty="0"/>
          </a:p>
        </p:txBody>
      </p:sp>
    </p:spTree>
    <p:extLst>
      <p:ext uri="{BB962C8B-B14F-4D97-AF65-F5344CB8AC3E}">
        <p14:creationId xmlns:p14="http://schemas.microsoft.com/office/powerpoint/2010/main" val="2132031638"/>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4EF6F4D7-871A-4CB9-A28E-309EB0A44023}" type="datetimeFigureOut">
              <a:rPr lang="en-US" smtClean="0"/>
              <a:t>9/1/2024</a:t>
            </a:fld>
            <a:endParaRPr lang="en-US"/>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03C09178-85F8-41E0-95CE-01440D652C64}" type="slidenum">
              <a:rPr lang="en-US" smtClean="0"/>
              <a:t>‹#›</a:t>
            </a:fld>
            <a:endParaRPr lang="en-US"/>
          </a:p>
        </p:txBody>
      </p:sp>
    </p:spTree>
    <p:extLst>
      <p:ext uri="{BB962C8B-B14F-4D97-AF65-F5344CB8AC3E}">
        <p14:creationId xmlns:p14="http://schemas.microsoft.com/office/powerpoint/2010/main" val="1776623689"/>
      </p:ext>
    </p:extLst>
  </p:cSld>
  <p:clrMap bg1="lt1" tx1="dk1" bg2="lt2" tx2="dk2" accent1="accent1" accent2="accent2" accent3="accent3" accent4="accent4" accent5="accent5" accent6="accent6" hlink="hlink" folHlink="folHlink"/>
  <p:sldLayoutIdLst>
    <p:sldLayoutId id="2147484732" r:id="rId1"/>
    <p:sldLayoutId id="214748473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5000">
              <a:srgbClr val="FFFF00"/>
            </a:gs>
            <a:gs pos="31000">
              <a:srgbClr val="FFFF00">
                <a:lumMod val="82000"/>
                <a:lumOff val="18000"/>
              </a:srgbClr>
            </a:gs>
            <a:gs pos="8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8EE7D881-BC4B-4967-BBBF-D34FC9E7B506}" type="datetimeFigureOut">
              <a:rPr lang="en-US" smtClean="0"/>
              <a:t>9/1/2024</a:t>
            </a:fld>
            <a:endParaRPr lang="en-US"/>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9C515497-C733-4B3F-8A72-0EF1A6E49345}" type="slidenum">
              <a:rPr lang="en-US" smtClean="0"/>
              <a:t>‹#›</a:t>
            </a:fld>
            <a:endParaRPr lang="en-US"/>
          </a:p>
        </p:txBody>
      </p:sp>
    </p:spTree>
    <p:extLst>
      <p:ext uri="{BB962C8B-B14F-4D97-AF65-F5344CB8AC3E}">
        <p14:creationId xmlns:p14="http://schemas.microsoft.com/office/powerpoint/2010/main" val="3491114119"/>
      </p:ext>
    </p:extLst>
  </p:cSld>
  <p:clrMap bg1="lt1" tx1="dk1" bg2="lt2" tx2="dk2" accent1="accent1" accent2="accent2" accent3="accent3" accent4="accent4" accent5="accent5" accent6="accent6" hlink="hlink" folHlink="folHlink"/>
  <p:sldLayoutIdLst>
    <p:sldLayoutId id="2147484735" r:id="rId1"/>
    <p:sldLayoutId id="2147484736"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1FCF63E1-9A11-4EB1-B897-21890751B425}" type="datetimeFigureOut">
              <a:rPr lang="en-US" smtClean="0"/>
              <a:t>9/1/2024</a:t>
            </a:fld>
            <a:endParaRPr lang="en-US"/>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C87DBE3A-4898-4DC7-8781-78E0361D1D96}" type="slidenum">
              <a:rPr lang="en-US" smtClean="0"/>
              <a:t>‹#›</a:t>
            </a:fld>
            <a:endParaRPr lang="en-US"/>
          </a:p>
        </p:txBody>
      </p:sp>
    </p:spTree>
    <p:extLst>
      <p:ext uri="{BB962C8B-B14F-4D97-AF65-F5344CB8AC3E}">
        <p14:creationId xmlns:p14="http://schemas.microsoft.com/office/powerpoint/2010/main" val="2365650388"/>
      </p:ext>
    </p:extLst>
  </p:cSld>
  <p:clrMap bg1="lt1" tx1="dk1" bg2="lt2" tx2="dk2" accent1="accent1" accent2="accent2" accent3="accent3" accent4="accent4" accent5="accent5" accent6="accent6" hlink="hlink" folHlink="folHlink"/>
  <p:sldLayoutIdLst>
    <p:sldLayoutId id="2147484741" r:id="rId1"/>
    <p:sldLayoutId id="2147484742"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404087" y="553934"/>
            <a:ext cx="10883399" cy="7761812"/>
          </a:xfrm>
          <a:prstGeom prst="rect">
            <a:avLst/>
          </a:prstGeom>
          <a:noFill/>
          <a:ln w="9525">
            <a:noFill/>
            <a:miter lim="800000"/>
            <a:headEnd/>
            <a:tailEnd/>
          </a:ln>
        </p:spPr>
      </p:pic>
    </p:spTree>
    <p:extLst>
      <p:ext uri="{BB962C8B-B14F-4D97-AF65-F5344CB8AC3E}">
        <p14:creationId xmlns:p14="http://schemas.microsoft.com/office/powerpoint/2010/main" val="344250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8360" b="1" dirty="0"/>
              <a:t>Open the eyes of my heart, Lord</a:t>
            </a:r>
            <a:br>
              <a:rPr lang="en-US" sz="8360" b="1" dirty="0"/>
            </a:br>
            <a:r>
              <a:rPr lang="en-US" sz="8360" b="1" dirty="0"/>
              <a:t>Open the eyes of my heart</a:t>
            </a:r>
            <a:br>
              <a:rPr lang="en-US" sz="8360" b="1" dirty="0"/>
            </a:br>
            <a:r>
              <a:rPr lang="en-US" sz="8360" b="1" dirty="0"/>
              <a:t>I want to see You</a:t>
            </a:r>
            <a:br>
              <a:rPr lang="en-US" sz="8360" b="1" dirty="0"/>
            </a:br>
            <a:r>
              <a:rPr lang="en-US" sz="8360" b="1" dirty="0"/>
              <a:t>I want to see You</a:t>
            </a:r>
          </a:p>
        </p:txBody>
      </p:sp>
    </p:spTree>
    <p:extLst>
      <p:ext uri="{BB962C8B-B14F-4D97-AF65-F5344CB8AC3E}">
        <p14:creationId xmlns:p14="http://schemas.microsoft.com/office/powerpoint/2010/main" val="167239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875"/>
            <a:ext cx="11582400" cy="7856325"/>
          </a:xfrm>
        </p:spPr>
        <p:txBody>
          <a:bodyPr>
            <a:noAutofit/>
          </a:bodyPr>
          <a:lstStyle/>
          <a:p>
            <a:r>
              <a:rPr lang="en-US" sz="6840" b="1" dirty="0"/>
              <a:t>To see You high and lifted up</a:t>
            </a:r>
            <a:br>
              <a:rPr lang="en-US" sz="6840" b="1" dirty="0"/>
            </a:br>
            <a:r>
              <a:rPr lang="en-US" sz="6840" b="1" dirty="0" err="1"/>
              <a:t>Shinin</a:t>
            </a:r>
            <a:r>
              <a:rPr lang="en-US" sz="6840" b="1" dirty="0"/>
              <a:t>' in the light of Your glory</a:t>
            </a:r>
            <a:br>
              <a:rPr lang="en-US" sz="6840" b="1" dirty="0"/>
            </a:br>
            <a:r>
              <a:rPr lang="en-US" sz="6840" b="1" dirty="0"/>
              <a:t>Pour out Your power and love</a:t>
            </a:r>
            <a:br>
              <a:rPr lang="en-US" sz="6840" b="1" dirty="0"/>
            </a:br>
            <a:r>
              <a:rPr lang="en-US" sz="6840" b="1" dirty="0"/>
              <a:t>As we sing holy, holy, holy</a:t>
            </a:r>
          </a:p>
        </p:txBody>
      </p:sp>
    </p:spTree>
    <p:extLst>
      <p:ext uri="{BB962C8B-B14F-4D97-AF65-F5344CB8AC3E}">
        <p14:creationId xmlns:p14="http://schemas.microsoft.com/office/powerpoint/2010/main" val="101546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Autofit/>
          </a:bodyPr>
          <a:lstStyle/>
          <a:p>
            <a:r>
              <a:rPr lang="en-US" sz="8360" b="1" dirty="0"/>
              <a:t>Holy, holy, holy</a:t>
            </a:r>
            <a:br>
              <a:rPr lang="en-US" sz="8360" b="1" dirty="0"/>
            </a:br>
            <a:r>
              <a:rPr lang="en-US" sz="8360" b="1" dirty="0"/>
              <a:t>We cry holy, holy, holy</a:t>
            </a:r>
            <a:br>
              <a:rPr lang="en-US" sz="8360" b="1" dirty="0"/>
            </a:br>
            <a:r>
              <a:rPr lang="en-US" sz="8360" b="1" dirty="0"/>
              <a:t>You are holy, holy, holy</a:t>
            </a:r>
            <a:br>
              <a:rPr lang="en-US" sz="8360" b="1" dirty="0"/>
            </a:br>
            <a:r>
              <a:rPr lang="en-US" sz="8360" b="1" dirty="0"/>
              <a:t>I want to see you</a:t>
            </a:r>
          </a:p>
        </p:txBody>
      </p:sp>
    </p:spTree>
    <p:extLst>
      <p:ext uri="{BB962C8B-B14F-4D97-AF65-F5344CB8AC3E}">
        <p14:creationId xmlns:p14="http://schemas.microsoft.com/office/powerpoint/2010/main" val="143295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Autofit/>
          </a:bodyPr>
          <a:lstStyle/>
          <a:p>
            <a:r>
              <a:rPr lang="en-US" sz="8360" b="1" dirty="0"/>
              <a:t>Holy, holy, holy</a:t>
            </a:r>
            <a:br>
              <a:rPr lang="en-US" sz="8360" b="1" dirty="0"/>
            </a:br>
            <a:r>
              <a:rPr lang="en-US" sz="8360" b="1" dirty="0"/>
              <a:t>holy, holy, holy</a:t>
            </a:r>
            <a:br>
              <a:rPr lang="en-US" sz="8360" b="1" dirty="0"/>
            </a:br>
            <a:r>
              <a:rPr lang="en-US" sz="8360" b="1" dirty="0"/>
              <a:t>You are holy, holy, holy</a:t>
            </a:r>
            <a:br>
              <a:rPr lang="en-US" sz="8360" b="1" dirty="0"/>
            </a:br>
            <a:r>
              <a:rPr lang="en-US" sz="8360" b="1" dirty="0"/>
              <a:t>I want to see you</a:t>
            </a:r>
          </a:p>
        </p:txBody>
      </p:sp>
    </p:spTree>
    <p:extLst>
      <p:ext uri="{BB962C8B-B14F-4D97-AF65-F5344CB8AC3E}">
        <p14:creationId xmlns:p14="http://schemas.microsoft.com/office/powerpoint/2010/main" val="105372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Autofit/>
          </a:bodyPr>
          <a:lstStyle/>
          <a:p>
            <a:r>
              <a:rPr lang="en-US" sz="8360" b="1" dirty="0"/>
              <a:t>Holy, holy, holy</a:t>
            </a:r>
            <a:br>
              <a:rPr lang="en-US" sz="8360" b="1" dirty="0"/>
            </a:br>
            <a:r>
              <a:rPr lang="en-US" sz="8360" b="1" dirty="0"/>
              <a:t>holy, holy, holy</a:t>
            </a:r>
            <a:br>
              <a:rPr lang="en-US" sz="8360" b="1"/>
            </a:br>
            <a:r>
              <a:rPr lang="en-US" sz="8360" b="1"/>
              <a:t>holy</a:t>
            </a:r>
            <a:r>
              <a:rPr lang="en-US" sz="8360" b="1" dirty="0"/>
              <a:t>, holy, holy</a:t>
            </a:r>
            <a:br>
              <a:rPr lang="en-US" sz="8360" b="1" dirty="0"/>
            </a:br>
            <a:r>
              <a:rPr lang="en-US" sz="8360" b="1" dirty="0"/>
              <a:t>I want to see you</a:t>
            </a:r>
          </a:p>
        </p:txBody>
      </p:sp>
    </p:spTree>
    <p:extLst>
      <p:ext uri="{BB962C8B-B14F-4D97-AF65-F5344CB8AC3E}">
        <p14:creationId xmlns:p14="http://schemas.microsoft.com/office/powerpoint/2010/main" val="443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lstStyle/>
          <a:p>
            <a:r>
              <a:rPr lang="en-US" sz="9120" b="1" i="1" kern="0" dirty="0">
                <a:solidFill>
                  <a:srgbClr val="000000"/>
                </a:solidFill>
                <a:latin typeface="Arial Rounded MT Bold" pitchFamily="34" charset="0"/>
                <a:cs typeface="Arial"/>
              </a:rPr>
              <a:t>Holy, Holy, Holy! Lord God Almighty</a:t>
            </a:r>
            <a:br>
              <a:rPr lang="en-US" sz="9120" b="1" i="1" kern="0" dirty="0">
                <a:solidFill>
                  <a:srgbClr val="000000"/>
                </a:solidFill>
                <a:latin typeface="Arial Rounded MT Bold" pitchFamily="34" charset="0"/>
                <a:cs typeface="Arial"/>
              </a:rPr>
            </a:br>
            <a:br>
              <a:rPr lang="en-US" sz="9120" b="1" i="1" kern="0" dirty="0">
                <a:solidFill>
                  <a:srgbClr val="000000"/>
                </a:solidFill>
                <a:latin typeface="Arial Rounded MT Bold" pitchFamily="34" charset="0"/>
                <a:cs typeface="Arial"/>
              </a:rPr>
            </a:br>
            <a:r>
              <a:rPr lang="en-US" sz="9120" b="1" i="1" kern="0" dirty="0">
                <a:solidFill>
                  <a:srgbClr val="000000"/>
                </a:solidFill>
                <a:latin typeface="Arial Rounded MT Bold" pitchFamily="34" charset="0"/>
                <a:cs typeface="Arial"/>
              </a:rPr>
              <a:t>Hymn # 3</a:t>
            </a:r>
            <a:endParaRPr lang="en-US" dirty="0"/>
          </a:p>
        </p:txBody>
      </p:sp>
    </p:spTree>
    <p:extLst>
      <p:ext uri="{BB962C8B-B14F-4D97-AF65-F5344CB8AC3E}">
        <p14:creationId xmlns:p14="http://schemas.microsoft.com/office/powerpoint/2010/main" val="392787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fontScale="90000"/>
          </a:bodyPr>
          <a:lstStyle/>
          <a:p>
            <a:pPr lvl="0" eaLnBrk="0" fontAlgn="base" hangingPunct="0">
              <a:spcAft>
                <a:spcPct val="0"/>
              </a:spcAft>
            </a:pPr>
            <a:r>
              <a:rPr lang="en-US" sz="6714" b="1" dirty="0">
                <a:solidFill>
                  <a:srgbClr val="000000"/>
                </a:solidFill>
                <a:latin typeface="Arial Rounded MT Bold" pitchFamily="34" charset="0"/>
                <a:ea typeface="+mn-ea"/>
                <a:cs typeface="Arial" charset="0"/>
              </a:rPr>
              <a:t>Holy, holy, holy!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Lord God Almighty!</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Early in the morning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our song shall rise to Thee;</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Holy, holy, holy!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merciful and mighty!</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God in three persons,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blessed Trinity!</a:t>
            </a:r>
            <a:br>
              <a:rPr lang="en-US" sz="6840"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371366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868680"/>
            <a:ext cx="11003280" cy="7432040"/>
          </a:xfrm>
        </p:spPr>
        <p:txBody>
          <a:bodyPr>
            <a:noAutofit/>
          </a:bodyPr>
          <a:lstStyle/>
          <a:p>
            <a:pPr lvl="0" eaLnBrk="0" fontAlgn="base" hangingPunct="0">
              <a:spcAft>
                <a:spcPct val="0"/>
              </a:spcAft>
            </a:pPr>
            <a:r>
              <a:rPr lang="en-US" b="1" dirty="0">
                <a:solidFill>
                  <a:srgbClr val="000000"/>
                </a:solidFill>
                <a:latin typeface="Arial Rounded MT Bold" pitchFamily="34" charset="0"/>
                <a:ea typeface="+mn-ea"/>
                <a:cs typeface="Arial" charset="0"/>
              </a:rPr>
              <a:t>Holy, holy, holy!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all the saints adore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Casting down their golden crowns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around the glassy sea;</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Cherubim and seraphim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falling down before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Which wert and art,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and evermore </a:t>
            </a:r>
            <a:r>
              <a:rPr lang="en-US" b="1" dirty="0" err="1">
                <a:solidFill>
                  <a:srgbClr val="000000"/>
                </a:solidFill>
                <a:latin typeface="Arial Rounded MT Bold" pitchFamily="34" charset="0"/>
                <a:ea typeface="+mn-ea"/>
                <a:cs typeface="Arial" charset="0"/>
              </a:rPr>
              <a:t>shalt</a:t>
            </a:r>
            <a:r>
              <a:rPr lang="en-US" b="1" dirty="0">
                <a:solidFill>
                  <a:srgbClr val="000000"/>
                </a:solidFill>
                <a:latin typeface="Arial Rounded MT Bold" pitchFamily="34" charset="0"/>
                <a:ea typeface="+mn-ea"/>
                <a:cs typeface="Arial" charset="0"/>
              </a:rPr>
              <a:t> be.</a:t>
            </a:r>
            <a:br>
              <a:rPr lang="en-US"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102607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8049365"/>
          </a:xfrm>
        </p:spPr>
        <p:txBody>
          <a:bodyPr>
            <a:noAutofit/>
          </a:bodyPr>
          <a:lstStyle/>
          <a:p>
            <a:pPr lvl="0" eaLnBrk="0" fontAlgn="base" hangingPunct="0">
              <a:spcAft>
                <a:spcPct val="0"/>
              </a:spcAft>
            </a:pPr>
            <a:r>
              <a:rPr lang="en-US" b="1" dirty="0">
                <a:solidFill>
                  <a:srgbClr val="000000"/>
                </a:solidFill>
                <a:latin typeface="Arial Rounded MT Bold" pitchFamily="34" charset="0"/>
                <a:ea typeface="+mn-ea"/>
                <a:cs typeface="Arial" charset="0"/>
              </a:rPr>
              <a:t>Holy, holy, holy!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though the darkness hide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Though the eye of sinful man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Thy glory may not see,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Only Thou art holy;</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there is none beside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Perfect in </a:t>
            </a:r>
            <a:r>
              <a:rPr lang="en-US" b="1" dirty="0" err="1">
                <a:solidFill>
                  <a:srgbClr val="000000"/>
                </a:solidFill>
                <a:latin typeface="Arial Rounded MT Bold" pitchFamily="34" charset="0"/>
                <a:ea typeface="+mn-ea"/>
                <a:cs typeface="Arial" charset="0"/>
              </a:rPr>
              <a:t>pow’r</a:t>
            </a:r>
            <a:r>
              <a:rPr lang="en-US" b="1" dirty="0">
                <a:solidFill>
                  <a:srgbClr val="000000"/>
                </a:solidFill>
                <a:latin typeface="Arial Rounded MT Bold" pitchFamily="34" charset="0"/>
                <a:ea typeface="+mn-ea"/>
                <a:cs typeface="Arial" charset="0"/>
              </a:rPr>
              <a:t>,</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in love, and purity.</a:t>
            </a:r>
          </a:p>
        </p:txBody>
      </p:sp>
    </p:spTree>
    <p:extLst>
      <p:ext uri="{BB962C8B-B14F-4D97-AF65-F5344CB8AC3E}">
        <p14:creationId xmlns:p14="http://schemas.microsoft.com/office/powerpoint/2010/main" val="218502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35280" y="365760"/>
            <a:ext cx="10789920" cy="7924800"/>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868680"/>
            <a:ext cx="11003280" cy="7432040"/>
          </a:xfrm>
        </p:spPr>
        <p:txBody>
          <a:bodyPr>
            <a:normAutofit fontScale="90000"/>
          </a:bodyPr>
          <a:lstStyle/>
          <a:p>
            <a:pPr lvl="0" eaLnBrk="0" fontAlgn="base" hangingPunct="0">
              <a:spcAft>
                <a:spcPct val="0"/>
              </a:spcAft>
            </a:pPr>
            <a:r>
              <a:rPr lang="en-US" sz="6207" b="1" dirty="0">
                <a:solidFill>
                  <a:srgbClr val="000000"/>
                </a:solidFill>
                <a:latin typeface="Arial Rounded MT Bold" pitchFamily="34" charset="0"/>
                <a:ea typeface="+mn-ea"/>
                <a:cs typeface="Arial" charset="0"/>
              </a:rPr>
              <a:t>Holy, holy, holy! </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Lord God Almighty!</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All Thy works shall praise Thy name,</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in earth, and sky, and sea;</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Holy, holy, holy! </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merciful and mighty!</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God in three persons, </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blessed Trinity!</a:t>
            </a:r>
            <a:br>
              <a:rPr lang="en-US"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101968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2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036320" y="1280160"/>
            <a:ext cx="9296400" cy="6431280"/>
          </a:xfrm>
        </p:spPr>
        <p:txBody>
          <a:bodyPr/>
          <a:lstStyle/>
          <a:p>
            <a:r>
              <a:rPr lang="en-US" sz="13800"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219200" y="2934529"/>
            <a:ext cx="9144000" cy="3980624"/>
          </a:xfrm>
        </p:spPr>
        <p:txBody>
          <a:bodyPr/>
          <a:lstStyle/>
          <a:p>
            <a:r>
              <a:rPr lang="en-US" sz="7200" b="1" dirty="0">
                <a:latin typeface="Amasis MT Pro Black" panose="02040A04050005020304" pitchFamily="18" charset="0"/>
              </a:rPr>
              <a:t>Call To </a:t>
            </a:r>
            <a:br>
              <a:rPr lang="en-US" sz="7200" b="1" dirty="0">
                <a:latin typeface="Amasis MT Pro Black" panose="02040A04050005020304" pitchFamily="18" charset="0"/>
              </a:rPr>
            </a:br>
            <a:r>
              <a:rPr lang="en-US" sz="7200" b="1" dirty="0">
                <a:latin typeface="Amasis MT Pro Black" panose="02040A04050005020304" pitchFamily="18" charset="0"/>
              </a:rPr>
              <a:t>Worship </a:t>
            </a:r>
            <a:br>
              <a:rPr lang="en-US" sz="7200" b="1" dirty="0">
                <a:latin typeface="Amasis MT Pro Black" panose="02040A04050005020304" pitchFamily="18" charset="0"/>
              </a:rPr>
            </a:br>
            <a:br>
              <a:rPr lang="en-US" sz="7200" b="1" dirty="0">
                <a:latin typeface="Amasis MT Pro Black" panose="02040A04050005020304" pitchFamily="18" charset="0"/>
              </a:rPr>
            </a:br>
            <a:r>
              <a:rPr lang="en-US" sz="4500" b="1" dirty="0">
                <a:latin typeface="Amasis MT Pro Black" panose="02040A04050005020304" pitchFamily="18" charset="0"/>
              </a:rPr>
              <a:t>(from Revelation 15:3-4, NIV)   </a:t>
            </a:r>
            <a:r>
              <a:rPr lang="en-US" sz="4500" dirty="0">
                <a:latin typeface="Amasis MT Pro Black" panose="02040A04050005020304" pitchFamily="18" charset="0"/>
              </a:rPr>
              <a:t>Elder Roy Palk, Liturgist</a:t>
            </a:r>
            <a:br>
              <a:rPr lang="en-US" sz="7200" b="1" dirty="0"/>
            </a:br>
            <a:endParaRPr lang="en-US" sz="7200" b="1" dirty="0"/>
          </a:p>
        </p:txBody>
      </p:sp>
    </p:spTree>
    <p:extLst>
      <p:ext uri="{BB962C8B-B14F-4D97-AF65-F5344CB8AC3E}">
        <p14:creationId xmlns:p14="http://schemas.microsoft.com/office/powerpoint/2010/main" val="148312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lstStyle/>
          <a:p>
            <a:r>
              <a:rPr lang="en-US" sz="7200" b="1" u="sng" dirty="0"/>
              <a:t>Reader</a:t>
            </a:r>
            <a:r>
              <a:rPr lang="en-US" sz="7200" b="1" dirty="0"/>
              <a:t>: </a:t>
            </a:r>
            <a:br>
              <a:rPr lang="en-US" sz="7200" b="1" dirty="0"/>
            </a:br>
            <a:r>
              <a:rPr lang="en-US" sz="6600" b="1" dirty="0"/>
              <a:t>Great and marvelous are your deeds, Lord God Almighty! </a:t>
            </a:r>
            <a:br>
              <a:rPr lang="en-US" sz="6600" b="1" dirty="0"/>
            </a:br>
            <a:r>
              <a:rPr lang="en-US" sz="6600" b="1" dirty="0"/>
              <a:t>Just and true are your ways, King of the ages! </a:t>
            </a:r>
            <a:endParaRPr lang="en-US" sz="5400" b="1" dirty="0"/>
          </a:p>
        </p:txBody>
      </p:sp>
    </p:spTree>
    <p:extLst>
      <p:ext uri="{BB962C8B-B14F-4D97-AF65-F5344CB8AC3E}">
        <p14:creationId xmlns:p14="http://schemas.microsoft.com/office/powerpoint/2010/main" val="424200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You alone are holy.</a:t>
            </a:r>
            <a:br>
              <a:rPr lang="en-US" sz="7200" b="1" dirty="0">
                <a:solidFill>
                  <a:srgbClr val="FF0000"/>
                </a:solidFill>
              </a:rPr>
            </a:br>
            <a:r>
              <a:rPr lang="en-US" sz="7200" b="1" dirty="0">
                <a:solidFill>
                  <a:srgbClr val="FF0000"/>
                </a:solidFill>
              </a:rPr>
              <a:t> All nations will come and worship you!</a:t>
            </a:r>
            <a:endParaRPr lang="en-US" sz="4800" b="1" dirty="0">
              <a:solidFill>
                <a:srgbClr val="FF0000"/>
              </a:solidFill>
            </a:endParaRPr>
          </a:p>
        </p:txBody>
      </p:sp>
    </p:spTree>
    <p:extLst>
      <p:ext uri="{BB962C8B-B14F-4D97-AF65-F5344CB8AC3E}">
        <p14:creationId xmlns:p14="http://schemas.microsoft.com/office/powerpoint/2010/main" val="877931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800600"/>
          </a:xfrm>
        </p:spPr>
        <p:txBody>
          <a:bodyPr/>
          <a:lstStyle/>
          <a:p>
            <a:endParaRPr lang="en-US" sz="4050" b="1" dirty="0"/>
          </a:p>
        </p:txBody>
      </p:sp>
    </p:spTree>
    <p:extLst>
      <p:ext uri="{BB962C8B-B14F-4D97-AF65-F5344CB8AC3E}">
        <p14:creationId xmlns:p14="http://schemas.microsoft.com/office/powerpoint/2010/main" val="239830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219200" y="3381789"/>
            <a:ext cx="9144000" cy="3533361"/>
          </a:xfrm>
        </p:spPr>
        <p:txBody>
          <a:bodyPr>
            <a:normAutofit fontScale="90000"/>
          </a:bodyPr>
          <a:lstStyle/>
          <a:p>
            <a:r>
              <a:rPr lang="en-US" sz="6000" b="1" dirty="0">
                <a:latin typeface="Algerian" panose="04020705040A02060702" pitchFamily="82" charset="0"/>
              </a:rPr>
              <a:t>Prayer of Confession</a:t>
            </a:r>
            <a:br>
              <a:rPr lang="en-US" sz="6000" b="1" dirty="0">
                <a:latin typeface="Algerian" panose="04020705040A02060702" pitchFamily="82" charset="0"/>
              </a:rPr>
            </a:br>
            <a:br>
              <a:rPr lang="en-US" sz="6000" b="1" dirty="0">
                <a:latin typeface="Algerian" panose="04020705040A02060702" pitchFamily="82" charset="0"/>
              </a:rPr>
            </a:br>
            <a:br>
              <a:rPr lang="en-US" sz="6600" dirty="0"/>
            </a:br>
            <a:endParaRPr lang="en-US" sz="6600" b="1" dirty="0"/>
          </a:p>
        </p:txBody>
      </p:sp>
    </p:spTree>
    <p:extLst>
      <p:ext uri="{BB962C8B-B14F-4D97-AF65-F5344CB8AC3E}">
        <p14:creationId xmlns:p14="http://schemas.microsoft.com/office/powerpoint/2010/main" val="400785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Autofit/>
          </a:bodyPr>
          <a:lstStyle/>
          <a:p>
            <a:r>
              <a:rPr lang="en-US" sz="6600" b="1" u="sng" dirty="0"/>
              <a:t>Reader</a:t>
            </a:r>
            <a:r>
              <a:rPr lang="en-US" sz="6600" b="1" dirty="0"/>
              <a:t>: </a:t>
            </a:r>
            <a:br>
              <a:rPr lang="en-US" sz="6600" b="1" dirty="0"/>
            </a:br>
            <a:r>
              <a:rPr lang="en-US" sz="6000" b="1" dirty="0"/>
              <a:t>Lord, you are a God who keeps promises. In our prayers and songs we say that we want to be Christians, but then we forget our promises.</a:t>
            </a:r>
            <a:br>
              <a:rPr lang="en-US" sz="6000" b="1" dirty="0"/>
            </a:br>
            <a:endParaRPr lang="en-US" sz="4800" b="1" dirty="0"/>
          </a:p>
        </p:txBody>
      </p:sp>
    </p:spTree>
    <p:extLst>
      <p:ext uri="{BB962C8B-B14F-4D97-AF65-F5344CB8AC3E}">
        <p14:creationId xmlns:p14="http://schemas.microsoft.com/office/powerpoint/2010/main" val="284116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fontScale="90000"/>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Lord, forgive us our sins.</a:t>
            </a:r>
            <a:endParaRPr lang="en-US" sz="4800" b="1" dirty="0">
              <a:solidFill>
                <a:srgbClr val="FF0000"/>
              </a:solidFill>
            </a:endParaRPr>
          </a:p>
        </p:txBody>
      </p:sp>
    </p:spTree>
    <p:extLst>
      <p:ext uri="{BB962C8B-B14F-4D97-AF65-F5344CB8AC3E}">
        <p14:creationId xmlns:p14="http://schemas.microsoft.com/office/powerpoint/2010/main" val="101786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749"/>
            <a:ext cx="11896668" cy="8922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187440" y="822960"/>
            <a:ext cx="3627120" cy="2800767"/>
          </a:xfrm>
          <a:prstGeom prst="rect">
            <a:avLst/>
          </a:prstGeom>
          <a:noFill/>
        </p:spPr>
        <p:txBody>
          <a:bodyPr wrap="square" rtlCol="0">
            <a:spAutoFit/>
          </a:bodyPr>
          <a:lstStyle/>
          <a:p>
            <a:pPr algn="ctr"/>
            <a:r>
              <a:rPr lang="en-US" sz="44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10576560" cy="7498080"/>
          </a:xfrm>
        </p:spPr>
        <p:txBody>
          <a:bodyPr>
            <a:normAutofit/>
          </a:bodyPr>
          <a:lstStyle/>
          <a:p>
            <a:r>
              <a:rPr lang="en-US" sz="8000" b="1" u="sng" dirty="0"/>
              <a:t>Reader</a:t>
            </a:r>
            <a:r>
              <a:rPr lang="en-US" sz="8000" b="1" dirty="0"/>
              <a:t>: </a:t>
            </a:r>
            <a:br>
              <a:rPr lang="en-US" sz="8000" b="1" dirty="0"/>
            </a:br>
            <a:r>
              <a:rPr lang="en-US" sz="6000" b="1" dirty="0"/>
              <a:t>Our actions do not match up with our words. We say mean things to other people, we hurt their feelings, we think of ourselves first, and, worst 	of all, we ignore you.</a:t>
            </a:r>
          </a:p>
        </p:txBody>
      </p:sp>
    </p:spTree>
    <p:extLst>
      <p:ext uri="{BB962C8B-B14F-4D97-AF65-F5344CB8AC3E}">
        <p14:creationId xmlns:p14="http://schemas.microsoft.com/office/powerpoint/2010/main" val="1650104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6000" b="1" u="sng" dirty="0">
                <a:solidFill>
                  <a:srgbClr val="FF0000"/>
                </a:solidFill>
              </a:rPr>
              <a:t>People:</a:t>
            </a:r>
            <a:br>
              <a:rPr lang="en-US" sz="6000" b="1" u="sng" dirty="0">
                <a:solidFill>
                  <a:srgbClr val="FF0000"/>
                </a:solidFill>
              </a:rPr>
            </a:br>
            <a:br>
              <a:rPr lang="en-US" sz="6000" b="1" u="sng" dirty="0">
                <a:solidFill>
                  <a:srgbClr val="FF0000"/>
                </a:solidFill>
              </a:rPr>
            </a:br>
            <a:r>
              <a:rPr lang="en-US" sz="6600" b="1" dirty="0">
                <a:solidFill>
                  <a:srgbClr val="FF0000"/>
                </a:solidFill>
              </a:rPr>
              <a:t>Lord, forgive us our sins.</a:t>
            </a:r>
            <a:endParaRPr lang="en-US" sz="4400" b="1" dirty="0">
              <a:solidFill>
                <a:srgbClr val="FF0000"/>
              </a:solidFill>
            </a:endParaRPr>
          </a:p>
        </p:txBody>
      </p:sp>
    </p:spTree>
    <p:extLst>
      <p:ext uri="{BB962C8B-B14F-4D97-AF65-F5344CB8AC3E}">
        <p14:creationId xmlns:p14="http://schemas.microsoft.com/office/powerpoint/2010/main" val="1544346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
            <a:ext cx="11277600" cy="8138160"/>
          </a:xfrm>
        </p:spPr>
        <p:txBody>
          <a:bodyPr>
            <a:normAutofit/>
          </a:bodyPr>
          <a:lstStyle/>
          <a:p>
            <a:r>
              <a:rPr lang="en-US" sz="7200" b="1" u="sng" dirty="0"/>
              <a:t>Reader</a:t>
            </a:r>
            <a:r>
              <a:rPr lang="en-US" sz="7200" b="1" dirty="0"/>
              <a:t>: </a:t>
            </a:r>
            <a:br>
              <a:rPr lang="en-US" sz="7200" b="1" dirty="0"/>
            </a:br>
            <a:r>
              <a:rPr lang="en-US" sz="6600" b="1" dirty="0"/>
              <a:t>Lord, forgive us and hear our prayers for Jesus’ sake. </a:t>
            </a:r>
            <a:endParaRPr lang="en-US" sz="5400" b="1" dirty="0"/>
          </a:p>
        </p:txBody>
      </p:sp>
    </p:spTree>
    <p:extLst>
      <p:ext uri="{BB962C8B-B14F-4D97-AF65-F5344CB8AC3E}">
        <p14:creationId xmlns:p14="http://schemas.microsoft.com/office/powerpoint/2010/main" val="842979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107E-D299-6DE0-F39A-49B13B240F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6478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688" y="2045495"/>
            <a:ext cx="5915025" cy="4460388"/>
          </a:xfrm>
        </p:spPr>
        <p:txBody>
          <a:bodyPr>
            <a:normAutofit/>
          </a:bodyPr>
          <a:lstStyle/>
          <a:p>
            <a:pPr algn="ctr"/>
            <a:r>
              <a:rPr lang="en-US" sz="6600" b="1" i="1" dirty="0"/>
              <a:t>A moment for meditation and silent confession</a:t>
            </a:r>
          </a:p>
        </p:txBody>
      </p:sp>
    </p:spTree>
    <p:extLst>
      <p:ext uri="{BB962C8B-B14F-4D97-AF65-F5344CB8AC3E}">
        <p14:creationId xmlns:p14="http://schemas.microsoft.com/office/powerpoint/2010/main" val="2160154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636987" y="2628900"/>
            <a:ext cx="8253248" cy="3984171"/>
          </a:xfrm>
        </p:spPr>
        <p:txBody>
          <a:bodyPr/>
          <a:lstStyle/>
          <a:p>
            <a:r>
              <a:rPr lang="en-US" sz="4950" b="1" u="sng" dirty="0"/>
              <a:t>Words of Assurance and Pardon of the Gospel</a:t>
            </a:r>
            <a:r>
              <a:rPr lang="en-US" sz="4950" u="sng" dirty="0"/>
              <a:t> </a:t>
            </a:r>
            <a:br>
              <a:rPr lang="en-US" sz="4950" u="sng" dirty="0"/>
            </a:br>
            <a:br>
              <a:rPr lang="en-US" sz="4950" u="sng" dirty="0"/>
            </a:br>
            <a:r>
              <a:rPr lang="en-US" sz="4950" b="1" dirty="0"/>
              <a:t>Bill </a:t>
            </a:r>
            <a:r>
              <a:rPr lang="en-US" sz="4950" b="1" dirty="0" err="1"/>
              <a:t>Sandhoff</a:t>
            </a:r>
            <a:r>
              <a:rPr lang="en-US" sz="4950" b="1" dirty="0"/>
              <a:t>, Liturgist</a:t>
            </a:r>
            <a:br>
              <a:rPr lang="en-US" sz="4950" b="1" dirty="0"/>
            </a:br>
            <a:endParaRPr lang="en-US" sz="6000" dirty="0"/>
          </a:p>
        </p:txBody>
      </p:sp>
    </p:spTree>
    <p:extLst>
      <p:ext uri="{BB962C8B-B14F-4D97-AF65-F5344CB8AC3E}">
        <p14:creationId xmlns:p14="http://schemas.microsoft.com/office/powerpoint/2010/main" val="4026311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65760" y="304800"/>
            <a:ext cx="10911840" cy="8046719"/>
          </a:xfrm>
        </p:spPr>
        <p:txBody>
          <a:bodyPr/>
          <a:lstStyle/>
          <a:p>
            <a:r>
              <a:rPr lang="en-US" sz="4950" b="1" u="sng" dirty="0"/>
              <a:t>Liturgist: </a:t>
            </a:r>
            <a:br>
              <a:rPr lang="en-US" sz="4950" b="1" u="sng" dirty="0"/>
            </a:br>
            <a:r>
              <a:rPr lang="en-US" sz="4950" b="1" dirty="0"/>
              <a:t>May almighty God,</a:t>
            </a:r>
            <a:br>
              <a:rPr lang="en-US" sz="4950" b="1" dirty="0"/>
            </a:br>
            <a:r>
              <a:rPr lang="en-US" sz="4950" b="1" dirty="0"/>
              <a:t>who caused light to shine out of darkness,</a:t>
            </a:r>
            <a:br>
              <a:rPr lang="en-US" sz="4950" b="1" dirty="0"/>
            </a:br>
            <a:r>
              <a:rPr lang="en-US" sz="4950" b="1" dirty="0"/>
              <a:t>shine in our hearts, cleansing us from all our sins,</a:t>
            </a:r>
            <a:br>
              <a:rPr lang="en-US" sz="4950" b="1" dirty="0"/>
            </a:br>
            <a:r>
              <a:rPr lang="en-US" sz="4950" b="1" dirty="0"/>
              <a:t>and restoring us to the light of the knowledge of God’s glory, </a:t>
            </a:r>
            <a:br>
              <a:rPr lang="en-US" sz="4950" b="1" dirty="0"/>
            </a:br>
            <a:r>
              <a:rPr lang="en-US" sz="4950" b="1" dirty="0"/>
              <a:t>in the face of Jesus Christ, our Savior. Amen.</a:t>
            </a:r>
            <a:br>
              <a:rPr lang="en-US" sz="4950" b="1" dirty="0"/>
            </a:br>
            <a:endParaRPr lang="en-US" sz="4950" b="1" dirty="0"/>
          </a:p>
        </p:txBody>
      </p:sp>
    </p:spTree>
    <p:extLst>
      <p:ext uri="{BB962C8B-B14F-4D97-AF65-F5344CB8AC3E}">
        <p14:creationId xmlns:p14="http://schemas.microsoft.com/office/powerpoint/2010/main" val="2846959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3245-A3A2-B0AD-81F8-03E69350AF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15343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6037024"/>
          </a:xfrm>
        </p:spPr>
        <p:txBody>
          <a:bodyPr/>
          <a:lstStyle/>
          <a:p>
            <a:r>
              <a:rPr lang="en-US" sz="7600" b="1" i="1" kern="0" dirty="0">
                <a:solidFill>
                  <a:srgbClr val="000000"/>
                </a:solidFill>
                <a:latin typeface="Arial Rounded MT Bold" pitchFamily="34" charset="0"/>
                <a:cs typeface="Arial"/>
              </a:rPr>
              <a:t>I Have Decided to Follow Jesus </a:t>
            </a:r>
            <a:endParaRPr lang="en-US" dirty="0"/>
          </a:p>
        </p:txBody>
      </p:sp>
    </p:spTree>
    <p:extLst>
      <p:ext uri="{BB962C8B-B14F-4D97-AF65-F5344CB8AC3E}">
        <p14:creationId xmlns:p14="http://schemas.microsoft.com/office/powerpoint/2010/main" val="3298331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62000"/>
            <a:ext cx="10027920" cy="6549390"/>
          </a:xfrm>
        </p:spPr>
        <p:txBody>
          <a:bodyPr>
            <a:noAutofit/>
          </a:bodyPr>
          <a:lstStyle/>
          <a:p>
            <a:pPr lvl="0" eaLnBrk="0" fontAlgn="base" hangingPunct="0">
              <a:spcAft>
                <a:spcPct val="0"/>
              </a:spcAft>
            </a:pPr>
            <a:r>
              <a:rPr lang="en-US" sz="4800" b="1" dirty="0">
                <a:solidFill>
                  <a:srgbClr val="000000"/>
                </a:solidFill>
                <a:latin typeface="Arial Rounded MT Bold" pitchFamily="34" charset="0"/>
                <a:ea typeface="+mn-ea"/>
                <a:cs typeface="Arial" pitchFamily="34" charset="0"/>
              </a:rPr>
              <a:t>I have decided to follow Jesus,</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I have decided to follow Jesus,</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I have decided to follow Jesus,</a:t>
            </a:r>
            <a:br>
              <a:rPr lang="en-US" sz="4800" b="1" dirty="0">
                <a:solidFill>
                  <a:srgbClr val="000000"/>
                </a:solidFill>
                <a:latin typeface="Arial Rounded MT Bold" pitchFamily="34" charset="0"/>
                <a:ea typeface="+mn-ea"/>
                <a:cs typeface="Arial" pitchFamily="34" charset="0"/>
              </a:rPr>
            </a:b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No turning back, no turning back.</a:t>
            </a:r>
            <a:endParaRPr lang="en-US" sz="7200" dirty="0"/>
          </a:p>
        </p:txBody>
      </p:sp>
    </p:spTree>
    <p:extLst>
      <p:ext uri="{BB962C8B-B14F-4D97-AF65-F5344CB8AC3E}">
        <p14:creationId xmlns:p14="http://schemas.microsoft.com/office/powerpoint/2010/main" val="166003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345441" y="462494"/>
            <a:ext cx="10657839" cy="755450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731520"/>
            <a:ext cx="10241280" cy="7101840"/>
          </a:xfrm>
        </p:spPr>
        <p:txBody>
          <a:bodyPr>
            <a:noAutofit/>
          </a:bodyPr>
          <a:lstStyle/>
          <a:p>
            <a:pPr lvl="0" eaLnBrk="0" fontAlgn="base" hangingPunct="0">
              <a:spcAft>
                <a:spcPct val="0"/>
              </a:spcAft>
            </a:pPr>
            <a:r>
              <a:rPr lang="en-US" sz="4800" b="1" dirty="0">
                <a:solidFill>
                  <a:srgbClr val="000000"/>
                </a:solidFill>
                <a:latin typeface="Arial Rounded MT Bold" pitchFamily="34" charset="0"/>
                <a:ea typeface="+mn-ea"/>
                <a:cs typeface="Arial" pitchFamily="34" charset="0"/>
              </a:rPr>
              <a:t>The world behind me, the cross before me;</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The world behind me, the cross before me;</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The world behind me, the cross before me,</a:t>
            </a:r>
            <a:br>
              <a:rPr lang="en-US" sz="4800" b="1" dirty="0">
                <a:solidFill>
                  <a:srgbClr val="000000"/>
                </a:solidFill>
                <a:latin typeface="Arial Rounded MT Bold" pitchFamily="34" charset="0"/>
                <a:ea typeface="+mn-ea"/>
                <a:cs typeface="Arial" pitchFamily="34" charset="0"/>
              </a:rPr>
            </a:b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No Turning back, no turning back.</a:t>
            </a:r>
            <a:endParaRPr lang="en-US" sz="6000" b="1" dirty="0"/>
          </a:p>
        </p:txBody>
      </p:sp>
    </p:spTree>
    <p:extLst>
      <p:ext uri="{BB962C8B-B14F-4D97-AF65-F5344CB8AC3E}">
        <p14:creationId xmlns:p14="http://schemas.microsoft.com/office/powerpoint/2010/main" val="2269827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
            <a:ext cx="10515600" cy="7467600"/>
          </a:xfrm>
        </p:spPr>
        <p:txBody>
          <a:bodyPr>
            <a:noAutofit/>
          </a:bodyPr>
          <a:lstStyle/>
          <a:p>
            <a:pPr lvl="0" eaLnBrk="0" fontAlgn="base" hangingPunct="0">
              <a:spcAft>
                <a:spcPct val="0"/>
              </a:spcAft>
            </a:pPr>
            <a:r>
              <a:rPr lang="en-US" sz="4800" b="1" dirty="0" err="1">
                <a:solidFill>
                  <a:srgbClr val="000000"/>
                </a:solidFill>
                <a:latin typeface="Arial Rounded MT Bold" pitchFamily="34" charset="0"/>
                <a:ea typeface="+mn-ea"/>
                <a:cs typeface="Arial" pitchFamily="34" charset="0"/>
              </a:rPr>
              <a:t>Tho</a:t>
            </a:r>
            <a:r>
              <a:rPr lang="en-US" sz="4800" b="1" dirty="0">
                <a:solidFill>
                  <a:srgbClr val="000000"/>
                </a:solidFill>
                <a:latin typeface="Arial Rounded MT Bold" pitchFamily="34" charset="0"/>
                <a:ea typeface="+mn-ea"/>
                <a:cs typeface="Arial" pitchFamily="34" charset="0"/>
              </a:rPr>
              <a:t>’ none go with me, still I will follow,</a:t>
            </a:r>
            <a:br>
              <a:rPr lang="en-US" sz="4800" b="1" dirty="0">
                <a:solidFill>
                  <a:srgbClr val="000000"/>
                </a:solidFill>
                <a:latin typeface="Arial Rounded MT Bold" pitchFamily="34" charset="0"/>
                <a:ea typeface="+mn-ea"/>
                <a:cs typeface="Arial" pitchFamily="34" charset="0"/>
              </a:rPr>
            </a:br>
            <a:r>
              <a:rPr lang="en-US" sz="4800" b="1" dirty="0" err="1">
                <a:solidFill>
                  <a:srgbClr val="000000"/>
                </a:solidFill>
                <a:latin typeface="Arial Rounded MT Bold" pitchFamily="34" charset="0"/>
                <a:ea typeface="+mn-ea"/>
                <a:cs typeface="Arial" pitchFamily="34" charset="0"/>
              </a:rPr>
              <a:t>Tho</a:t>
            </a:r>
            <a:r>
              <a:rPr lang="en-US" sz="4800" b="1" dirty="0">
                <a:solidFill>
                  <a:srgbClr val="000000"/>
                </a:solidFill>
                <a:latin typeface="Arial Rounded MT Bold" pitchFamily="34" charset="0"/>
                <a:ea typeface="+mn-ea"/>
                <a:cs typeface="Arial" pitchFamily="34" charset="0"/>
              </a:rPr>
              <a:t>’ none go with me, still I will follow,</a:t>
            </a:r>
            <a:br>
              <a:rPr lang="en-US" sz="4800" b="1" dirty="0">
                <a:solidFill>
                  <a:srgbClr val="000000"/>
                </a:solidFill>
                <a:latin typeface="Arial Rounded MT Bold" pitchFamily="34" charset="0"/>
                <a:ea typeface="+mn-ea"/>
                <a:cs typeface="Arial" pitchFamily="34" charset="0"/>
              </a:rPr>
            </a:br>
            <a:r>
              <a:rPr lang="en-US" sz="4800" b="1" dirty="0" err="1">
                <a:solidFill>
                  <a:srgbClr val="000000"/>
                </a:solidFill>
                <a:latin typeface="Arial Rounded MT Bold" pitchFamily="34" charset="0"/>
                <a:ea typeface="+mn-ea"/>
                <a:cs typeface="Arial" pitchFamily="34" charset="0"/>
              </a:rPr>
              <a:t>Tho</a:t>
            </a:r>
            <a:r>
              <a:rPr lang="en-US" sz="4800" b="1" dirty="0">
                <a:solidFill>
                  <a:srgbClr val="000000"/>
                </a:solidFill>
                <a:latin typeface="Arial Rounded MT Bold" pitchFamily="34" charset="0"/>
                <a:ea typeface="+mn-ea"/>
                <a:cs typeface="Arial" pitchFamily="34" charset="0"/>
              </a:rPr>
              <a:t>’ none go with me, still I will follow,</a:t>
            </a:r>
            <a:br>
              <a:rPr lang="en-US" sz="4800" b="1" dirty="0">
                <a:solidFill>
                  <a:srgbClr val="000000"/>
                </a:solidFill>
                <a:latin typeface="Arial Rounded MT Bold" pitchFamily="34" charset="0"/>
                <a:ea typeface="+mn-ea"/>
                <a:cs typeface="Arial" pitchFamily="34" charset="0"/>
              </a:rPr>
            </a:b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No Turning back, no turning back.</a:t>
            </a:r>
            <a:endParaRPr lang="en-US" sz="6000" b="1" dirty="0"/>
          </a:p>
        </p:txBody>
      </p:sp>
    </p:spTree>
    <p:extLst>
      <p:ext uri="{BB962C8B-B14F-4D97-AF65-F5344CB8AC3E}">
        <p14:creationId xmlns:p14="http://schemas.microsoft.com/office/powerpoint/2010/main" val="185783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10515600" cy="7132320"/>
          </a:xfrm>
        </p:spPr>
        <p:txBody>
          <a:bodyPr>
            <a:normAutofit/>
          </a:bodyPr>
          <a:lstStyle/>
          <a:p>
            <a:pPr lvl="0" eaLnBrk="0" fontAlgn="base" hangingPunct="0">
              <a:spcAft>
                <a:spcPct val="0"/>
              </a:spcAft>
            </a:pPr>
            <a:r>
              <a:rPr lang="en-US" sz="4800" b="1" dirty="0">
                <a:solidFill>
                  <a:srgbClr val="000000"/>
                </a:solidFill>
                <a:latin typeface="Arial Rounded MT Bold" pitchFamily="34" charset="0"/>
                <a:ea typeface="+mn-ea"/>
                <a:cs typeface="Arial" pitchFamily="34" charset="0"/>
              </a:rPr>
              <a:t>Will you decide now to follow Jesus?</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Will you decide now to follow Jesus?</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Will you decide now to follow Jesus?</a:t>
            </a:r>
            <a:br>
              <a:rPr lang="en-US" sz="4800" b="1" dirty="0">
                <a:solidFill>
                  <a:srgbClr val="000000"/>
                </a:solidFill>
                <a:latin typeface="Arial Rounded MT Bold" pitchFamily="34" charset="0"/>
                <a:ea typeface="+mn-ea"/>
                <a:cs typeface="Arial" pitchFamily="34" charset="0"/>
              </a:rPr>
            </a:b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No Turning back, no turning back.</a:t>
            </a:r>
            <a:br>
              <a:rPr lang="en-US" sz="3600" dirty="0">
                <a:solidFill>
                  <a:srgbClr val="000000"/>
                </a:solidFill>
                <a:latin typeface="Times" charset="0"/>
                <a:ea typeface="+mn-ea"/>
                <a:cs typeface="Arial" pitchFamily="34" charset="0"/>
              </a:rPr>
            </a:br>
            <a:endParaRPr lang="en-US" sz="4400" dirty="0"/>
          </a:p>
        </p:txBody>
      </p:sp>
    </p:spTree>
    <p:extLst>
      <p:ext uri="{BB962C8B-B14F-4D97-AF65-F5344CB8AC3E}">
        <p14:creationId xmlns:p14="http://schemas.microsoft.com/office/powerpoint/2010/main" val="152960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10134" b="1" dirty="0">
                <a:latin typeface="Arial Black" pitchFamily="34" charset="0"/>
              </a:rPr>
              <a:t>Peace Like A River</a:t>
            </a:r>
            <a:br>
              <a:rPr lang="en-US" sz="10134" b="1" dirty="0">
                <a:latin typeface="Arial Black" pitchFamily="34" charset="0"/>
              </a:rPr>
            </a:br>
            <a:br>
              <a:rPr lang="en-US" sz="10134" b="1" dirty="0">
                <a:latin typeface="Arial Black" pitchFamily="34" charset="0"/>
              </a:rPr>
            </a:br>
            <a:r>
              <a:rPr lang="en-US" sz="7600" b="1" dirty="0">
                <a:latin typeface="Arial Black" pitchFamily="34" charset="0"/>
              </a:rPr>
              <a:t>Hymn # 750</a:t>
            </a:r>
            <a:endParaRPr lang="en-US" sz="10134" b="1" dirty="0">
              <a:latin typeface="Arial Black" pitchFamily="34" charset="0"/>
            </a:endParaRPr>
          </a:p>
        </p:txBody>
      </p:sp>
    </p:spTree>
    <p:extLst>
      <p:ext uri="{BB962C8B-B14F-4D97-AF65-F5344CB8AC3E}">
        <p14:creationId xmlns:p14="http://schemas.microsoft.com/office/powerpoint/2010/main" val="95363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8049365"/>
          </a:xfrm>
        </p:spPr>
        <p:txBody>
          <a:bodyPr>
            <a:normAutofit/>
          </a:bodyPr>
          <a:lstStyle/>
          <a:p>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 in my soul</a:t>
            </a:r>
          </a:p>
        </p:txBody>
      </p:sp>
    </p:spTree>
    <p:extLst>
      <p:ext uri="{BB962C8B-B14F-4D97-AF65-F5344CB8AC3E}">
        <p14:creationId xmlns:p14="http://schemas.microsoft.com/office/powerpoint/2010/main" val="1636222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8049365"/>
          </a:xfrm>
        </p:spPr>
        <p:txBody>
          <a:bodyPr>
            <a:normAutofit/>
          </a:bodyPr>
          <a:lstStyle/>
          <a:p>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 in my soul</a:t>
            </a:r>
          </a:p>
        </p:txBody>
      </p:sp>
    </p:spTree>
    <p:extLst>
      <p:ext uri="{BB962C8B-B14F-4D97-AF65-F5344CB8AC3E}">
        <p14:creationId xmlns:p14="http://schemas.microsoft.com/office/powerpoint/2010/main" val="1365172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 in my soul.</a:t>
            </a:r>
          </a:p>
        </p:txBody>
      </p:sp>
    </p:spTree>
    <p:extLst>
      <p:ext uri="{BB962C8B-B14F-4D97-AF65-F5344CB8AC3E}">
        <p14:creationId xmlns:p14="http://schemas.microsoft.com/office/powerpoint/2010/main" val="1565063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 in my soul.</a:t>
            </a:r>
          </a:p>
        </p:txBody>
      </p:sp>
    </p:spTree>
    <p:extLst>
      <p:ext uri="{BB962C8B-B14F-4D97-AF65-F5344CB8AC3E}">
        <p14:creationId xmlns:p14="http://schemas.microsoft.com/office/powerpoint/2010/main" val="3712622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8049365"/>
          </a:xfrm>
        </p:spPr>
        <p:txBody>
          <a:bodyPr>
            <a:normAutofit/>
          </a:bodyPr>
          <a:lstStyle/>
          <a:p>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 in my soul</a:t>
            </a:r>
          </a:p>
        </p:txBody>
      </p:sp>
    </p:spTree>
    <p:extLst>
      <p:ext uri="{BB962C8B-B14F-4D97-AF65-F5344CB8AC3E}">
        <p14:creationId xmlns:p14="http://schemas.microsoft.com/office/powerpoint/2010/main" val="140275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470245"/>
          </a:xfrm>
        </p:spPr>
        <p:txBody>
          <a:bodyPr/>
          <a:lstStyle/>
          <a:p>
            <a:r>
              <a:rPr lang="en-US" sz="10134" b="1" dirty="0"/>
              <a:t>"Open The Eyes Of My Heart“</a:t>
            </a:r>
            <a:br>
              <a:rPr lang="en-US" sz="10134" b="1" dirty="0"/>
            </a:br>
            <a:br>
              <a:rPr lang="en-US" b="1" dirty="0"/>
            </a:br>
            <a:r>
              <a:rPr lang="en-US" b="1" dirty="0"/>
              <a:t>Michael W. Smith</a:t>
            </a:r>
            <a:endParaRPr lang="en-US" dirty="0"/>
          </a:p>
        </p:txBody>
      </p:sp>
    </p:spTree>
    <p:extLst>
      <p:ext uri="{BB962C8B-B14F-4D97-AF65-F5344CB8AC3E}">
        <p14:creationId xmlns:p14="http://schemas.microsoft.com/office/powerpoint/2010/main" val="648978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8049365"/>
          </a:xfrm>
        </p:spPr>
        <p:txBody>
          <a:bodyPr>
            <a:normAutofit/>
          </a:bodyPr>
          <a:lstStyle/>
          <a:p>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 in my soul</a:t>
            </a:r>
          </a:p>
        </p:txBody>
      </p:sp>
    </p:spTree>
    <p:extLst>
      <p:ext uri="{BB962C8B-B14F-4D97-AF65-F5344CB8AC3E}">
        <p14:creationId xmlns:p14="http://schemas.microsoft.com/office/powerpoint/2010/main" val="2735967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26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219200" y="2208069"/>
            <a:ext cx="9144000" cy="4729208"/>
          </a:xfrm>
        </p:spPr>
        <p:txBody>
          <a:bodyPr/>
          <a:lstStyle/>
          <a:p>
            <a:r>
              <a:rPr lang="en-US" sz="6000" u="sng" dirty="0"/>
              <a:t>Teaching Moment</a:t>
            </a:r>
            <a:br>
              <a:rPr lang="en-US" sz="6000" u="sng" dirty="0"/>
            </a:br>
            <a:br>
              <a:rPr lang="en-US" sz="6000" u="sng" dirty="0"/>
            </a:br>
            <a:r>
              <a:rPr lang="en-US" sz="6000" b="1" dirty="0"/>
              <a:t>“When Not to Be Generous”</a:t>
            </a:r>
            <a:br>
              <a:rPr lang="en-US" sz="6000" b="1" dirty="0"/>
            </a:br>
            <a:br>
              <a:rPr lang="en-US" sz="6000" b="1" dirty="0"/>
            </a:br>
            <a:r>
              <a:rPr lang="en-US" sz="4950" b="1" dirty="0">
                <a:latin typeface="ADLaM Display" panose="02010000000000000000" pitchFamily="2" charset="0"/>
                <a:ea typeface="ADLaM Display" panose="02010000000000000000" pitchFamily="2" charset="0"/>
                <a:cs typeface="ADLaM Display" panose="02010000000000000000" pitchFamily="2" charset="0"/>
              </a:rPr>
              <a:t>Pastor Dustin</a:t>
            </a:r>
            <a:br>
              <a:rPr lang="en-US" sz="4950" b="1" u="sng" dirty="0"/>
            </a:br>
            <a:endParaRPr lang="en-US" sz="5400" dirty="0">
              <a:latin typeface="Amasis MT Pro Black" panose="02040A040500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74320" y="523670"/>
            <a:ext cx="10972799" cy="7971413"/>
          </a:xfrm>
          <a:prstGeom prst="rect">
            <a:avLst/>
          </a:prstGeom>
          <a:noFill/>
          <a:ln w="9525">
            <a:noFill/>
            <a:miter lim="800000"/>
            <a:headEnd/>
            <a:tailEnd/>
          </a:ln>
          <a:effectLst/>
        </p:spPr>
        <p:txBody>
          <a:bodyPr wrap="square" anchor="ctr">
            <a:spAutoFit/>
          </a:bodyPr>
          <a:lstStyle/>
          <a:p>
            <a:pPr indent="342900" algn="ctr" defTabSz="685800" fontAlgn="base">
              <a:spcBef>
                <a:spcPct val="0"/>
              </a:spcBef>
              <a:spcAft>
                <a:spcPct val="0"/>
              </a:spcAft>
              <a:tabLst>
                <a:tab pos="-171450" algn="l"/>
                <a:tab pos="0" algn="l"/>
                <a:tab pos="342900" algn="l"/>
                <a:tab pos="428625" algn="l"/>
              </a:tabLst>
              <a:defRPr/>
            </a:pPr>
            <a:endParaRPr lang="en-US" sz="3300" b="1" dirty="0">
              <a:solidFill>
                <a:prstClr val="black"/>
              </a:solidFill>
              <a:latin typeface="Arial" pitchFamily="34" charset="0"/>
              <a:ea typeface="MS PGothic" pitchFamily="34" charset="-128"/>
              <a:cs typeface="Arial" pitchFamily="34" charset="0"/>
            </a:endParaRPr>
          </a:p>
          <a:p>
            <a:pPr indent="342900" algn="ctr" defTabSz="685800" fontAlgn="base">
              <a:spcBef>
                <a:spcPct val="0"/>
              </a:spcBef>
              <a:spcAft>
                <a:spcPct val="0"/>
              </a:spcAft>
              <a:tabLst>
                <a:tab pos="-171450" algn="l"/>
                <a:tab pos="0" algn="l"/>
                <a:tab pos="342900" algn="l"/>
                <a:tab pos="428625" algn="l"/>
              </a:tabLst>
              <a:defRPr/>
            </a:pPr>
            <a:r>
              <a:rPr lang="en-US" sz="4800" b="1" dirty="0">
                <a:solidFill>
                  <a:prstClr val="black"/>
                </a:solidFill>
                <a:latin typeface="Arial" pitchFamily="34" charset="0"/>
                <a:ea typeface="MS PGothic" pitchFamily="34" charset="-128"/>
                <a:cs typeface="Arial" pitchFamily="34" charset="0"/>
              </a:rPr>
              <a:t>The Lord’s Prayer</a:t>
            </a:r>
          </a:p>
          <a:p>
            <a:pPr indent="342900" algn="ctr" defTabSz="685800" fontAlgn="base">
              <a:spcBef>
                <a:spcPct val="0"/>
              </a:spcBef>
              <a:spcAft>
                <a:spcPct val="0"/>
              </a:spcAft>
              <a:tabLst>
                <a:tab pos="-171450" algn="l"/>
                <a:tab pos="0" algn="l"/>
                <a:tab pos="342900" algn="l"/>
                <a:tab pos="428625" algn="l"/>
              </a:tabLst>
              <a:defRPr/>
            </a:pPr>
            <a:endParaRPr lang="en-US" sz="3200" b="1" dirty="0">
              <a:solidFill>
                <a:prstClr val="black"/>
              </a:solidFill>
              <a:latin typeface="Arial" pitchFamily="34" charset="0"/>
              <a:ea typeface="MS PGothic" pitchFamily="34" charset="-128"/>
              <a:cs typeface="Arial" pitchFamily="34" charset="0"/>
            </a:endParaRPr>
          </a:p>
          <a:p>
            <a:pPr algn="ctr" defTabSz="6858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6858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6858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6858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6858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6858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6858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6858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6858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6858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685800">
              <a:defRPr/>
            </a:pPr>
            <a:r>
              <a:rPr lang="en-US" sz="3200" b="1" dirty="0">
                <a:solidFill>
                  <a:prstClr val="black"/>
                </a:solidFill>
                <a:latin typeface="Arial" pitchFamily="34" charset="0"/>
                <a:ea typeface="MS PGothic" pitchFamily="34" charset="-128"/>
                <a:cs typeface="Arial" pitchFamily="34" charset="0"/>
              </a:rPr>
              <a:t>AMEN</a:t>
            </a:r>
          </a:p>
          <a:p>
            <a:pPr algn="ctr" defTabSz="685800">
              <a:defRPr/>
            </a:pPr>
            <a:endParaRPr lang="en-US" sz="15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518160" y="670560"/>
            <a:ext cx="10363200" cy="7467600"/>
          </a:xfrm>
        </p:spPr>
        <p:txBody>
          <a:bodyPr/>
          <a:lstStyle/>
          <a:p>
            <a:r>
              <a:rPr lang="en-US" sz="5931" b="1" dirty="0"/>
              <a:t>OFFERTORY</a:t>
            </a:r>
          </a:p>
        </p:txBody>
      </p:sp>
    </p:spTree>
    <p:extLst>
      <p:ext uri="{BB962C8B-B14F-4D97-AF65-F5344CB8AC3E}">
        <p14:creationId xmlns:p14="http://schemas.microsoft.com/office/powerpoint/2010/main" val="787295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70560" y="670560"/>
            <a:ext cx="10363200" cy="7498080"/>
          </a:xfrm>
        </p:spPr>
        <p:txBody>
          <a:bodyPr/>
          <a:lstStyle/>
          <a:p>
            <a:r>
              <a:rPr lang="en-US" sz="4500" b="1" dirty="0"/>
              <a:t>Offsite contributions can be made via Tithely.com</a:t>
            </a:r>
            <a:br>
              <a:rPr lang="en-US" sz="4500" b="1" dirty="0"/>
            </a:br>
            <a:r>
              <a:rPr lang="en-US" sz="4500" b="1" dirty="0"/>
              <a:t>the instructions are on our website </a:t>
            </a:r>
            <a:r>
              <a:rPr lang="en-US" sz="3600" dirty="0"/>
              <a:t>bayshoregardenscommunitychurch.com</a:t>
            </a:r>
            <a:br>
              <a:rPr lang="en-US" sz="4050" dirty="0"/>
            </a:br>
            <a:r>
              <a:rPr lang="en-US" sz="4050" dirty="0"/>
              <a:t>or </a:t>
            </a:r>
            <a:br>
              <a:rPr lang="en-US" sz="4050" dirty="0"/>
            </a:br>
            <a:r>
              <a:rPr lang="en-US" sz="4050" b="1" dirty="0"/>
              <a:t>checks can be mailed to</a:t>
            </a:r>
            <a:br>
              <a:rPr lang="en-US" sz="4050" b="1" dirty="0"/>
            </a:br>
            <a:r>
              <a:rPr lang="en-US" sz="4050" b="1" dirty="0"/>
              <a:t>6228 26</a:t>
            </a:r>
            <a:r>
              <a:rPr lang="en-US" sz="4050" b="1" baseline="30000" dirty="0"/>
              <a:t>th</a:t>
            </a:r>
            <a:r>
              <a:rPr lang="en-US" sz="4050" b="1" dirty="0"/>
              <a:t> street west</a:t>
            </a:r>
            <a:br>
              <a:rPr lang="en-US" sz="4050" b="1" dirty="0"/>
            </a:br>
            <a:r>
              <a:rPr lang="en-US" sz="405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579120" y="347875"/>
            <a:ext cx="5694680" cy="3899005"/>
          </a:xfrm>
        </p:spPr>
        <p:txBody>
          <a:bodyPr/>
          <a:lstStyle/>
          <a:p>
            <a:r>
              <a:rPr lang="en-US" sz="8360">
                <a:solidFill>
                  <a:schemeClr val="bg1"/>
                </a:solidFill>
              </a:rPr>
              <a:t>Holy</a:t>
            </a:r>
            <a:br>
              <a:rPr lang="en-US" sz="8360">
                <a:solidFill>
                  <a:schemeClr val="bg1"/>
                </a:solidFill>
              </a:rPr>
            </a:br>
            <a:r>
              <a:rPr lang="en-US" sz="8360">
                <a:solidFill>
                  <a:schemeClr val="bg1"/>
                </a:solidFill>
              </a:rPr>
              <a:t>Communion</a:t>
            </a:r>
          </a:p>
        </p:txBody>
      </p:sp>
    </p:spTree>
    <p:extLst>
      <p:ext uri="{BB962C8B-B14F-4D97-AF65-F5344CB8AC3E}">
        <p14:creationId xmlns:p14="http://schemas.microsoft.com/office/powerpoint/2010/main" val="12070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lstStyle/>
          <a:p>
            <a:r>
              <a:rPr lang="en-US" sz="8360" b="1" dirty="0">
                <a:latin typeface="Arial Black" pitchFamily="34" charset="0"/>
              </a:rPr>
              <a:t>WHEN WE ALL</a:t>
            </a:r>
            <a:br>
              <a:rPr lang="en-US" sz="8360" b="1" dirty="0">
                <a:latin typeface="Arial Black" pitchFamily="34" charset="0"/>
              </a:rPr>
            </a:br>
            <a:r>
              <a:rPr lang="en-US" sz="8360" b="1" dirty="0">
                <a:latin typeface="Arial Black" pitchFamily="34" charset="0"/>
              </a:rPr>
              <a:t>GET TO HEAVEN</a:t>
            </a:r>
            <a:br>
              <a:rPr lang="en-US" b="1" dirty="0">
                <a:latin typeface="Arial Black" pitchFamily="34" charset="0"/>
              </a:rPr>
            </a:br>
            <a:br>
              <a:rPr lang="en-US" b="1" dirty="0">
                <a:latin typeface="Arial Black" pitchFamily="34" charset="0"/>
              </a:rPr>
            </a:br>
            <a:r>
              <a:rPr lang="en-US" b="1" dirty="0">
                <a:latin typeface="Arial Black" pitchFamily="34" charset="0"/>
              </a:rPr>
              <a:t>HYMN # 772</a:t>
            </a:r>
          </a:p>
        </p:txBody>
      </p:sp>
    </p:spTree>
    <p:extLst>
      <p:ext uri="{BB962C8B-B14F-4D97-AF65-F5344CB8AC3E}">
        <p14:creationId xmlns:p14="http://schemas.microsoft.com/office/powerpoint/2010/main" val="737885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noAutofit/>
          </a:bodyPr>
          <a:lstStyle/>
          <a:p>
            <a:r>
              <a:rPr lang="en-US" sz="6000" b="1" dirty="0">
                <a:latin typeface="Arial Black" pitchFamily="34" charset="0"/>
              </a:rPr>
              <a:t>Sing the wondrous love of Jesus,</a:t>
            </a:r>
            <a:br>
              <a:rPr lang="en-US" sz="6000" b="1" dirty="0">
                <a:latin typeface="Arial Black" pitchFamily="34" charset="0"/>
              </a:rPr>
            </a:br>
            <a:r>
              <a:rPr lang="en-US" sz="6000" b="1" dirty="0">
                <a:latin typeface="Arial Black" pitchFamily="34" charset="0"/>
              </a:rPr>
              <a:t>Sing His mercy and His grace;</a:t>
            </a:r>
            <a:br>
              <a:rPr lang="en-US" sz="6000" b="1" dirty="0">
                <a:latin typeface="Arial Black" pitchFamily="34" charset="0"/>
              </a:rPr>
            </a:br>
            <a:r>
              <a:rPr lang="en-US" sz="6000" b="1" dirty="0">
                <a:latin typeface="Arial Black" pitchFamily="34" charset="0"/>
              </a:rPr>
              <a:t>In the mansions bright and blessed</a:t>
            </a:r>
            <a:br>
              <a:rPr lang="en-US" sz="6000" b="1" dirty="0">
                <a:latin typeface="Arial Black" pitchFamily="34" charset="0"/>
              </a:rPr>
            </a:br>
            <a:r>
              <a:rPr lang="en-US" sz="6000" b="1" dirty="0">
                <a:latin typeface="Arial Black" pitchFamily="34" charset="0"/>
              </a:rPr>
              <a:t>He’ll prepare for us a place.</a:t>
            </a:r>
          </a:p>
        </p:txBody>
      </p:sp>
    </p:spTree>
    <p:extLst>
      <p:ext uri="{BB962C8B-B14F-4D97-AF65-F5344CB8AC3E}">
        <p14:creationId xmlns:p14="http://schemas.microsoft.com/office/powerpoint/2010/main" val="795069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normAutofit fontScale="90000"/>
          </a:bodyPr>
          <a:lstStyle/>
          <a:p>
            <a:r>
              <a:rPr lang="en-US" sz="6840" b="1" dirty="0">
                <a:latin typeface="Arial Black" pitchFamily="34" charset="0"/>
              </a:rPr>
              <a:t>When we all, get to heaven,</a:t>
            </a:r>
            <a:br>
              <a:rPr lang="en-US" sz="6840" b="1" dirty="0">
                <a:latin typeface="Arial Black" pitchFamily="34" charset="0"/>
              </a:rPr>
            </a:br>
            <a:r>
              <a:rPr lang="en-US" sz="6840" b="1" dirty="0">
                <a:latin typeface="Arial Black" pitchFamily="34" charset="0"/>
              </a:rPr>
              <a:t>What a day of rejoicing that will be!</a:t>
            </a:r>
            <a:br>
              <a:rPr lang="en-US" sz="6840" b="1" dirty="0">
                <a:latin typeface="Arial Black" pitchFamily="34" charset="0"/>
              </a:rPr>
            </a:br>
            <a:r>
              <a:rPr lang="en-US" sz="6840" b="1" dirty="0">
                <a:latin typeface="Arial Black" pitchFamily="34" charset="0"/>
              </a:rPr>
              <a:t>When we all, see Jesus,</a:t>
            </a:r>
            <a:br>
              <a:rPr lang="en-US" sz="6840" b="1" dirty="0">
                <a:latin typeface="Arial Black" pitchFamily="34" charset="0"/>
              </a:rPr>
            </a:br>
            <a:r>
              <a:rPr lang="en-US" sz="6840" b="1" dirty="0">
                <a:latin typeface="Arial Black" pitchFamily="34" charset="0"/>
              </a:rPr>
              <a:t>We’ll sing and shout the victory!</a:t>
            </a:r>
            <a:br>
              <a:rPr lang="en-US" sz="6840" b="1" dirty="0">
                <a:latin typeface="Arial Black" pitchFamily="34" charset="0"/>
              </a:rPr>
            </a:br>
            <a:endParaRPr lang="en-US" sz="6840" b="1" dirty="0">
              <a:latin typeface="Arial Black" pitchFamily="34" charset="0"/>
            </a:endParaRPr>
          </a:p>
        </p:txBody>
      </p:sp>
    </p:spTree>
    <p:extLst>
      <p:ext uri="{BB962C8B-B14F-4D97-AF65-F5344CB8AC3E}">
        <p14:creationId xmlns:p14="http://schemas.microsoft.com/office/powerpoint/2010/main" val="270668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8360" b="1" dirty="0"/>
              <a:t>Open the eyes of my heart, Lord</a:t>
            </a:r>
            <a:br>
              <a:rPr lang="en-US" sz="8360" b="1" dirty="0"/>
            </a:br>
            <a:r>
              <a:rPr lang="en-US" sz="8360" b="1" dirty="0"/>
              <a:t>Open the eyes of my heart</a:t>
            </a:r>
            <a:br>
              <a:rPr lang="en-US" sz="8360" b="1" dirty="0"/>
            </a:br>
            <a:r>
              <a:rPr lang="en-US" sz="8360" b="1" dirty="0"/>
              <a:t>I want to see You</a:t>
            </a:r>
            <a:br>
              <a:rPr lang="en-US" sz="8360" b="1" dirty="0"/>
            </a:br>
            <a:r>
              <a:rPr lang="en-US" sz="8360" b="1" dirty="0"/>
              <a:t>I want to see You</a:t>
            </a:r>
          </a:p>
        </p:txBody>
      </p:sp>
    </p:spTree>
    <p:extLst>
      <p:ext uri="{BB962C8B-B14F-4D97-AF65-F5344CB8AC3E}">
        <p14:creationId xmlns:p14="http://schemas.microsoft.com/office/powerpoint/2010/main" val="996085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8049365"/>
          </a:xfrm>
        </p:spPr>
        <p:txBody>
          <a:bodyPr>
            <a:normAutofit fontScale="90000"/>
          </a:bodyPr>
          <a:lstStyle/>
          <a:p>
            <a:r>
              <a:rPr lang="en-US" sz="6840" b="1" dirty="0">
                <a:latin typeface="Arial Black" pitchFamily="34" charset="0"/>
              </a:rPr>
              <a:t>While we walk the pilgrim pathway</a:t>
            </a:r>
            <a:br>
              <a:rPr lang="en-US" sz="6840" b="1" dirty="0">
                <a:latin typeface="Arial Black" pitchFamily="34" charset="0"/>
              </a:rPr>
            </a:br>
            <a:r>
              <a:rPr lang="en-US" sz="6840" b="1" dirty="0">
                <a:latin typeface="Arial Black" pitchFamily="34" charset="0"/>
              </a:rPr>
              <a:t>Clouds will overspread the sky;</a:t>
            </a:r>
            <a:br>
              <a:rPr lang="en-US" sz="6840" b="1" dirty="0">
                <a:latin typeface="Arial Black" pitchFamily="34" charset="0"/>
              </a:rPr>
            </a:br>
            <a:r>
              <a:rPr lang="en-US" sz="6840" b="1" dirty="0">
                <a:latin typeface="Arial Black" pitchFamily="34" charset="0"/>
              </a:rPr>
              <a:t>But when </a:t>
            </a:r>
            <a:r>
              <a:rPr lang="en-US" sz="6840" b="1" dirty="0" err="1">
                <a:latin typeface="Arial Black" pitchFamily="34" charset="0"/>
              </a:rPr>
              <a:t>trav’ling</a:t>
            </a:r>
            <a:r>
              <a:rPr lang="en-US" sz="6840" b="1" dirty="0">
                <a:latin typeface="Arial Black" pitchFamily="34" charset="0"/>
              </a:rPr>
              <a:t> days are over,</a:t>
            </a:r>
            <a:br>
              <a:rPr lang="en-US" sz="6840" b="1" dirty="0">
                <a:latin typeface="Arial Black" pitchFamily="34" charset="0"/>
              </a:rPr>
            </a:br>
            <a:r>
              <a:rPr lang="en-US" sz="6840" b="1" dirty="0">
                <a:latin typeface="Arial Black" pitchFamily="34" charset="0"/>
              </a:rPr>
              <a:t>Not a shadow not a sigh.</a:t>
            </a:r>
            <a:br>
              <a:rPr lang="en-US" sz="6840" b="1" dirty="0">
                <a:latin typeface="Arial Black" pitchFamily="34" charset="0"/>
              </a:rPr>
            </a:br>
            <a:endParaRPr lang="en-US" sz="6840" b="1" dirty="0">
              <a:latin typeface="Arial Black" pitchFamily="34" charset="0"/>
            </a:endParaRPr>
          </a:p>
        </p:txBody>
      </p:sp>
    </p:spTree>
    <p:extLst>
      <p:ext uri="{BB962C8B-B14F-4D97-AF65-F5344CB8AC3E}">
        <p14:creationId xmlns:p14="http://schemas.microsoft.com/office/powerpoint/2010/main" val="4168859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normAutofit fontScale="90000"/>
          </a:bodyPr>
          <a:lstStyle/>
          <a:p>
            <a:r>
              <a:rPr lang="en-US" sz="6840" b="1" dirty="0">
                <a:latin typeface="Arial Black" pitchFamily="34" charset="0"/>
              </a:rPr>
              <a:t>When we all, get to heaven,</a:t>
            </a:r>
            <a:br>
              <a:rPr lang="en-US" sz="6840" b="1" dirty="0">
                <a:latin typeface="Arial Black" pitchFamily="34" charset="0"/>
              </a:rPr>
            </a:br>
            <a:r>
              <a:rPr lang="en-US" sz="6840" b="1" dirty="0">
                <a:latin typeface="Arial Black" pitchFamily="34" charset="0"/>
              </a:rPr>
              <a:t>What a day of rejoicing that will be!</a:t>
            </a:r>
            <a:br>
              <a:rPr lang="en-US" sz="6840" b="1" dirty="0">
                <a:latin typeface="Arial Black" pitchFamily="34" charset="0"/>
              </a:rPr>
            </a:br>
            <a:r>
              <a:rPr lang="en-US" sz="6840" b="1" dirty="0">
                <a:latin typeface="Arial Black" pitchFamily="34" charset="0"/>
              </a:rPr>
              <a:t>When we all, see Jesus,</a:t>
            </a:r>
            <a:br>
              <a:rPr lang="en-US" sz="6840" b="1" dirty="0">
                <a:latin typeface="Arial Black" pitchFamily="34" charset="0"/>
              </a:rPr>
            </a:br>
            <a:r>
              <a:rPr lang="en-US" sz="6840" b="1" dirty="0">
                <a:latin typeface="Arial Black" pitchFamily="34" charset="0"/>
              </a:rPr>
              <a:t>We’ll sing and shout the victory!</a:t>
            </a:r>
            <a:br>
              <a:rPr lang="en-US" sz="6840" b="1" dirty="0">
                <a:latin typeface="Arial Black" pitchFamily="34" charset="0"/>
              </a:rPr>
            </a:br>
            <a:endParaRPr lang="en-US" sz="6840" b="1" dirty="0">
              <a:latin typeface="Arial Black" pitchFamily="34" charset="0"/>
            </a:endParaRPr>
          </a:p>
        </p:txBody>
      </p:sp>
    </p:spTree>
    <p:extLst>
      <p:ext uri="{BB962C8B-B14F-4D97-AF65-F5344CB8AC3E}">
        <p14:creationId xmlns:p14="http://schemas.microsoft.com/office/powerpoint/2010/main" val="3699711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normAutofit fontScale="90000"/>
          </a:bodyPr>
          <a:lstStyle/>
          <a:p>
            <a:r>
              <a:rPr lang="en-US" sz="6840" dirty="0">
                <a:latin typeface="Arial Black" pitchFamily="34" charset="0"/>
              </a:rPr>
              <a:t>Let us then be true and faithful,</a:t>
            </a:r>
            <a:br>
              <a:rPr lang="en-US" sz="6840" dirty="0">
                <a:latin typeface="Arial Black" pitchFamily="34" charset="0"/>
              </a:rPr>
            </a:br>
            <a:r>
              <a:rPr lang="en-US" sz="6840" dirty="0">
                <a:latin typeface="Arial Black" pitchFamily="34" charset="0"/>
              </a:rPr>
              <a:t>Trusting, serving every day;</a:t>
            </a:r>
            <a:br>
              <a:rPr lang="en-US" sz="6840" dirty="0">
                <a:latin typeface="Arial Black" pitchFamily="34" charset="0"/>
              </a:rPr>
            </a:br>
            <a:r>
              <a:rPr lang="en-US" sz="6840" dirty="0">
                <a:latin typeface="Arial Black" pitchFamily="34" charset="0"/>
              </a:rPr>
              <a:t>Just one glimpse of Him in glory</a:t>
            </a:r>
            <a:br>
              <a:rPr lang="en-US" sz="6840" dirty="0">
                <a:latin typeface="Arial Black" pitchFamily="34" charset="0"/>
              </a:rPr>
            </a:br>
            <a:r>
              <a:rPr lang="en-US" sz="6840" dirty="0">
                <a:latin typeface="Arial Black" pitchFamily="34" charset="0"/>
              </a:rPr>
              <a:t>Will the toils of life repay.</a:t>
            </a:r>
          </a:p>
        </p:txBody>
      </p:sp>
    </p:spTree>
    <p:extLst>
      <p:ext uri="{BB962C8B-B14F-4D97-AF65-F5344CB8AC3E}">
        <p14:creationId xmlns:p14="http://schemas.microsoft.com/office/powerpoint/2010/main" val="960534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normAutofit fontScale="90000"/>
          </a:bodyPr>
          <a:lstStyle/>
          <a:p>
            <a:r>
              <a:rPr lang="en-US" sz="6840" b="1" dirty="0">
                <a:latin typeface="Arial Black" pitchFamily="34" charset="0"/>
              </a:rPr>
              <a:t>When we all, get to heaven,</a:t>
            </a:r>
            <a:br>
              <a:rPr lang="en-US" sz="6840" b="1" dirty="0">
                <a:latin typeface="Arial Black" pitchFamily="34" charset="0"/>
              </a:rPr>
            </a:br>
            <a:r>
              <a:rPr lang="en-US" sz="6840" b="1" dirty="0">
                <a:latin typeface="Arial Black" pitchFamily="34" charset="0"/>
              </a:rPr>
              <a:t>What a day of rejoicing that will be!</a:t>
            </a:r>
            <a:br>
              <a:rPr lang="en-US" sz="6840" b="1" dirty="0">
                <a:latin typeface="Arial Black" pitchFamily="34" charset="0"/>
              </a:rPr>
            </a:br>
            <a:r>
              <a:rPr lang="en-US" sz="6840" b="1" dirty="0">
                <a:latin typeface="Arial Black" pitchFamily="34" charset="0"/>
              </a:rPr>
              <a:t>When we all, see Jesus,</a:t>
            </a:r>
            <a:br>
              <a:rPr lang="en-US" sz="6840" b="1" dirty="0">
                <a:latin typeface="Arial Black" pitchFamily="34" charset="0"/>
              </a:rPr>
            </a:br>
            <a:r>
              <a:rPr lang="en-US" sz="6840" b="1" dirty="0">
                <a:latin typeface="Arial Black" pitchFamily="34" charset="0"/>
              </a:rPr>
              <a:t>We’ll sing and shout the victory!</a:t>
            </a:r>
            <a:br>
              <a:rPr lang="en-US" sz="6840" b="1" dirty="0">
                <a:latin typeface="Arial Black" pitchFamily="34" charset="0"/>
              </a:rPr>
            </a:br>
            <a:endParaRPr lang="en-US" sz="6840" b="1" dirty="0">
              <a:latin typeface="Arial Black" pitchFamily="34" charset="0"/>
            </a:endParaRPr>
          </a:p>
        </p:txBody>
      </p:sp>
    </p:spTree>
    <p:extLst>
      <p:ext uri="{BB962C8B-B14F-4D97-AF65-F5344CB8AC3E}">
        <p14:creationId xmlns:p14="http://schemas.microsoft.com/office/powerpoint/2010/main" val="1868992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lstStyle/>
          <a:p>
            <a:r>
              <a:rPr lang="en-US" b="1" dirty="0">
                <a:latin typeface="Arial Black" pitchFamily="34" charset="0"/>
              </a:rPr>
              <a:t>Onward to the prize before us!</a:t>
            </a:r>
            <a:br>
              <a:rPr lang="en-US" b="1" dirty="0">
                <a:latin typeface="Arial Black" pitchFamily="34" charset="0"/>
              </a:rPr>
            </a:br>
            <a:r>
              <a:rPr lang="en-US" b="1" dirty="0">
                <a:latin typeface="Arial Black" pitchFamily="34" charset="0"/>
              </a:rPr>
              <a:t>Soon His beauty we’ll behold;</a:t>
            </a:r>
            <a:br>
              <a:rPr lang="en-US" b="1" dirty="0">
                <a:latin typeface="Arial Black" pitchFamily="34" charset="0"/>
              </a:rPr>
            </a:br>
            <a:r>
              <a:rPr lang="en-US" b="1" dirty="0">
                <a:latin typeface="Arial Black" pitchFamily="34" charset="0"/>
              </a:rPr>
              <a:t>Soon the pearly gates will open,</a:t>
            </a:r>
            <a:br>
              <a:rPr lang="en-US" b="1" dirty="0">
                <a:latin typeface="Arial Black" pitchFamily="34" charset="0"/>
              </a:rPr>
            </a:br>
            <a:r>
              <a:rPr lang="en-US" b="1" dirty="0">
                <a:latin typeface="Arial Black" pitchFamily="34" charset="0"/>
              </a:rPr>
              <a:t>We shall tread the streets of gold!</a:t>
            </a:r>
          </a:p>
        </p:txBody>
      </p:sp>
    </p:spTree>
    <p:extLst>
      <p:ext uri="{BB962C8B-B14F-4D97-AF65-F5344CB8AC3E}">
        <p14:creationId xmlns:p14="http://schemas.microsoft.com/office/powerpoint/2010/main" val="3060401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7952845"/>
          </a:xfrm>
        </p:spPr>
        <p:txBody>
          <a:bodyPr>
            <a:normAutofit fontScale="90000"/>
          </a:bodyPr>
          <a:lstStyle/>
          <a:p>
            <a:r>
              <a:rPr lang="en-US" sz="6840" b="1" dirty="0">
                <a:latin typeface="Arial Black" pitchFamily="34" charset="0"/>
              </a:rPr>
              <a:t>When we all, get to heaven,</a:t>
            </a:r>
            <a:br>
              <a:rPr lang="en-US" sz="6840" b="1" dirty="0">
                <a:latin typeface="Arial Black" pitchFamily="34" charset="0"/>
              </a:rPr>
            </a:br>
            <a:r>
              <a:rPr lang="en-US" sz="6840" b="1" dirty="0">
                <a:latin typeface="Arial Black" pitchFamily="34" charset="0"/>
              </a:rPr>
              <a:t>What a day of rejoicing that will be!</a:t>
            </a:r>
            <a:br>
              <a:rPr lang="en-US" sz="6840" b="1" dirty="0">
                <a:latin typeface="Arial Black" pitchFamily="34" charset="0"/>
              </a:rPr>
            </a:br>
            <a:r>
              <a:rPr lang="en-US" sz="6840" b="1" dirty="0">
                <a:latin typeface="Arial Black" pitchFamily="34" charset="0"/>
              </a:rPr>
              <a:t>When we all, see Jesus,</a:t>
            </a:r>
            <a:br>
              <a:rPr lang="en-US" sz="6840" b="1" dirty="0">
                <a:latin typeface="Arial Black" pitchFamily="34" charset="0"/>
              </a:rPr>
            </a:br>
            <a:r>
              <a:rPr lang="en-US" sz="6840" b="1" dirty="0">
                <a:latin typeface="Arial Black" pitchFamily="34" charset="0"/>
              </a:rPr>
              <a:t>We’ll sing and shout the victory!</a:t>
            </a:r>
            <a:br>
              <a:rPr lang="en-US" sz="6840" b="1" dirty="0">
                <a:latin typeface="Arial Black" pitchFamily="34" charset="0"/>
              </a:rPr>
            </a:br>
            <a:endParaRPr lang="en-US" sz="6840" b="1" dirty="0">
              <a:latin typeface="Arial Black" pitchFamily="34" charset="0"/>
            </a:endParaRPr>
          </a:p>
        </p:txBody>
      </p:sp>
    </p:spTree>
    <p:extLst>
      <p:ext uri="{BB962C8B-B14F-4D97-AF65-F5344CB8AC3E}">
        <p14:creationId xmlns:p14="http://schemas.microsoft.com/office/powerpoint/2010/main" val="1659464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07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810491" y="1354084"/>
            <a:ext cx="9694718" cy="5863144"/>
          </a:xfrm>
          <a:prstGeom prst="rect">
            <a:avLst/>
          </a:prstGeom>
          <a:noFill/>
          <a:ln w="9525">
            <a:noFill/>
            <a:miter lim="800000"/>
            <a:headEnd/>
            <a:tailEnd/>
          </a:ln>
        </p:spPr>
        <p:txBody>
          <a:bodyPr wrap="square" anchor="ctr">
            <a:spAutoFit/>
          </a:bodyPr>
          <a:lstStyle/>
          <a:p>
            <a:pPr algn="ctr" defTabSz="685800" fontAlgn="base">
              <a:spcBef>
                <a:spcPct val="0"/>
              </a:spcBef>
              <a:spcAft>
                <a:spcPct val="0"/>
              </a:spcAft>
              <a:tabLst>
                <a:tab pos="0" algn="l"/>
                <a:tab pos="342900" algn="l"/>
                <a:tab pos="428625" algn="l"/>
                <a:tab pos="685800" algn="l"/>
                <a:tab pos="857250" algn="l"/>
              </a:tabLst>
            </a:pPr>
            <a:r>
              <a:rPr lang="en-US" sz="3600" b="1" u="sng" dirty="0">
                <a:solidFill>
                  <a:srgbClr val="000000"/>
                </a:solidFill>
                <a:latin typeface="Arial" pitchFamily="34" charset="0"/>
                <a:ea typeface="MS PGothic" pitchFamily="34" charset="-128"/>
                <a:cs typeface="Arial" pitchFamily="34" charset="0"/>
              </a:rPr>
              <a:t>THE PASTORAL BENEDICTION</a:t>
            </a:r>
          </a:p>
          <a:p>
            <a:pPr algn="ctr" defTabSz="685800" fontAlgn="base">
              <a:spcBef>
                <a:spcPct val="0"/>
              </a:spcBef>
              <a:spcAft>
                <a:spcPct val="0"/>
              </a:spcAft>
              <a:tabLst>
                <a:tab pos="0" algn="l"/>
                <a:tab pos="342900" algn="l"/>
                <a:tab pos="428625" algn="l"/>
                <a:tab pos="685800" algn="l"/>
                <a:tab pos="857250" algn="l"/>
              </a:tabLst>
            </a:pPr>
            <a:endParaRPr lang="en-US" sz="36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r>
              <a:rPr lang="en-US" sz="4050" b="1" dirty="0">
                <a:solidFill>
                  <a:srgbClr val="000000"/>
                </a:solidFill>
                <a:latin typeface="Arial" pitchFamily="34" charset="0"/>
                <a:ea typeface="MS PGothic" pitchFamily="34" charset="-128"/>
                <a:cs typeface="Arial" pitchFamily="34" charset="0"/>
              </a:rPr>
              <a:t>God has a plan for you and,</a:t>
            </a:r>
          </a:p>
          <a:p>
            <a:pPr algn="ctr" defTabSz="685800" fontAlgn="base">
              <a:spcBef>
                <a:spcPct val="0"/>
              </a:spcBef>
              <a:spcAft>
                <a:spcPct val="0"/>
              </a:spcAft>
              <a:tabLst>
                <a:tab pos="0" algn="l"/>
                <a:tab pos="342900" algn="l"/>
                <a:tab pos="428625" algn="l"/>
                <a:tab pos="685800" algn="l"/>
                <a:tab pos="857250" algn="l"/>
              </a:tabLst>
            </a:pPr>
            <a:r>
              <a:rPr lang="en-US" sz="4050" b="1" dirty="0">
                <a:solidFill>
                  <a:srgbClr val="000000"/>
                </a:solidFill>
                <a:latin typeface="Arial" pitchFamily="34" charset="0"/>
                <a:ea typeface="MS PGothic" pitchFamily="34" charset="-128"/>
                <a:cs typeface="Arial" pitchFamily="34" charset="0"/>
              </a:rPr>
              <a:t>you are </a:t>
            </a:r>
            <a:r>
              <a:rPr lang="en-US" sz="4050" b="1" u="sng" dirty="0">
                <a:solidFill>
                  <a:srgbClr val="000000"/>
                </a:solidFill>
                <a:latin typeface="Arial" pitchFamily="34" charset="0"/>
                <a:ea typeface="MS PGothic" pitchFamily="34" charset="-128"/>
                <a:cs typeface="Arial" pitchFamily="34" charset="0"/>
              </a:rPr>
              <a:t>EXACTLY</a:t>
            </a:r>
            <a:r>
              <a:rPr lang="en-US" sz="4050" b="1" dirty="0">
                <a:solidFill>
                  <a:srgbClr val="000000"/>
                </a:solidFill>
                <a:latin typeface="Arial" pitchFamily="34" charset="0"/>
                <a:ea typeface="MS PGothic" pitchFamily="34" charset="-128"/>
                <a:cs typeface="Arial" pitchFamily="34" charset="0"/>
              </a:rPr>
              <a:t> where God wants you to be.</a:t>
            </a: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just" defTabSz="685800" fontAlgn="base">
              <a:spcBef>
                <a:spcPct val="0"/>
              </a:spcBef>
              <a:spcAft>
                <a:spcPct val="0"/>
              </a:spcAft>
              <a:tabLst>
                <a:tab pos="0" algn="l"/>
                <a:tab pos="342900" algn="l"/>
                <a:tab pos="428625" algn="l"/>
                <a:tab pos="685800" algn="l"/>
                <a:tab pos="857250" algn="l"/>
              </a:tabLst>
            </a:pPr>
            <a:endParaRPr lang="en-US" sz="1350"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362450" y="4572000"/>
            <a:ext cx="2914650" cy="21717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8360" b="1" dirty="0"/>
              <a:t>Open the eyes of my heart, Lord</a:t>
            </a:r>
            <a:br>
              <a:rPr lang="en-US" sz="8360" b="1" dirty="0"/>
            </a:br>
            <a:r>
              <a:rPr lang="en-US" sz="8360" b="1" dirty="0"/>
              <a:t>Open the eyes of my heart</a:t>
            </a:r>
            <a:br>
              <a:rPr lang="en-US" sz="8360" b="1" dirty="0"/>
            </a:br>
            <a:r>
              <a:rPr lang="en-US" sz="8360" b="1" dirty="0"/>
              <a:t>I want to see You</a:t>
            </a:r>
            <a:br>
              <a:rPr lang="en-US" sz="8360" b="1" dirty="0"/>
            </a:br>
            <a:r>
              <a:rPr lang="en-US" sz="8360" b="1" dirty="0"/>
              <a:t>I want to see You</a:t>
            </a:r>
          </a:p>
        </p:txBody>
      </p:sp>
    </p:spTree>
    <p:extLst>
      <p:ext uri="{BB962C8B-B14F-4D97-AF65-F5344CB8AC3E}">
        <p14:creationId xmlns:p14="http://schemas.microsoft.com/office/powerpoint/2010/main" val="379274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Autofit/>
          </a:bodyPr>
          <a:lstStyle/>
          <a:p>
            <a:r>
              <a:rPr lang="en-US" sz="6840" b="1" dirty="0"/>
              <a:t>To see You high and lifted up</a:t>
            </a:r>
            <a:br>
              <a:rPr lang="en-US" sz="6840" b="1" dirty="0"/>
            </a:br>
            <a:r>
              <a:rPr lang="en-US" sz="6840" b="1" dirty="0" err="1"/>
              <a:t>Shinin</a:t>
            </a:r>
            <a:r>
              <a:rPr lang="en-US" sz="6840" b="1" dirty="0"/>
              <a:t>' in the light of Your glory</a:t>
            </a:r>
            <a:br>
              <a:rPr lang="en-US" sz="6840" b="1" dirty="0"/>
            </a:br>
            <a:r>
              <a:rPr lang="en-US" sz="6840" b="1" dirty="0"/>
              <a:t>Pour out Your power and love</a:t>
            </a:r>
            <a:br>
              <a:rPr lang="en-US" sz="6840" b="1" dirty="0"/>
            </a:br>
            <a:r>
              <a:rPr lang="en-US" sz="6840" b="1" dirty="0"/>
              <a:t>As we sing holy, holy, holy</a:t>
            </a:r>
          </a:p>
        </p:txBody>
      </p:sp>
    </p:spTree>
    <p:extLst>
      <p:ext uri="{BB962C8B-B14F-4D97-AF65-F5344CB8AC3E}">
        <p14:creationId xmlns:p14="http://schemas.microsoft.com/office/powerpoint/2010/main" val="121727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8360" b="1" dirty="0"/>
              <a:t>Open the eyes of my heart, Lord</a:t>
            </a:r>
            <a:br>
              <a:rPr lang="en-US" sz="8360" b="1" dirty="0"/>
            </a:br>
            <a:r>
              <a:rPr lang="en-US" sz="8360" b="1" dirty="0"/>
              <a:t>Open the eyes of my heart</a:t>
            </a:r>
            <a:br>
              <a:rPr lang="en-US" sz="8360" b="1" dirty="0"/>
            </a:br>
            <a:r>
              <a:rPr lang="en-US" sz="8360" b="1" dirty="0"/>
              <a:t>I want to see You</a:t>
            </a:r>
            <a:br>
              <a:rPr lang="en-US" sz="8360" b="1" dirty="0"/>
            </a:br>
            <a:r>
              <a:rPr lang="en-US" sz="8360" b="1" dirty="0"/>
              <a:t>I want to see You</a:t>
            </a:r>
          </a:p>
        </p:txBody>
      </p:sp>
    </p:spTree>
    <p:extLst>
      <p:ext uri="{BB962C8B-B14F-4D97-AF65-F5344CB8AC3E}">
        <p14:creationId xmlns:p14="http://schemas.microsoft.com/office/powerpoint/2010/main" val="1797417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5590</TotalTime>
  <Words>1591</Words>
  <Application>Microsoft Office PowerPoint</Application>
  <PresentationFormat>Custom</PresentationFormat>
  <Paragraphs>81</Paragraphs>
  <Slides>67</Slides>
  <Notes>2</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67</vt:i4>
      </vt:variant>
    </vt:vector>
  </HeadingPairs>
  <TitlesOfParts>
    <vt:vector size="89"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6_Office Theme</vt:lpstr>
      <vt:lpstr>7_Office Theme</vt:lpstr>
      <vt:lpstr>10_Office Theme</vt:lpstr>
      <vt:lpstr>Office 2013 - 2022 Theme</vt:lpstr>
      <vt:lpstr>2_Office Theme</vt:lpstr>
      <vt:lpstr>5_Office Theme</vt:lpstr>
      <vt:lpstr>8_Office Theme</vt:lpstr>
      <vt:lpstr>1_Office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"Open The Eyes Of My Heart“  Michael W. Smith</vt:lpstr>
      <vt:lpstr>Open the eyes of my heart, Lord Open the eyes of my heart I want to see You I want to see You</vt:lpstr>
      <vt:lpstr>Open the eyes of my heart, Lord Open the eyes of my heart I want to see You I want to see You</vt:lpstr>
      <vt:lpstr>To see You high and lifted up Shinin' in the light of Your glory Pour out Your power and love As we sing holy, holy, holy</vt:lpstr>
      <vt:lpstr>Open the eyes of my heart, Lord Open the eyes of my heart I want to see You I want to see You</vt:lpstr>
      <vt:lpstr>Open the eyes of my heart, Lord Open the eyes of my heart I want to see You I want to see You</vt:lpstr>
      <vt:lpstr>To see You high and lifted up Shinin' in the light of Your glory Pour out Your power and love As we sing holy, holy, holy</vt:lpstr>
      <vt:lpstr>Holy, holy, holy We cry holy, holy, holy You are holy, holy, holy I want to see you</vt:lpstr>
      <vt:lpstr>Holy, holy, holy holy, holy, holy You are holy, holy, holy I want to see you</vt:lpstr>
      <vt:lpstr>Holy, holy, holy holy, holy, holy holy, holy, holy I want to see you</vt:lpstr>
      <vt:lpstr>PowerPoint Presentation</vt:lpstr>
      <vt:lpstr>Holy, Holy, Holy! Lord God Almighty  Hymn # 3</vt:lpstr>
      <vt:lpstr>Holy, holy, holy!  Lord God Almighty! Early in the morning  our song shall rise to Thee; Holy, holy, holy!  merciful and mighty! God in three persons,  blessed Trinity! </vt:lpstr>
      <vt:lpstr>Holy, holy, holy!  all the saints adore Thee, Casting down their golden crowns  around the glassy sea; Cherubim and seraphim  falling down before Thee, Which wert and art,  and evermore shalt be. </vt:lpstr>
      <vt:lpstr>Holy, holy, holy!  though the darkness hide Thee, Though the eye of sinful man  Thy glory may not see, Only Thou art holy; there is none beside Thee, Perfect in pow’r, in love, and purity.</vt:lpstr>
      <vt:lpstr>Holy, holy, holy!  Lord God Almighty! All Thy works shall praise Thy name, in earth, and sky, and sea; Holy, holy, holy!  merciful and mighty! God in three persons,  blessed Trinity! </vt:lpstr>
      <vt:lpstr>PowerPoint Presentation</vt:lpstr>
      <vt:lpstr>WELCOME</vt:lpstr>
      <vt:lpstr>Call To  Worship   (from Revelation 15:3-4, NIV)   Elder Roy Palk, Liturgist </vt:lpstr>
      <vt:lpstr>Reader:  Great and marvelous are your deeds, Lord God Almighty!  Just and true are your ways, King of the ages! </vt:lpstr>
      <vt:lpstr>People:  You alone are holy.  All nations will come and worship you!</vt:lpstr>
      <vt:lpstr>PowerPoint Presentation</vt:lpstr>
      <vt:lpstr>Prayer of Confession   </vt:lpstr>
      <vt:lpstr>Reader:  Lord, you are a God who keeps promises. In our prayers and songs we say that we want to be Christians, but then we forget our promises. </vt:lpstr>
      <vt:lpstr>People:  Lord, forgive us our sins.</vt:lpstr>
      <vt:lpstr>Reader:  Our actions do not match up with our words. We say mean things to other people, we hurt their feelings, we think of ourselves first, and, worst  of all, we ignore you.</vt:lpstr>
      <vt:lpstr>People:  Lord, forgive us our sins.</vt:lpstr>
      <vt:lpstr>Reader:  Lord, forgive us and hear our prayers for Jesus’ sake. </vt:lpstr>
      <vt:lpstr>PowerPoint Presentation</vt:lpstr>
      <vt:lpstr>A moment for meditation and silent confession</vt:lpstr>
      <vt:lpstr>Words of Assurance and Pardon of the Gospel   Bill Sandhoff, Liturgist </vt:lpstr>
      <vt:lpstr>Liturgist:  May almighty God, who caused light to shine out of darkness, shine in our hearts, cleansing us from all our sins, and restoring us to the light of the knowledge of God’s glory,  in the face of Jesus Christ, our Savior. Amen. </vt:lpstr>
      <vt:lpstr>PowerPoint Presentation</vt:lpstr>
      <vt:lpstr>I Have Decided to Follow Jesus </vt:lpstr>
      <vt:lpstr>I have decided to follow Jesus, I have decided to follow Jesus, I have decided to follow Jesus,  No turning back, no turning back.</vt:lpstr>
      <vt:lpstr>The world behind me, the cross before me; The world behind me, the cross before me; The world behind me, the cross before me,  No Turning back, no turning back.</vt:lpstr>
      <vt:lpstr>Tho’ none go with me, still I will follow, Tho’ none go with me, still I will follow, Tho’ none go with me, still I will follow,  No Turning back, no turning back.</vt:lpstr>
      <vt:lpstr>Will you decide now to follow Jesus? Will you decide now to follow Jesus? Will you decide now to follow Jesus?  No Turning back, no turning back. </vt:lpstr>
      <vt:lpstr>PowerPoint Presentation</vt:lpstr>
      <vt:lpstr>Peace Like A River  Hymn # 750</vt:lpstr>
      <vt:lpstr>I’ve got peace like a river, I’ve got peace like a river, I’ve got peace like a river in my soul</vt:lpstr>
      <vt:lpstr>I’ve got peace like a river, I’ve got peace like a river, I’ve got peace like a river in my soul</vt:lpstr>
      <vt:lpstr>I’ve got love like an ocean, I’ve got love like an ocean, I’ve got love like an ocean in my soul.</vt:lpstr>
      <vt:lpstr>I’ve got love like an ocean, I’ve got love like an ocean, I’ve got love like an ocean in my soul.</vt:lpstr>
      <vt:lpstr>I’ve got joy like a fountain, I’ve got joy like a fountain, I’ve got joy like a fountain in my soul</vt:lpstr>
      <vt:lpstr>I’ve got joy like a fountain, I’ve got joy like a fountain, I’ve got joy like a fountain in my soul</vt:lpstr>
      <vt:lpstr>PowerPoint Presentation</vt:lpstr>
      <vt:lpstr>Teaching Moment  “When Not to Be Generous”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Holy Communion</vt:lpstr>
      <vt:lpstr>WHEN WE ALL GET TO HEAVEN  HYMN # 772</vt:lpstr>
      <vt:lpstr>Sing the wondrous love of Jesus, Sing His mercy and His grace; In the mansions bright and blessed He’ll prepare for us a place.</vt:lpstr>
      <vt:lpstr>When we all, get to heaven, What a day of rejoicing that will be! When we all, see Jesus, We’ll sing and shout the victory! </vt:lpstr>
      <vt:lpstr>While we walk the pilgrim pathway Clouds will overspread the sky; But when trav’ling days are over, Not a shadow not a sigh. </vt:lpstr>
      <vt:lpstr>When we all, get to heaven, What a day of rejoicing that will be! When we all, see Jesus, We’ll sing and shout the victory! </vt:lpstr>
      <vt:lpstr>Let us then be true and faithful, Trusting, serving every day; Just one glimpse of Him in glory Will the toils of life repay.</vt:lpstr>
      <vt:lpstr>When we all, get to heaven, What a day of rejoicing that will be! When we all, see Jesus, We’ll sing and shout the victory! </vt:lpstr>
      <vt:lpstr>Onward to the prize before us! Soon His beauty we’ll behold; Soon the pearly gates will open, We shall tread the streets of gold!</vt:lpstr>
      <vt:lpstr>When we all, get to heaven, What a day of rejoicing that will be! When we all, see Jesus, We’ll sing and shout the victory!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274</cp:revision>
  <dcterms:created xsi:type="dcterms:W3CDTF">2021-03-31T13:56:44Z</dcterms:created>
  <dcterms:modified xsi:type="dcterms:W3CDTF">2024-09-01T12:40:23Z</dcterms:modified>
</cp:coreProperties>
</file>