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6" r:id="rId2"/>
    <p:sldMasterId id="2147484174" r:id="rId3"/>
    <p:sldMasterId id="2147484184" r:id="rId4"/>
    <p:sldMasterId id="2147484711" r:id="rId5"/>
    <p:sldMasterId id="2147484757" r:id="rId6"/>
    <p:sldMasterId id="2147484784" r:id="rId7"/>
    <p:sldMasterId id="2147484796" r:id="rId8"/>
    <p:sldMasterId id="2147484799" r:id="rId9"/>
    <p:sldMasterId id="2147484802" r:id="rId10"/>
    <p:sldMasterId id="2147484805" r:id="rId11"/>
  </p:sldMasterIdLst>
  <p:notesMasterIdLst>
    <p:notesMasterId r:id="rId82"/>
  </p:notesMasterIdLst>
  <p:sldIdLst>
    <p:sldId id="3324" r:id="rId12"/>
    <p:sldId id="610" r:id="rId13"/>
    <p:sldId id="469" r:id="rId14"/>
    <p:sldId id="3473" r:id="rId15"/>
    <p:sldId id="256" r:id="rId16"/>
    <p:sldId id="3443" r:id="rId17"/>
    <p:sldId id="258" r:id="rId18"/>
    <p:sldId id="3444" r:id="rId19"/>
    <p:sldId id="3474" r:id="rId20"/>
    <p:sldId id="261" r:id="rId21"/>
    <p:sldId id="262" r:id="rId22"/>
    <p:sldId id="3446" r:id="rId23"/>
    <p:sldId id="3447" r:id="rId24"/>
    <p:sldId id="3448" r:id="rId25"/>
    <p:sldId id="3449" r:id="rId26"/>
    <p:sldId id="3450" r:id="rId27"/>
    <p:sldId id="3451" r:id="rId28"/>
    <p:sldId id="3452" r:id="rId29"/>
    <p:sldId id="3453" r:id="rId30"/>
    <p:sldId id="1986" r:id="rId31"/>
    <p:sldId id="3312" r:id="rId32"/>
    <p:sldId id="3313" r:id="rId33"/>
    <p:sldId id="2778" r:id="rId34"/>
    <p:sldId id="3417" r:id="rId35"/>
    <p:sldId id="3418" r:id="rId36"/>
    <p:sldId id="3454" r:id="rId37"/>
    <p:sldId id="3455" r:id="rId38"/>
    <p:sldId id="2693" r:id="rId39"/>
    <p:sldId id="3460" r:id="rId40"/>
    <p:sldId id="3459" r:id="rId41"/>
    <p:sldId id="3458" r:id="rId42"/>
    <p:sldId id="3457" r:id="rId43"/>
    <p:sldId id="3456" r:id="rId44"/>
    <p:sldId id="2472" r:id="rId45"/>
    <p:sldId id="3343" r:id="rId46"/>
    <p:sldId id="3336" r:id="rId47"/>
    <p:sldId id="3337" r:id="rId48"/>
    <p:sldId id="3344" r:id="rId49"/>
    <p:sldId id="3342" r:id="rId50"/>
    <p:sldId id="3419" r:id="rId51"/>
    <p:sldId id="3420" r:id="rId52"/>
    <p:sldId id="3322" r:id="rId53"/>
    <p:sldId id="582" r:id="rId54"/>
    <p:sldId id="447" r:id="rId55"/>
    <p:sldId id="448" r:id="rId56"/>
    <p:sldId id="3461" r:id="rId57"/>
    <p:sldId id="3402" r:id="rId58"/>
    <p:sldId id="257" r:id="rId59"/>
    <p:sldId id="3462" r:id="rId60"/>
    <p:sldId id="259" r:id="rId61"/>
    <p:sldId id="3463" r:id="rId62"/>
    <p:sldId id="3464" r:id="rId63"/>
    <p:sldId id="3475" r:id="rId64"/>
    <p:sldId id="3467" r:id="rId65"/>
    <p:sldId id="454" r:id="rId66"/>
    <p:sldId id="455" r:id="rId67"/>
    <p:sldId id="1001" r:id="rId68"/>
    <p:sldId id="1943" r:id="rId69"/>
    <p:sldId id="3438" r:id="rId70"/>
    <p:sldId id="3439" r:id="rId71"/>
    <p:sldId id="3440" r:id="rId72"/>
    <p:sldId id="3468" r:id="rId73"/>
    <p:sldId id="3469" r:id="rId74"/>
    <p:sldId id="3470" r:id="rId75"/>
    <p:sldId id="260" r:id="rId76"/>
    <p:sldId id="3471" r:id="rId77"/>
    <p:sldId id="3472" r:id="rId78"/>
    <p:sldId id="263" r:id="rId79"/>
    <p:sldId id="264" r:id="rId80"/>
    <p:sldId id="464" r:id="rId81"/>
  </p:sldIdLst>
  <p:sldSz cx="154432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4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38" autoAdjust="0"/>
    <p:restoredTop sz="94660" autoAdjust="0"/>
  </p:normalViewPr>
  <p:slideViewPr>
    <p:cSldViewPr snapToGrid="0">
      <p:cViewPr varScale="1">
        <p:scale>
          <a:sx n="20" d="100"/>
          <a:sy n="20" d="100"/>
        </p:scale>
        <p:origin x="72" y="1692"/>
      </p:cViewPr>
      <p:guideLst>
        <p:guide orient="horz" pos="2736"/>
        <p:guide pos="4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viewProps" Target="viewProps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61" Type="http://schemas.openxmlformats.org/officeDocument/2006/relationships/slide" Target="slides/slide5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3A7C-722E-41CC-B3C0-A249950A62F4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36F0-4A1E-432E-878D-796833E1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9D974-F010-4959-A42F-69CBCF5A95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07AC5A-DFC9-402C-B0F5-4F35BC16C58D}" type="slidenum">
              <a:rPr 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70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677" y="2165669"/>
            <a:ext cx="13319760" cy="3613467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677" y="5813320"/>
            <a:ext cx="13319760" cy="1900237"/>
          </a:xfrm>
        </p:spPr>
        <p:txBody>
          <a:bodyPr/>
          <a:lstStyle>
            <a:lvl1pPr marL="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1pPr>
            <a:lvl2pPr marL="57913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2pPr>
            <a:lvl3pPr marL="115827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3pPr>
            <a:lvl4pPr marL="1737406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4pPr>
            <a:lvl5pPr marL="2316541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5pPr>
            <a:lvl6pPr marL="2895676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6pPr>
            <a:lvl7pPr marL="3474811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7pPr>
            <a:lvl8pPr marL="4053947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8pPr>
            <a:lvl9pPr marL="4633082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9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1720" y="2312458"/>
            <a:ext cx="6563360" cy="551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2312458"/>
            <a:ext cx="6563360" cy="551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3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31" y="462493"/>
            <a:ext cx="13319760" cy="1679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732" y="2129473"/>
            <a:ext cx="6533197" cy="1043622"/>
          </a:xfrm>
        </p:spPr>
        <p:txBody>
          <a:bodyPr anchor="b"/>
          <a:lstStyle>
            <a:lvl1pPr marL="0" indent="0">
              <a:buNone/>
              <a:defRPr sz="3040" b="1"/>
            </a:lvl1pPr>
            <a:lvl2pPr marL="579135" indent="0">
              <a:buNone/>
              <a:defRPr sz="2533" b="1"/>
            </a:lvl2pPr>
            <a:lvl3pPr marL="1158270" indent="0">
              <a:buNone/>
              <a:defRPr sz="2280" b="1"/>
            </a:lvl3pPr>
            <a:lvl4pPr marL="1737406" indent="0">
              <a:buNone/>
              <a:defRPr sz="2027" b="1"/>
            </a:lvl4pPr>
            <a:lvl5pPr marL="2316541" indent="0">
              <a:buNone/>
              <a:defRPr sz="2027" b="1"/>
            </a:lvl5pPr>
            <a:lvl6pPr marL="2895676" indent="0">
              <a:buNone/>
              <a:defRPr sz="2027" b="1"/>
            </a:lvl6pPr>
            <a:lvl7pPr marL="3474811" indent="0">
              <a:buNone/>
              <a:defRPr sz="2027" b="1"/>
            </a:lvl7pPr>
            <a:lvl8pPr marL="4053947" indent="0">
              <a:buNone/>
              <a:defRPr sz="2027" b="1"/>
            </a:lvl8pPr>
            <a:lvl9pPr marL="4633082" indent="0">
              <a:buNone/>
              <a:defRPr sz="20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732" y="3173095"/>
            <a:ext cx="6533197" cy="46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120" y="2129473"/>
            <a:ext cx="6565371" cy="1043622"/>
          </a:xfrm>
        </p:spPr>
        <p:txBody>
          <a:bodyPr anchor="b"/>
          <a:lstStyle>
            <a:lvl1pPr marL="0" indent="0">
              <a:buNone/>
              <a:defRPr sz="3040" b="1"/>
            </a:lvl1pPr>
            <a:lvl2pPr marL="579135" indent="0">
              <a:buNone/>
              <a:defRPr sz="2533" b="1"/>
            </a:lvl2pPr>
            <a:lvl3pPr marL="1158270" indent="0">
              <a:buNone/>
              <a:defRPr sz="2280" b="1"/>
            </a:lvl3pPr>
            <a:lvl4pPr marL="1737406" indent="0">
              <a:buNone/>
              <a:defRPr sz="2027" b="1"/>
            </a:lvl4pPr>
            <a:lvl5pPr marL="2316541" indent="0">
              <a:buNone/>
              <a:defRPr sz="2027" b="1"/>
            </a:lvl5pPr>
            <a:lvl6pPr marL="2895676" indent="0">
              <a:buNone/>
              <a:defRPr sz="2027" b="1"/>
            </a:lvl6pPr>
            <a:lvl7pPr marL="3474811" indent="0">
              <a:buNone/>
              <a:defRPr sz="2027" b="1"/>
            </a:lvl7pPr>
            <a:lvl8pPr marL="4053947" indent="0">
              <a:buNone/>
              <a:defRPr sz="2027" b="1"/>
            </a:lvl8pPr>
            <a:lvl9pPr marL="4633082" indent="0">
              <a:buNone/>
              <a:defRPr sz="20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120" y="3173095"/>
            <a:ext cx="6565371" cy="46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2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1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32" y="579120"/>
            <a:ext cx="4980834" cy="2026920"/>
          </a:xfrm>
        </p:spPr>
        <p:txBody>
          <a:bodyPr anchor="b"/>
          <a:lstStyle>
            <a:lvl1pPr>
              <a:defRPr sz="40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371" y="1250739"/>
            <a:ext cx="7818120" cy="6173258"/>
          </a:xfrm>
        </p:spPr>
        <p:txBody>
          <a:bodyPr/>
          <a:lstStyle>
            <a:lvl1pPr>
              <a:defRPr sz="4053"/>
            </a:lvl1pPr>
            <a:lvl2pPr>
              <a:defRPr sz="3547"/>
            </a:lvl2pPr>
            <a:lvl3pPr>
              <a:defRPr sz="3040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32" y="2606040"/>
            <a:ext cx="4980834" cy="4828011"/>
          </a:xfrm>
        </p:spPr>
        <p:txBody>
          <a:bodyPr/>
          <a:lstStyle>
            <a:lvl1pPr marL="0" indent="0">
              <a:buNone/>
              <a:defRPr sz="2027"/>
            </a:lvl1pPr>
            <a:lvl2pPr marL="579135" indent="0">
              <a:buNone/>
              <a:defRPr sz="1773"/>
            </a:lvl2pPr>
            <a:lvl3pPr marL="1158270" indent="0">
              <a:buNone/>
              <a:defRPr sz="1520"/>
            </a:lvl3pPr>
            <a:lvl4pPr marL="1737406" indent="0">
              <a:buNone/>
              <a:defRPr sz="1267"/>
            </a:lvl4pPr>
            <a:lvl5pPr marL="2316541" indent="0">
              <a:buNone/>
              <a:defRPr sz="1267"/>
            </a:lvl5pPr>
            <a:lvl6pPr marL="2895676" indent="0">
              <a:buNone/>
              <a:defRPr sz="1267"/>
            </a:lvl6pPr>
            <a:lvl7pPr marL="3474811" indent="0">
              <a:buNone/>
              <a:defRPr sz="1267"/>
            </a:lvl7pPr>
            <a:lvl8pPr marL="4053947" indent="0">
              <a:buNone/>
              <a:defRPr sz="1267"/>
            </a:lvl8pPr>
            <a:lvl9pPr marL="4633082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74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32" y="579120"/>
            <a:ext cx="4980834" cy="2026920"/>
          </a:xfrm>
        </p:spPr>
        <p:txBody>
          <a:bodyPr anchor="b"/>
          <a:lstStyle>
            <a:lvl1pPr>
              <a:defRPr sz="40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65371" y="1250739"/>
            <a:ext cx="7818120" cy="6173258"/>
          </a:xfrm>
        </p:spPr>
        <p:txBody>
          <a:bodyPr anchor="t"/>
          <a:lstStyle>
            <a:lvl1pPr marL="0" indent="0">
              <a:buNone/>
              <a:defRPr sz="4053"/>
            </a:lvl1pPr>
            <a:lvl2pPr marL="579135" indent="0">
              <a:buNone/>
              <a:defRPr sz="3547"/>
            </a:lvl2pPr>
            <a:lvl3pPr marL="1158270" indent="0">
              <a:buNone/>
              <a:defRPr sz="3040"/>
            </a:lvl3pPr>
            <a:lvl4pPr marL="1737406" indent="0">
              <a:buNone/>
              <a:defRPr sz="2533"/>
            </a:lvl4pPr>
            <a:lvl5pPr marL="2316541" indent="0">
              <a:buNone/>
              <a:defRPr sz="2533"/>
            </a:lvl5pPr>
            <a:lvl6pPr marL="2895676" indent="0">
              <a:buNone/>
              <a:defRPr sz="2533"/>
            </a:lvl6pPr>
            <a:lvl7pPr marL="3474811" indent="0">
              <a:buNone/>
              <a:defRPr sz="2533"/>
            </a:lvl7pPr>
            <a:lvl8pPr marL="4053947" indent="0">
              <a:buNone/>
              <a:defRPr sz="2533"/>
            </a:lvl8pPr>
            <a:lvl9pPr marL="4633082" indent="0">
              <a:buNone/>
              <a:defRPr sz="25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32" y="2606040"/>
            <a:ext cx="4980834" cy="4828011"/>
          </a:xfrm>
        </p:spPr>
        <p:txBody>
          <a:bodyPr/>
          <a:lstStyle>
            <a:lvl1pPr marL="0" indent="0">
              <a:buNone/>
              <a:defRPr sz="2027"/>
            </a:lvl1pPr>
            <a:lvl2pPr marL="579135" indent="0">
              <a:buNone/>
              <a:defRPr sz="1773"/>
            </a:lvl2pPr>
            <a:lvl3pPr marL="1158270" indent="0">
              <a:buNone/>
              <a:defRPr sz="1520"/>
            </a:lvl3pPr>
            <a:lvl4pPr marL="1737406" indent="0">
              <a:buNone/>
              <a:defRPr sz="1267"/>
            </a:lvl4pPr>
            <a:lvl5pPr marL="2316541" indent="0">
              <a:buNone/>
              <a:defRPr sz="1267"/>
            </a:lvl5pPr>
            <a:lvl6pPr marL="2895676" indent="0">
              <a:buNone/>
              <a:defRPr sz="1267"/>
            </a:lvl6pPr>
            <a:lvl7pPr marL="3474811" indent="0">
              <a:buNone/>
              <a:defRPr sz="1267"/>
            </a:lvl7pPr>
            <a:lvl8pPr marL="4053947" indent="0">
              <a:buNone/>
              <a:defRPr sz="1267"/>
            </a:lvl8pPr>
            <a:lvl9pPr marL="4633082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1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1540" y="462492"/>
            <a:ext cx="3329940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1720" y="462492"/>
            <a:ext cx="9796780" cy="736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58BA-DDED-428C-B670-384008085FC2}" type="datetimeFigureOut">
              <a:rPr lang="en-US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62C-22B6-45D5-887A-A7913DBF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240" y="2698539"/>
            <a:ext cx="13126720" cy="1862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80" y="4922520"/>
            <a:ext cx="10810240" cy="2219960"/>
          </a:xfrm>
        </p:spPr>
        <p:txBody>
          <a:bodyPr/>
          <a:lstStyle>
            <a:lvl1pPr marL="0" indent="0" algn="ctr">
              <a:buNone/>
              <a:defRPr/>
            </a:lvl1pPr>
            <a:lvl2pPr marL="579135" indent="0" algn="ctr">
              <a:buNone/>
              <a:defRPr/>
            </a:lvl2pPr>
            <a:lvl3pPr marL="1158270" indent="0" algn="ctr">
              <a:buNone/>
              <a:defRPr/>
            </a:lvl3pPr>
            <a:lvl4pPr marL="1737406" indent="0" algn="ctr">
              <a:buNone/>
              <a:defRPr/>
            </a:lvl4pPr>
            <a:lvl5pPr marL="2316541" indent="0" algn="ctr">
              <a:buNone/>
              <a:defRPr/>
            </a:lvl5pPr>
            <a:lvl6pPr marL="2895676" indent="0" algn="ctr">
              <a:buNone/>
              <a:defRPr/>
            </a:lvl6pPr>
            <a:lvl7pPr marL="3474811" indent="0" algn="ctr">
              <a:buNone/>
              <a:defRPr/>
            </a:lvl7pPr>
            <a:lvl8pPr marL="4053947" indent="0" algn="ctr">
              <a:buNone/>
              <a:defRPr/>
            </a:lvl8pPr>
            <a:lvl9pPr marL="463308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655967-8062-3EAA-25C7-D1E050AE4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8F2F4B-F329-5C41-80EF-9D8F837FF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90517-F307-07C0-F4F6-8E3AE0B9A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</a:pPr>
            <a:fld id="{8A8B6385-F88A-498B-8A8F-2C51BC000ACA}" type="slidenum">
              <a:rPr lang="en-US" altLang="en-US" smtClean="0">
                <a:solidFill>
                  <a:srgbClr val="000000"/>
                </a:solidFill>
              </a:rPr>
              <a:pPr defTabSz="11582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EBA81F-1C11-D991-2F99-8ADF97A12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53F709-6947-59B1-EFA3-A1D04D08E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A8534D-B087-57F1-C402-6C8F10AB7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</a:pPr>
            <a:fld id="{D7223A8F-15C2-440E-8E07-1ADA8D26FA4B}" type="slidenum">
              <a:rPr lang="en-US" altLang="en-US" smtClean="0">
                <a:solidFill>
                  <a:srgbClr val="000000"/>
                </a:solidFill>
              </a:rPr>
              <a:pPr defTabSz="11582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2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1DA686-733E-9E79-4FD8-CDDB335C9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AAF531-90D3-A0D3-4B7A-4DF461AAE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D666DE-7E7D-0BCE-68F2-34F225071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fld id="{AD33040B-2313-4EFB-B43C-AC498A3FE100}" type="slidenum">
              <a:rPr lang="en-US" altLang="en-US" smtClean="0">
                <a:solidFill>
                  <a:srgbClr val="000000"/>
                </a:solidFill>
              </a:rPr>
              <a:pPr defTabSz="11582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68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25314D-30C4-E825-03D9-30216652D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BBAD11-BCB7-91B8-7177-ECA88CF56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328433-1BDE-7F4A-7EEE-69F47E06D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70" fontAlgn="base">
              <a:spcBef>
                <a:spcPct val="0"/>
              </a:spcBef>
              <a:spcAft>
                <a:spcPct val="0"/>
              </a:spcAft>
              <a:defRPr/>
            </a:pPr>
            <a:fld id="{D4069368-4834-45F4-8D5A-BAABED6C3D28}" type="slidenum">
              <a:rPr lang="en-US" altLang="en-US" smtClean="0">
                <a:solidFill>
                  <a:srgbClr val="000000"/>
                </a:solidFill>
              </a:rPr>
              <a:pPr defTabSz="11582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1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06" y="5582074"/>
            <a:ext cx="13126720" cy="1725295"/>
          </a:xfrm>
        </p:spPr>
        <p:txBody>
          <a:bodyPr anchor="t"/>
          <a:lstStyle>
            <a:lvl1pPr algn="l">
              <a:defRPr sz="50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906" y="3681837"/>
            <a:ext cx="13126720" cy="1900237"/>
          </a:xfrm>
        </p:spPr>
        <p:txBody>
          <a:bodyPr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9135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2pPr>
            <a:lvl3pPr marL="1158270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3pPr>
            <a:lvl4pPr marL="1737406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4pPr>
            <a:lvl5pPr marL="2316541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5pPr>
            <a:lvl6pPr marL="2895676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6pPr>
            <a:lvl7pPr marL="3474811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7pPr>
            <a:lvl8pPr marL="4053947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8pPr>
            <a:lvl9pPr marL="4633082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8270"/>
            <a:fld id="{81D20915-CEE1-4438-82B4-4C9686BA7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8270"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82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8270"/>
            <a:fld id="{74E05342-46C1-4368-B536-EFAF46A8C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82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62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8270"/>
            <a:fld id="{81D20915-CEE1-4438-82B4-4C9686BA74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8270"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82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8270"/>
            <a:fld id="{74E05342-46C1-4368-B536-EFAF46A8C3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82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3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58270"/>
            <a:fld id="{A2116A44-EB4B-4BEE-AC20-C98B925777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8270"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582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58270"/>
            <a:fld id="{F5DDF3E7-0253-4468-8906-F7646338B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82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 smtClean="0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342891">
              <a:defRPr/>
            </a:pPr>
            <a:fld id="{B9C800B0-7B37-41C5-8D51-55BB2B986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1">
                <a:defRPr/>
              </a:pPr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34289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342891">
              <a:defRPr/>
            </a:pPr>
            <a:fld id="{764EC362-6D5C-42EF-8A7B-FF349380AE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E0F8F2-7212-DEC4-E579-774E74B9F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A499BE-D7C0-145E-B860-1CFFC3704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53B44-5F6E-4E1E-A680-6D9D1FD98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42" fontAlgn="base">
              <a:spcBef>
                <a:spcPct val="0"/>
              </a:spcBef>
              <a:spcAft>
                <a:spcPct val="0"/>
              </a:spcAft>
              <a:defRPr/>
            </a:pPr>
            <a:fld id="{3C007C2A-5A00-4D75-B7F8-4328A1867D0B}" type="slidenum">
              <a:rPr lang="en-US" altLang="en-US" smtClean="0">
                <a:solidFill>
                  <a:srgbClr val="000000"/>
                </a:solidFill>
              </a:rPr>
              <a:pPr defTabSz="11582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E01E6-F9AB-7B88-1F14-0AA9BC17E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7D00FB-49D6-038A-3A18-246CD7511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ACB7DB-9B36-F1B7-FFBB-83212BE3E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158242" fontAlgn="base">
              <a:spcBef>
                <a:spcPct val="0"/>
              </a:spcBef>
              <a:spcAft>
                <a:spcPct val="0"/>
              </a:spcAft>
              <a:defRPr/>
            </a:pPr>
            <a:fld id="{CA2809BC-6C2C-4A69-82DD-0345E790E8BC}" type="slidenum">
              <a:rPr lang="en-US" altLang="en-US" smtClean="0">
                <a:solidFill>
                  <a:srgbClr val="000000"/>
                </a:solidFill>
              </a:rPr>
              <a:pPr defTabSz="11582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421660"/>
            <a:ext cx="11582400" cy="3024293"/>
          </a:xfrm>
        </p:spPr>
        <p:txBody>
          <a:bodyPr anchor="b"/>
          <a:lstStyle>
            <a:lvl1pPr algn="ctr">
              <a:defRPr sz="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562581"/>
            <a:ext cx="11582400" cy="2097299"/>
          </a:xfrm>
        </p:spPr>
        <p:txBody>
          <a:bodyPr/>
          <a:lstStyle>
            <a:lvl1pPr marL="0" indent="0" algn="ctr">
              <a:buNone/>
              <a:defRPr sz="3040"/>
            </a:lvl1pPr>
            <a:lvl2pPr marL="579135" indent="0" algn="ctr">
              <a:buNone/>
              <a:defRPr sz="2533"/>
            </a:lvl2pPr>
            <a:lvl3pPr marL="1158270" indent="0" algn="ctr">
              <a:buNone/>
              <a:defRPr sz="2280"/>
            </a:lvl3pPr>
            <a:lvl4pPr marL="1737406" indent="0" algn="ctr">
              <a:buNone/>
              <a:defRPr sz="2027"/>
            </a:lvl4pPr>
            <a:lvl5pPr marL="2316541" indent="0" algn="ctr">
              <a:buNone/>
              <a:defRPr sz="2027"/>
            </a:lvl5pPr>
            <a:lvl6pPr marL="2895676" indent="0" algn="ctr">
              <a:buNone/>
              <a:defRPr sz="2027"/>
            </a:lvl6pPr>
            <a:lvl7pPr marL="3474811" indent="0" algn="ctr">
              <a:buNone/>
              <a:defRPr sz="2027"/>
            </a:lvl7pPr>
            <a:lvl8pPr marL="4053947" indent="0" algn="ctr">
              <a:buNone/>
              <a:defRPr sz="2027"/>
            </a:lvl8pPr>
            <a:lvl9pPr marL="4633082" indent="0" algn="ctr">
              <a:buNone/>
              <a:defRPr sz="20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photo.stackexchange.com/questions/42326/what-is-the-cause-for-this-diffused-artifact-around-the-sun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2160" y="347875"/>
            <a:ext cx="138988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2160" y="2026922"/>
            <a:ext cx="13898880" cy="57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8" y="8051378"/>
            <a:ext cx="489034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8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60" y="347875"/>
            <a:ext cx="1389888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60" y="2026921"/>
            <a:ext cx="1389888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377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0915-CEE1-4438-82B4-4C9686BA7445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7" y="8051377"/>
            <a:ext cx="489034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7" y="8051377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5342-46C1-4368-B536-EFAF46A8C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</p:sldLayoutIdLst>
  <p:txStyles>
    <p:titleStyle>
      <a:lvl1pPr algn="ctr" defTabSz="1158270" rtl="0" eaLnBrk="1" latinLnBrk="0" hangingPunct="1">
        <a:spcBef>
          <a:spcPct val="0"/>
        </a:spcBef>
        <a:buNone/>
        <a:defRPr sz="5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51" indent="-434351" algn="l" defTabSz="1158270" rtl="0" eaLnBrk="1" latinLnBrk="0" hangingPunct="1">
        <a:spcBef>
          <a:spcPct val="20000"/>
        </a:spcBef>
        <a:buFont typeface="Arial" pitchFamily="34" charset="0"/>
        <a:buChar char="•"/>
        <a:defRPr sz="4053" kern="1200">
          <a:solidFill>
            <a:schemeClr val="tx1"/>
          </a:solidFill>
          <a:latin typeface="+mn-lt"/>
          <a:ea typeface="+mn-ea"/>
          <a:cs typeface="+mn-cs"/>
        </a:defRPr>
      </a:lvl1pPr>
      <a:lvl2pPr marL="941095" indent="-361960" algn="l" defTabSz="1158270" rtl="0" eaLnBrk="1" latinLnBrk="0" hangingPunct="1">
        <a:spcBef>
          <a:spcPct val="20000"/>
        </a:spcBef>
        <a:buFont typeface="Arial" pitchFamily="34" charset="0"/>
        <a:buChar char="–"/>
        <a:defRPr sz="3547" kern="1200">
          <a:solidFill>
            <a:schemeClr val="tx1"/>
          </a:solidFill>
          <a:latin typeface="+mn-lt"/>
          <a:ea typeface="+mn-ea"/>
          <a:cs typeface="+mn-cs"/>
        </a:defRPr>
      </a:lvl2pPr>
      <a:lvl3pPr marL="1447838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3pPr>
      <a:lvl4pPr marL="2026973" indent="-289568" algn="l" defTabSz="1158270" rtl="0" eaLnBrk="1" latinLnBrk="0" hangingPunct="1">
        <a:spcBef>
          <a:spcPct val="20000"/>
        </a:spcBef>
        <a:buFont typeface="Arial" pitchFamily="34" charset="0"/>
        <a:buChar char="–"/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606109" indent="-289568" algn="l" defTabSz="1158270" rtl="0" eaLnBrk="1" latinLnBrk="0" hangingPunct="1">
        <a:spcBef>
          <a:spcPct val="20000"/>
        </a:spcBef>
        <a:buFont typeface="Arial" pitchFamily="34" charset="0"/>
        <a:buChar char="»"/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85244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64379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43514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22650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60" y="347875"/>
            <a:ext cx="1389888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60" y="2026922"/>
            <a:ext cx="1389888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6A44-EB4B-4BEE-AC20-C98B92577712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7" y="8051378"/>
            <a:ext cx="489034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7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F3E7-0253-4468-8906-F7646338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</p:sldLayoutIdLst>
  <p:txStyles>
    <p:titleStyle>
      <a:lvl1pPr algn="ctr" defTabSz="1158270" rtl="0" eaLnBrk="1" latinLnBrk="0" hangingPunct="1">
        <a:spcBef>
          <a:spcPct val="0"/>
        </a:spcBef>
        <a:buNone/>
        <a:defRPr sz="5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51" indent="-434351" algn="l" defTabSz="1158270" rtl="0" eaLnBrk="1" latinLnBrk="0" hangingPunct="1">
        <a:spcBef>
          <a:spcPct val="20000"/>
        </a:spcBef>
        <a:buFont typeface="Arial" pitchFamily="34" charset="0"/>
        <a:buChar char="•"/>
        <a:defRPr sz="4053" kern="1200">
          <a:solidFill>
            <a:schemeClr val="tx1"/>
          </a:solidFill>
          <a:latin typeface="+mn-lt"/>
          <a:ea typeface="+mn-ea"/>
          <a:cs typeface="+mn-cs"/>
        </a:defRPr>
      </a:lvl1pPr>
      <a:lvl2pPr marL="941095" indent="-361960" algn="l" defTabSz="1158270" rtl="0" eaLnBrk="1" latinLnBrk="0" hangingPunct="1">
        <a:spcBef>
          <a:spcPct val="20000"/>
        </a:spcBef>
        <a:buFont typeface="Arial" pitchFamily="34" charset="0"/>
        <a:buChar char="–"/>
        <a:defRPr sz="3547" kern="1200">
          <a:solidFill>
            <a:schemeClr val="tx1"/>
          </a:solidFill>
          <a:latin typeface="+mn-lt"/>
          <a:ea typeface="+mn-ea"/>
          <a:cs typeface="+mn-cs"/>
        </a:defRPr>
      </a:lvl2pPr>
      <a:lvl3pPr marL="1447838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3pPr>
      <a:lvl4pPr marL="2026973" indent="-289568" algn="l" defTabSz="1158270" rtl="0" eaLnBrk="1" latinLnBrk="0" hangingPunct="1">
        <a:spcBef>
          <a:spcPct val="20000"/>
        </a:spcBef>
        <a:buFont typeface="Arial" pitchFamily="34" charset="0"/>
        <a:buChar char="–"/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606109" indent="-289568" algn="l" defTabSz="1158270" rtl="0" eaLnBrk="1" latinLnBrk="0" hangingPunct="1">
        <a:spcBef>
          <a:spcPct val="20000"/>
        </a:spcBef>
        <a:buFont typeface="Arial" pitchFamily="34" charset="0"/>
        <a:buChar char="»"/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85244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64379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43514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22650" indent="-289568" algn="l" defTabSz="1158270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72160" y="347875"/>
            <a:ext cx="138988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2160" y="2026922"/>
            <a:ext cx="13898880" cy="57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783">
              <a:defRPr/>
            </a:pPr>
            <a:fld id="{7F6F31B6-C839-4C65-BC16-623824C7E51B}" type="datetimeFigureOut">
              <a:rPr lang="en-US" smtClean="0"/>
              <a:pPr defTabSz="685783">
                <a:defRPr/>
              </a:pPr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8" y="8051378"/>
            <a:ext cx="489034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7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8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685783">
              <a:defRPr/>
            </a:pPr>
            <a:fld id="{D55A7A56-39C3-40AE-81BB-EA9DE2EB8423}" type="slidenum">
              <a:rPr lang="en-US" smtClean="0"/>
              <a:pPr defTabSz="685783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2160" y="347880"/>
            <a:ext cx="138988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2160" y="2026940"/>
            <a:ext cx="13898880" cy="57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417"/>
            <a:ext cx="3603413" cy="462489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306735" fontAlgn="base">
              <a:spcBef>
                <a:spcPct val="0"/>
              </a:spcBef>
              <a:spcAft>
                <a:spcPct val="0"/>
              </a:spcAft>
              <a:defRPr sz="447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AD0958A-BBC0-4C8A-9E1D-4D51041D464F}" type="datetimeFigureOut">
              <a:rPr lang="en-US" smtClean="0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8" y="8051417"/>
            <a:ext cx="4890347" cy="462489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306735" fontAlgn="base">
              <a:spcBef>
                <a:spcPct val="0"/>
              </a:spcBef>
              <a:spcAft>
                <a:spcPct val="0"/>
              </a:spcAft>
              <a:defRPr sz="447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8" y="8051417"/>
            <a:ext cx="3603413" cy="462489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306735" fontAlgn="base">
              <a:spcBef>
                <a:spcPct val="0"/>
              </a:spcBef>
              <a:spcAft>
                <a:spcPct val="0"/>
              </a:spcAft>
              <a:defRPr sz="447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B26AFD-2468-4690-BEC3-D024BEC52A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6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5pPr>
      <a:lvl6pPr marL="153355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6pPr>
      <a:lvl7pPr marL="306735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7pPr>
      <a:lvl8pPr marL="460099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8pPr>
      <a:lvl9pPr marL="613459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9pPr>
    </p:titleStyle>
    <p:bodyStyle>
      <a:lvl1pPr marL="115022" indent="-1150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1pPr>
      <a:lvl2pPr marL="249219" indent="-9587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383412" indent="-766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3pPr>
      <a:lvl4pPr marL="536781" indent="-766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771" kern="1200">
          <a:solidFill>
            <a:schemeClr val="tx1"/>
          </a:solidFill>
          <a:latin typeface="+mn-lt"/>
          <a:ea typeface="+mn-ea"/>
          <a:cs typeface="+mn-cs"/>
        </a:defRPr>
      </a:lvl4pPr>
      <a:lvl5pPr marL="690145" indent="-766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771" kern="1200">
          <a:solidFill>
            <a:schemeClr val="tx1"/>
          </a:solidFill>
          <a:latin typeface="+mn-lt"/>
          <a:ea typeface="+mn-ea"/>
          <a:cs typeface="+mn-cs"/>
        </a:defRPr>
      </a:lvl5pPr>
      <a:lvl6pPr marL="843510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6pPr>
      <a:lvl7pPr marL="996878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7pPr>
      <a:lvl8pPr marL="1150247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8pPr>
      <a:lvl9pPr marL="1303598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1pPr>
      <a:lvl2pPr marL="153355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2pPr>
      <a:lvl3pPr marL="306735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3pPr>
      <a:lvl4pPr marL="460099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4pPr>
      <a:lvl5pPr marL="613459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5pPr>
      <a:lvl6pPr marL="766826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6pPr>
      <a:lvl7pPr marL="920190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7pPr>
      <a:lvl8pPr marL="1073554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8pPr>
      <a:lvl9pPr marL="1226920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72160" y="347880"/>
            <a:ext cx="138988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2160" y="2026940"/>
            <a:ext cx="13898880" cy="57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417"/>
            <a:ext cx="3603413" cy="462489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306735" fontAlgn="auto">
              <a:spcBef>
                <a:spcPts val="0"/>
              </a:spcBef>
              <a:spcAft>
                <a:spcPts val="0"/>
              </a:spcAft>
              <a:defRPr sz="447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F6F31B6-C839-4C65-BC16-623824C7E51B}" type="datetimeFigureOut">
              <a:rPr lang="en-US" smtClean="0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8" y="8051417"/>
            <a:ext cx="4890347" cy="462489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306735" fontAlgn="auto">
              <a:spcBef>
                <a:spcPts val="0"/>
              </a:spcBef>
              <a:spcAft>
                <a:spcPts val="0"/>
              </a:spcAft>
              <a:defRPr sz="447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8" y="8051417"/>
            <a:ext cx="3603413" cy="462489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306735" fontAlgn="auto">
              <a:spcBef>
                <a:spcPts val="0"/>
              </a:spcBef>
              <a:spcAft>
                <a:spcPts val="0"/>
              </a:spcAft>
              <a:defRPr sz="447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55A7A56-39C3-40AE-81BB-EA9DE2EB8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6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5pPr>
      <a:lvl6pPr marL="153355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6pPr>
      <a:lvl7pPr marL="306735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7pPr>
      <a:lvl8pPr marL="460099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8pPr>
      <a:lvl9pPr marL="613459" algn="ctr" rtl="0" fontAlgn="base">
        <a:spcBef>
          <a:spcPct val="0"/>
        </a:spcBef>
        <a:spcAft>
          <a:spcPct val="0"/>
        </a:spcAft>
        <a:defRPr sz="1664">
          <a:solidFill>
            <a:schemeClr val="tx1"/>
          </a:solidFill>
          <a:latin typeface="Calibri" pitchFamily="34" charset="0"/>
        </a:defRPr>
      </a:lvl9pPr>
    </p:titleStyle>
    <p:bodyStyle>
      <a:lvl1pPr marL="115022" indent="-1150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1pPr>
      <a:lvl2pPr marL="249219" indent="-9587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383412" indent="-766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3pPr>
      <a:lvl4pPr marL="536781" indent="-766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771" kern="1200">
          <a:solidFill>
            <a:schemeClr val="tx1"/>
          </a:solidFill>
          <a:latin typeface="+mn-lt"/>
          <a:ea typeface="+mn-ea"/>
          <a:cs typeface="+mn-cs"/>
        </a:defRPr>
      </a:lvl4pPr>
      <a:lvl5pPr marL="690145" indent="-766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771" kern="1200">
          <a:solidFill>
            <a:schemeClr val="tx1"/>
          </a:solidFill>
          <a:latin typeface="+mn-lt"/>
          <a:ea typeface="+mn-ea"/>
          <a:cs typeface="+mn-cs"/>
        </a:defRPr>
      </a:lvl5pPr>
      <a:lvl6pPr marL="843510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6pPr>
      <a:lvl7pPr marL="996878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7pPr>
      <a:lvl8pPr marL="1150247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8pPr>
      <a:lvl9pPr marL="1303598" indent="-76677" algn="l" defTabSz="306735" rtl="0" eaLnBrk="1" latinLnBrk="0" hangingPunct="1">
        <a:spcBef>
          <a:spcPct val="20000"/>
        </a:spcBef>
        <a:buFont typeface="Arial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1pPr>
      <a:lvl2pPr marL="153355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2pPr>
      <a:lvl3pPr marL="306735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3pPr>
      <a:lvl4pPr marL="460099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4pPr>
      <a:lvl5pPr marL="613459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5pPr>
      <a:lvl6pPr marL="766826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6pPr>
      <a:lvl7pPr marL="920190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7pPr>
      <a:lvl8pPr marL="1073554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8pPr>
      <a:lvl9pPr marL="1226920" algn="l" defTabSz="306735" rtl="0" eaLnBrk="1" latinLnBrk="0" hangingPunct="1">
        <a:defRPr sz="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60" y="347875"/>
            <a:ext cx="1389888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60" y="2026922"/>
            <a:ext cx="1389888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60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DC3AEB1E-3291-409C-A818-BE8C1E4E2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9/15/2024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428" y="8051378"/>
            <a:ext cx="489034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628" y="8051378"/>
            <a:ext cx="3603413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DF451189-2218-4425-A66F-4F2843199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60E957-FF2D-5081-3C2B-615A0D500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2160" y="347875"/>
            <a:ext cx="1389888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BAED6E-3D88-DABF-370C-A12F16A16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2160" y="2026921"/>
            <a:ext cx="13898880" cy="573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007635-57AC-31EE-47BE-A5A8EFF4C8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160" y="7910618"/>
            <a:ext cx="36034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7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822780-8E2C-FD47-3BE5-9E12364F9A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6428" y="7910618"/>
            <a:ext cx="489034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7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9A4DD0-96CA-928E-08A6-6D8E3367DF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67628" y="7910618"/>
            <a:ext cx="36034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73" smtClean="0"/>
            </a:lvl1pPr>
          </a:lstStyle>
          <a:p>
            <a:pPr>
              <a:defRPr/>
            </a:pPr>
            <a:fld id="{94FD5B88-30F5-41A5-8A1A-69A2B323B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5pPr>
      <a:lvl6pPr marL="579120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6pPr>
      <a:lvl7pPr marL="1158242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7pPr>
      <a:lvl8pPr marL="1737363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8pPr>
      <a:lvl9pPr marL="2316483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4340" indent="-434340" algn="l" rtl="0" eaLnBrk="0" fontAlgn="base" hangingPunct="0">
        <a:spcBef>
          <a:spcPct val="20000"/>
        </a:spcBef>
        <a:spcAft>
          <a:spcPct val="0"/>
        </a:spcAft>
        <a:buChar char="•"/>
        <a:defRPr sz="4053">
          <a:solidFill>
            <a:schemeClr val="tx1"/>
          </a:solidFill>
          <a:latin typeface="+mn-lt"/>
          <a:ea typeface="+mn-ea"/>
          <a:cs typeface="+mn-cs"/>
        </a:defRPr>
      </a:lvl1pPr>
      <a:lvl2pPr marL="941071" indent="-361951" algn="l" rtl="0" eaLnBrk="0" fontAlgn="base" hangingPunct="0">
        <a:spcBef>
          <a:spcPct val="20000"/>
        </a:spcBef>
        <a:spcAft>
          <a:spcPct val="0"/>
        </a:spcAft>
        <a:buChar char="–"/>
        <a:defRPr sz="3547">
          <a:solidFill>
            <a:schemeClr val="tx1"/>
          </a:solidFill>
          <a:latin typeface="+mn-lt"/>
          <a:cs typeface="+mn-cs"/>
        </a:defRPr>
      </a:lvl2pPr>
      <a:lvl3pPr marL="1447802" indent="-289561" algn="l" rtl="0" eaLnBrk="0" fontAlgn="base" hangingPunct="0">
        <a:spcBef>
          <a:spcPct val="20000"/>
        </a:spcBef>
        <a:spcAft>
          <a:spcPct val="0"/>
        </a:spcAft>
        <a:buChar char="•"/>
        <a:defRPr sz="3040">
          <a:solidFill>
            <a:schemeClr val="tx1"/>
          </a:solidFill>
          <a:latin typeface="+mn-lt"/>
          <a:cs typeface="+mn-cs"/>
        </a:defRPr>
      </a:lvl3pPr>
      <a:lvl4pPr marL="2026923" indent="-289561" algn="l" rtl="0" eaLnBrk="0" fontAlgn="base" hangingPunct="0">
        <a:spcBef>
          <a:spcPct val="20000"/>
        </a:spcBef>
        <a:spcAft>
          <a:spcPct val="0"/>
        </a:spcAft>
        <a:buChar char="–"/>
        <a:defRPr sz="2533">
          <a:solidFill>
            <a:schemeClr val="tx1"/>
          </a:solidFill>
          <a:latin typeface="+mn-lt"/>
          <a:cs typeface="+mn-cs"/>
        </a:defRPr>
      </a:lvl4pPr>
      <a:lvl5pPr marL="2606044" indent="-289561" algn="l" rtl="0" eaLnBrk="0" fontAlgn="base" hangingPunct="0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5pPr>
      <a:lvl6pPr marL="3185164" indent="-289561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6pPr>
      <a:lvl7pPr marL="3764285" indent="-289561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7pPr>
      <a:lvl8pPr marL="4343406" indent="-289561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8pPr>
      <a:lvl9pPr marL="4922528" indent="-289561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20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42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3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483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04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724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845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2967" algn="l" defTabSz="1158242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1720" y="462493"/>
            <a:ext cx="13319760" cy="167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0" y="2312458"/>
            <a:ext cx="1331976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172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5560" y="8051377"/>
            <a:ext cx="52120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676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txStyles>
    <p:titleStyle>
      <a:lvl1pPr algn="l" defTabSz="1158270" rtl="0" eaLnBrk="1" latinLnBrk="0" hangingPunct="1">
        <a:lnSpc>
          <a:spcPct val="90000"/>
        </a:lnSpc>
        <a:spcBef>
          <a:spcPct val="0"/>
        </a:spcBef>
        <a:buNone/>
        <a:defRPr sz="5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568" indent="-289568" algn="l" defTabSz="115827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1pPr>
      <a:lvl2pPr marL="868703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2pPr>
      <a:lvl3pPr marL="1447838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2026973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606109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3185244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764379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343514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922650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3B7986-45B9-9AAF-0175-54A356CCF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2160" y="347875"/>
            <a:ext cx="1389888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88A3AC-5BEE-019B-C7D6-098FC56C3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2160" y="2026921"/>
            <a:ext cx="13898880" cy="573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0D6BA2-B286-6D86-BD7F-126162D3F9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160" y="7910618"/>
            <a:ext cx="36034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7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DDC545-1FF6-ACE3-9070-ACA994C133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6427" y="7910618"/>
            <a:ext cx="489034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77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CDAB88-A496-9A77-520F-EAD76656F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67627" y="7910618"/>
            <a:ext cx="36034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73"/>
            </a:lvl1pPr>
          </a:lstStyle>
          <a:p>
            <a:fld id="{59A59CE5-8736-4509-9B3E-5A1516360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5pPr>
      <a:lvl6pPr marL="579135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6pPr>
      <a:lvl7pPr marL="1158270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7pPr>
      <a:lvl8pPr marL="1737406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8pPr>
      <a:lvl9pPr marL="2316541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4351" indent="-434351" algn="l" rtl="0" eaLnBrk="0" fontAlgn="base" hangingPunct="0">
        <a:spcBef>
          <a:spcPct val="20000"/>
        </a:spcBef>
        <a:spcAft>
          <a:spcPct val="0"/>
        </a:spcAft>
        <a:buChar char="•"/>
        <a:defRPr sz="4053">
          <a:solidFill>
            <a:schemeClr val="tx1"/>
          </a:solidFill>
          <a:latin typeface="+mn-lt"/>
          <a:ea typeface="+mn-ea"/>
          <a:cs typeface="+mn-cs"/>
        </a:defRPr>
      </a:lvl1pPr>
      <a:lvl2pPr marL="941095" indent="-361960" algn="l" rtl="0" eaLnBrk="0" fontAlgn="base" hangingPunct="0">
        <a:spcBef>
          <a:spcPct val="20000"/>
        </a:spcBef>
        <a:spcAft>
          <a:spcPct val="0"/>
        </a:spcAft>
        <a:buChar char="–"/>
        <a:defRPr sz="3547">
          <a:solidFill>
            <a:schemeClr val="tx1"/>
          </a:solidFill>
          <a:latin typeface="+mn-lt"/>
          <a:cs typeface="+mn-cs"/>
        </a:defRPr>
      </a:lvl2pPr>
      <a:lvl3pPr marL="1447838" indent="-289568" algn="l" rtl="0" eaLnBrk="0" fontAlgn="base" hangingPunct="0">
        <a:spcBef>
          <a:spcPct val="20000"/>
        </a:spcBef>
        <a:spcAft>
          <a:spcPct val="0"/>
        </a:spcAft>
        <a:buChar char="•"/>
        <a:defRPr sz="3040">
          <a:solidFill>
            <a:schemeClr val="tx1"/>
          </a:solidFill>
          <a:latin typeface="+mn-lt"/>
          <a:cs typeface="+mn-cs"/>
        </a:defRPr>
      </a:lvl3pPr>
      <a:lvl4pPr marL="2026973" indent="-289568" algn="l" rtl="0" eaLnBrk="0" fontAlgn="base" hangingPunct="0">
        <a:spcBef>
          <a:spcPct val="20000"/>
        </a:spcBef>
        <a:spcAft>
          <a:spcPct val="0"/>
        </a:spcAft>
        <a:buChar char="–"/>
        <a:defRPr sz="2533">
          <a:solidFill>
            <a:schemeClr val="tx1"/>
          </a:solidFill>
          <a:latin typeface="+mn-lt"/>
          <a:cs typeface="+mn-cs"/>
        </a:defRPr>
      </a:lvl4pPr>
      <a:lvl5pPr marL="2606109" indent="-289568" algn="l" rtl="0" eaLnBrk="0" fontAlgn="base" hangingPunct="0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5pPr>
      <a:lvl6pPr marL="3185244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6pPr>
      <a:lvl7pPr marL="3764379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7pPr>
      <a:lvl8pPr marL="4343514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8pPr>
      <a:lvl9pPr marL="4922650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FFFB"/>
            </a:gs>
            <a:gs pos="74001">
              <a:srgbClr val="75FFDD"/>
            </a:gs>
            <a:gs pos="83000">
              <a:srgbClr val="75FFDD"/>
            </a:gs>
            <a:gs pos="100000">
              <a:srgbClr val="A3FF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21FA8A-33DE-514B-96A2-F5E9B0B58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8240" y="772160"/>
            <a:ext cx="1312672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2DBCCD-BADA-41EE-6431-D8681DDCF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8240" y="2509520"/>
            <a:ext cx="13126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48F24D-4899-6121-77CD-9C78ADD8E3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8240" y="7914640"/>
            <a:ext cx="3217333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7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F9CCAD-6DCC-3AD4-BA96-846943772D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6427" y="7914640"/>
            <a:ext cx="4890347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7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EEAB07-3806-E8B1-2F56-7784A72937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67627" y="7914640"/>
            <a:ext cx="3217333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73" smtClean="0"/>
            </a:lvl1pPr>
          </a:lstStyle>
          <a:p>
            <a:pPr>
              <a:defRPr/>
            </a:pPr>
            <a:fld id="{AE046089-D86F-44EA-B99F-CDEEAF22F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2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5pPr>
      <a:lvl6pPr marL="579135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6pPr>
      <a:lvl7pPr marL="1158270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7pPr>
      <a:lvl8pPr marL="1737406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8pPr>
      <a:lvl9pPr marL="2316541" algn="ctr" rtl="0" fontAlgn="base">
        <a:spcBef>
          <a:spcPct val="0"/>
        </a:spcBef>
        <a:spcAft>
          <a:spcPct val="0"/>
        </a:spcAft>
        <a:defRPr sz="5573">
          <a:solidFill>
            <a:schemeClr val="tx2"/>
          </a:solidFill>
          <a:latin typeface="Times New Roman" pitchFamily="18" charset="0"/>
        </a:defRPr>
      </a:lvl9pPr>
    </p:titleStyle>
    <p:bodyStyle>
      <a:lvl1pPr marL="434351" indent="-434351" algn="l" rtl="0" eaLnBrk="0" fontAlgn="base" hangingPunct="0">
        <a:spcBef>
          <a:spcPct val="20000"/>
        </a:spcBef>
        <a:spcAft>
          <a:spcPct val="0"/>
        </a:spcAft>
        <a:buChar char="•"/>
        <a:defRPr sz="4053">
          <a:solidFill>
            <a:schemeClr val="tx1"/>
          </a:solidFill>
          <a:latin typeface="+mn-lt"/>
          <a:ea typeface="+mn-ea"/>
          <a:cs typeface="+mn-cs"/>
        </a:defRPr>
      </a:lvl1pPr>
      <a:lvl2pPr marL="941095" indent="-361960" algn="l" rtl="0" eaLnBrk="0" fontAlgn="base" hangingPunct="0">
        <a:spcBef>
          <a:spcPct val="20000"/>
        </a:spcBef>
        <a:spcAft>
          <a:spcPct val="0"/>
        </a:spcAft>
        <a:buChar char="–"/>
        <a:defRPr sz="3547">
          <a:solidFill>
            <a:schemeClr val="tx1"/>
          </a:solidFill>
          <a:latin typeface="+mn-lt"/>
        </a:defRPr>
      </a:lvl2pPr>
      <a:lvl3pPr marL="1447838" indent="-289568" algn="l" rtl="0" eaLnBrk="0" fontAlgn="base" hangingPunct="0">
        <a:spcBef>
          <a:spcPct val="20000"/>
        </a:spcBef>
        <a:spcAft>
          <a:spcPct val="0"/>
        </a:spcAft>
        <a:buChar char="•"/>
        <a:defRPr sz="3040">
          <a:solidFill>
            <a:schemeClr val="tx1"/>
          </a:solidFill>
          <a:latin typeface="+mn-lt"/>
        </a:defRPr>
      </a:lvl3pPr>
      <a:lvl4pPr marL="2026973" indent="-289568" algn="l" rtl="0" eaLnBrk="0" fontAlgn="base" hangingPunct="0">
        <a:spcBef>
          <a:spcPct val="20000"/>
        </a:spcBef>
        <a:spcAft>
          <a:spcPct val="0"/>
        </a:spcAft>
        <a:buChar char="–"/>
        <a:defRPr sz="2533">
          <a:solidFill>
            <a:schemeClr val="tx1"/>
          </a:solidFill>
          <a:latin typeface="+mn-lt"/>
        </a:defRPr>
      </a:lvl4pPr>
      <a:lvl5pPr marL="2606109" indent="-289568" algn="l" rtl="0" eaLnBrk="0" fontAlgn="base" hangingPunct="0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</a:defRPr>
      </a:lvl5pPr>
      <a:lvl6pPr marL="3185244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</a:defRPr>
      </a:lvl6pPr>
      <a:lvl7pPr marL="3764379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</a:defRPr>
      </a:lvl7pPr>
      <a:lvl8pPr marL="4343514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</a:defRPr>
      </a:lvl8pPr>
      <a:lvl9pPr marL="4922650" indent="-289568" algn="l" rtl="0" fontAlgn="base">
        <a:spcBef>
          <a:spcPct val="20000"/>
        </a:spcBef>
        <a:spcAft>
          <a:spcPct val="0"/>
        </a:spcAft>
        <a:buChar char="»"/>
        <a:defRPr sz="25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490" y="553935"/>
            <a:ext cx="10883399" cy="69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50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E2CCBD1-4E08-9425-6989-4DF6BD9D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20" y="482600"/>
            <a:ext cx="10424160" cy="78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worship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bow down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say that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You’re my God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You’re altogether lovely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Altogether worthy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Altogether wonderful to me</a:t>
            </a:r>
          </a:p>
        </p:txBody>
      </p:sp>
    </p:spTree>
    <p:extLst>
      <p:ext uri="{BB962C8B-B14F-4D97-AF65-F5344CB8AC3E}">
        <p14:creationId xmlns:p14="http://schemas.microsoft.com/office/powerpoint/2010/main" val="344978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B64C0147-7553-EA97-2E69-6F744D51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20" y="675640"/>
            <a:ext cx="10424160" cy="67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And I’ll never know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 how much it cost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To see my sin up on the cross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And I’ll never know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 how much it cost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To see my sin up on the cross</a:t>
            </a:r>
          </a:p>
        </p:txBody>
      </p:sp>
    </p:spTree>
    <p:extLst>
      <p:ext uri="{BB962C8B-B14F-4D97-AF65-F5344CB8AC3E}">
        <p14:creationId xmlns:p14="http://schemas.microsoft.com/office/powerpoint/2010/main" val="129357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5AC97F9-8A8E-4BF2-946C-754FBA534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20" y="482600"/>
            <a:ext cx="10424160" cy="78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worship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bow down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say that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 You’re my God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You’re altogether lovely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Altogether worthy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Altogether wonderful to me</a:t>
            </a:r>
          </a:p>
        </p:txBody>
      </p:sp>
    </p:spTree>
    <p:extLst>
      <p:ext uri="{BB962C8B-B14F-4D97-AF65-F5344CB8AC3E}">
        <p14:creationId xmlns:p14="http://schemas.microsoft.com/office/powerpoint/2010/main" val="143860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D9C7E8D-5EAD-C537-5E97-6115AC69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20" y="482600"/>
            <a:ext cx="10424160" cy="78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worship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bow down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Here I am to say that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 You’re my God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You’re altogether lovely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Altogether worthy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Altogether wonderful to me</a:t>
            </a:r>
          </a:p>
        </p:txBody>
      </p:sp>
    </p:spTree>
    <p:extLst>
      <p:ext uri="{BB962C8B-B14F-4D97-AF65-F5344CB8AC3E}">
        <p14:creationId xmlns:p14="http://schemas.microsoft.com/office/powerpoint/2010/main" val="424685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10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E1F439F-A2D1-11BB-3C19-1870D7B38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9080" y="2702560"/>
            <a:ext cx="9941560" cy="1447800"/>
          </a:xfrm>
        </p:spPr>
        <p:txBody>
          <a:bodyPr/>
          <a:lstStyle/>
          <a:p>
            <a:pPr eaLnBrk="1" hangingPunct="1"/>
            <a:r>
              <a:rPr lang="en-US" altLang="en-US" sz="11147" b="1" i="1">
                <a:solidFill>
                  <a:schemeClr val="tx1"/>
                </a:solidFill>
                <a:latin typeface="Arial Rounded MT Bold" panose="020F0704030504030204" pitchFamily="34" charset="0"/>
              </a:rPr>
              <a:t>What a Friend We Have in Jesus</a:t>
            </a:r>
            <a:endParaRPr lang="en-US" altLang="en-US" sz="6840" b="1"/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3DE4A4AD-88A9-B847-0196-61C81B32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20" y="6659880"/>
            <a:ext cx="5115560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1582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8360" b="1">
                <a:solidFill>
                  <a:srgbClr val="000000"/>
                </a:solidFill>
              </a:rPr>
              <a:t>Hymn 630</a:t>
            </a:r>
          </a:p>
        </p:txBody>
      </p:sp>
    </p:spTree>
    <p:extLst>
      <p:ext uri="{BB962C8B-B14F-4D97-AF65-F5344CB8AC3E}">
        <p14:creationId xmlns:p14="http://schemas.microsoft.com/office/powerpoint/2010/main" val="1053084969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4D62CAA0-2D1A-1E88-AF61-52219939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062" y="0"/>
            <a:ext cx="11202737" cy="78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What a friend we have in Jesus,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All our sins and griefs to bear!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What a privilege to carry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Everything to God in prayer!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O what peace we often forfeit,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O what needless pain we bear,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All because we do not carry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573" b="1">
                <a:solidFill>
                  <a:srgbClr val="000000"/>
                </a:solidFill>
                <a:latin typeface="Arial Rounded MT Bold" panose="020F0704030504030204" pitchFamily="34" charset="0"/>
              </a:rPr>
              <a:t>Everything to God in prayer!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533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40">
                <a:solidFill>
                  <a:srgbClr val="000000"/>
                </a:solidFill>
                <a:latin typeface="Times" panose="02020603050405020304" pitchFamily="18" charset="0"/>
              </a:rPr>
              <a:t>						        		</a:t>
            </a:r>
          </a:p>
        </p:txBody>
      </p:sp>
    </p:spTree>
    <p:extLst>
      <p:ext uri="{BB962C8B-B14F-4D97-AF65-F5344CB8AC3E}">
        <p14:creationId xmlns:p14="http://schemas.microsoft.com/office/powerpoint/2010/main" val="1933668371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795AA27-94D7-741C-F9C9-2A05D2EB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820" y="579120"/>
            <a:ext cx="10913979" cy="71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Have we trials and temptations?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Is there trouble anywhere?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We should never be discouraged,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Take it to the Lord in prayer.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Can we find a friend so faithful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Who will all our sorrows share?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Jesus knows our every weakness,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Take it to the Lord in prayer.</a:t>
            </a:r>
            <a:endParaRPr lang="en-US" altLang="en-US" sz="5067" b="1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533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40" dirty="0">
                <a:solidFill>
                  <a:srgbClr val="000000"/>
                </a:solidFill>
                <a:latin typeface="Times" panose="02020603050405020304" pitchFamily="18" charset="0"/>
              </a:rPr>
              <a:t>						       		</a:t>
            </a:r>
          </a:p>
        </p:txBody>
      </p:sp>
    </p:spTree>
    <p:extLst>
      <p:ext uri="{BB962C8B-B14F-4D97-AF65-F5344CB8AC3E}">
        <p14:creationId xmlns:p14="http://schemas.microsoft.com/office/powerpoint/2010/main" val="1144313186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F24342A-E86F-87DE-78EE-0C3EE1A1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946" y="0"/>
            <a:ext cx="10865853" cy="87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Are we weak and heavy laden,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Cumbered with a load of care?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Precious Savior, still our refuge - 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Take it to the Lord in prayer.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Do thy friends despise, forsake thee?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Take it to the Lord in prayer;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In His arms He’ll take and shield thee,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067" b="1">
                <a:solidFill>
                  <a:srgbClr val="000000"/>
                </a:solidFill>
                <a:latin typeface="Arial Rounded MT Bold" panose="020F0704030504030204" pitchFamily="34" charset="0"/>
              </a:rPr>
              <a:t>Thou wilt find a solace there.</a:t>
            </a: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533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defTabSz="11582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40">
                <a:solidFill>
                  <a:srgbClr val="000000"/>
                </a:solidFill>
                <a:latin typeface="Times" panose="02020603050405020304" pitchFamily="18" charset="0"/>
              </a:rPr>
              <a:t>						        		</a:t>
            </a:r>
          </a:p>
        </p:txBody>
      </p:sp>
    </p:spTree>
    <p:extLst>
      <p:ext uri="{BB962C8B-B14F-4D97-AF65-F5344CB8AC3E}">
        <p14:creationId xmlns:p14="http://schemas.microsoft.com/office/powerpoint/2010/main" val="1838159072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E59112-080A-6966-B6F4-4C8A021346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958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65680" y="365760"/>
            <a:ext cx="10789920" cy="7924800"/>
          </a:xfrm>
        </p:spPr>
        <p:txBody>
          <a:bodyPr/>
          <a:lstStyle/>
          <a:p>
            <a:r>
              <a:rPr lang="en-US" sz="4800" b="1" dirty="0"/>
              <a:t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286593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28A-01E2-7175-FC72-FB198AC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720" y="1280160"/>
            <a:ext cx="9296400" cy="6431280"/>
          </a:xfrm>
        </p:spPr>
        <p:txBody>
          <a:bodyPr/>
          <a:lstStyle/>
          <a:p>
            <a:r>
              <a:rPr lang="en-US" sz="11500" dirty="0">
                <a:latin typeface="Baguet Script" panose="000005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662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149600" y="2934529"/>
            <a:ext cx="9144000" cy="3980624"/>
          </a:xfrm>
        </p:spPr>
        <p:txBody>
          <a:bodyPr/>
          <a:lstStyle/>
          <a:p>
            <a:r>
              <a:rPr lang="en-US" sz="7200" b="1" dirty="0">
                <a:latin typeface="Amasis MT Pro Black" panose="02040A04050005020304" pitchFamily="18" charset="0"/>
              </a:rPr>
              <a:t>Call To </a:t>
            </a:r>
            <a:br>
              <a:rPr lang="en-US" sz="7200" b="1" dirty="0">
                <a:latin typeface="Amasis MT Pro Black" panose="02040A04050005020304" pitchFamily="18" charset="0"/>
              </a:rPr>
            </a:br>
            <a:r>
              <a:rPr lang="en-US" sz="7200" b="1" dirty="0">
                <a:latin typeface="Amasis MT Pro Black" panose="02040A04050005020304" pitchFamily="18" charset="0"/>
              </a:rPr>
              <a:t>Worship </a:t>
            </a:r>
            <a:br>
              <a:rPr lang="en-US" sz="7200" b="1" dirty="0">
                <a:latin typeface="Amasis MT Pro Black" panose="02040A04050005020304" pitchFamily="18" charset="0"/>
              </a:rPr>
            </a:br>
            <a:r>
              <a:rPr lang="en-US" sz="6000" b="1" dirty="0">
                <a:latin typeface="Amasis MT Pro Black" panose="02040A04050005020304" pitchFamily="18" charset="0"/>
              </a:rPr>
              <a:t>(Psalm 103)              Elder Roy Palk, Liturgist</a:t>
            </a:r>
            <a:br>
              <a:rPr lang="en-US" sz="7200" b="1" dirty="0"/>
            </a:b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48312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0"/>
            <a:ext cx="6675120" cy="8686800"/>
          </a:xfrm>
        </p:spPr>
        <p:txBody>
          <a:bodyPr/>
          <a:lstStyle/>
          <a:p>
            <a:r>
              <a:rPr lang="en-US" sz="6600" b="1" u="sng" dirty="0"/>
              <a:t>Reader</a:t>
            </a:r>
            <a:r>
              <a:rPr lang="en-US" sz="6600" b="1" dirty="0"/>
              <a:t>: </a:t>
            </a:r>
            <a:br>
              <a:rPr lang="en-US" sz="6600" b="1" dirty="0"/>
            </a:br>
            <a:r>
              <a:rPr lang="en-US" sz="6000" b="1" dirty="0"/>
              <a:t>Praise the LORD, O my soul; all my inmost being, praise his holy name.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4200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1771654"/>
            <a:ext cx="8668512" cy="4114799"/>
          </a:xfrm>
        </p:spPr>
        <p:txBody>
          <a:bodyPr/>
          <a:lstStyle/>
          <a:p>
            <a:r>
              <a:rPr lang="en-US" sz="6000" b="1" u="sng" dirty="0">
                <a:solidFill>
                  <a:srgbClr val="FF0000"/>
                </a:solidFill>
              </a:rPr>
              <a:t>People:</a:t>
            </a:r>
            <a:br>
              <a:rPr lang="en-US" sz="6000" b="1" u="sng" dirty="0">
                <a:solidFill>
                  <a:srgbClr val="FF0000"/>
                </a:solidFill>
              </a:rPr>
            </a:b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Praise the LORD, O my soul, and forget not all his blessings.</a:t>
            </a:r>
          </a:p>
        </p:txBody>
      </p:sp>
    </p:spTree>
    <p:extLst>
      <p:ext uri="{BB962C8B-B14F-4D97-AF65-F5344CB8AC3E}">
        <p14:creationId xmlns:p14="http://schemas.microsoft.com/office/powerpoint/2010/main" val="87793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r>
              <a:rPr lang="en-US" sz="6600" b="1" u="sng" dirty="0"/>
              <a:t>Reader</a:t>
            </a:r>
            <a:r>
              <a:rPr lang="en-US" sz="6600" b="1" dirty="0"/>
              <a:t>: </a:t>
            </a:r>
            <a:br>
              <a:rPr lang="en-US" sz="6600" b="1" dirty="0"/>
            </a:br>
            <a:r>
              <a:rPr lang="en-US" sz="6000" b="1" dirty="0"/>
              <a:t>Praise the LORD, you his angels,</a:t>
            </a:r>
            <a:br>
              <a:rPr lang="en-US" sz="6000" b="1" dirty="0"/>
            </a:br>
            <a:r>
              <a:rPr lang="en-US" sz="6000" b="1" dirty="0"/>
              <a:t>you mighty ones who do his bidding, who obey his word.</a:t>
            </a:r>
            <a:br>
              <a:rPr lang="en-US" sz="60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5823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1771654"/>
            <a:ext cx="8668512" cy="4114799"/>
          </a:xfrm>
        </p:spPr>
        <p:txBody>
          <a:bodyPr/>
          <a:lstStyle/>
          <a:p>
            <a:r>
              <a:rPr lang="en-US" sz="6000" b="1" u="sng" dirty="0">
                <a:solidFill>
                  <a:srgbClr val="FF0000"/>
                </a:solidFill>
              </a:rPr>
              <a:t>People:</a:t>
            </a:r>
            <a:br>
              <a:rPr lang="en-US" sz="6000" b="1" u="sng" dirty="0">
                <a:solidFill>
                  <a:srgbClr val="FF0000"/>
                </a:solidFill>
              </a:rPr>
            </a:b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Praise the LORD, all his heavenly hosts, you his servants who do his will.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r>
              <a:rPr lang="en-US" sz="6600" b="1" u="sng" dirty="0"/>
              <a:t>Reader</a:t>
            </a:r>
            <a:r>
              <a:rPr lang="en-US" sz="6600" b="1" dirty="0"/>
              <a:t>: </a:t>
            </a:r>
            <a:br>
              <a:rPr lang="en-US" sz="6600" b="1" dirty="0"/>
            </a:br>
            <a:r>
              <a:rPr lang="en-US" sz="6000" b="1" dirty="0"/>
              <a:t>Praise the LORD, all his works everywhere in his creation.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6763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1771654"/>
            <a:ext cx="8668512" cy="4114799"/>
          </a:xfrm>
        </p:spPr>
        <p:txBody>
          <a:bodyPr/>
          <a:lstStyle/>
          <a:p>
            <a:r>
              <a:rPr lang="en-US" sz="6000" b="1" u="sng" dirty="0">
                <a:solidFill>
                  <a:srgbClr val="FF0000"/>
                </a:solidFill>
              </a:rPr>
              <a:t>People:</a:t>
            </a:r>
            <a:br>
              <a:rPr lang="en-US" sz="6000" b="1" u="sng" dirty="0">
                <a:solidFill>
                  <a:srgbClr val="FF0000"/>
                </a:solidFill>
              </a:rPr>
            </a:b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Praise the LORD, O my soul</a:t>
            </a:r>
            <a:r>
              <a:rPr lang="en-US" sz="5400" b="1" dirty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4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1771651"/>
            <a:ext cx="8668512" cy="4800600"/>
          </a:xfrm>
        </p:spPr>
        <p:txBody>
          <a:bodyPr/>
          <a:lstStyle/>
          <a:p>
            <a:endParaRPr lang="en-US" sz="4051" b="1" dirty="0"/>
          </a:p>
        </p:txBody>
      </p:sp>
    </p:spTree>
    <p:extLst>
      <p:ext uri="{BB962C8B-B14F-4D97-AF65-F5344CB8AC3E}">
        <p14:creationId xmlns:p14="http://schemas.microsoft.com/office/powerpoint/2010/main" val="239830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r>
              <a:rPr lang="en-US" sz="8800" b="1" u="sng" dirty="0"/>
              <a:t>Opening Prayer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8137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2+ Rose PowerPoint Background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8F5D4BE-9A92-4532-BF76-BAE0A40D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-280748"/>
            <a:ext cx="11896668" cy="89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DD0C9-F1B9-4912-B9FF-3512AC299254}"/>
              </a:ext>
            </a:extLst>
          </p:cNvPr>
          <p:cNvSpPr txBox="1"/>
          <p:nvPr/>
        </p:nvSpPr>
        <p:spPr>
          <a:xfrm>
            <a:off x="8117840" y="822961"/>
            <a:ext cx="36271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Silence Cell Phones At This Time</a:t>
            </a:r>
          </a:p>
        </p:txBody>
      </p:sp>
    </p:spTree>
    <p:extLst>
      <p:ext uri="{BB962C8B-B14F-4D97-AF65-F5344CB8AC3E}">
        <p14:creationId xmlns:p14="http://schemas.microsoft.com/office/powerpoint/2010/main" val="227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r>
              <a:rPr lang="en-US" sz="6600" b="1" u="sng" dirty="0"/>
              <a:t>ALL</a:t>
            </a:r>
            <a:br>
              <a:rPr lang="en-US" sz="6600" b="1" dirty="0"/>
            </a:br>
            <a:r>
              <a:rPr lang="en-US" sz="6000" b="1" dirty="0"/>
              <a:t>Almighty God, we pray for your blessing on the church in this place.</a:t>
            </a:r>
            <a:br>
              <a:rPr lang="en-US" sz="6000" b="1" dirty="0"/>
            </a:br>
            <a:r>
              <a:rPr lang="en-US" sz="6000" b="1" dirty="0"/>
              <a:t>Here may the faithful find salvation, and the careless be awakened.</a:t>
            </a:r>
            <a:br>
              <a:rPr lang="en-US" sz="6000" b="1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63316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r>
              <a:rPr lang="en-US" sz="5400" b="1" dirty="0"/>
              <a:t> </a:t>
            </a:r>
            <a:br>
              <a:rPr lang="en-US" sz="5400" b="1" dirty="0"/>
            </a:br>
            <a:r>
              <a:rPr lang="en-US" sz="6000" b="1" dirty="0"/>
              <a:t>Here may the doubting find faith, and the anxious be encouraged. </a:t>
            </a:r>
            <a:br>
              <a:rPr lang="en-US" sz="6000" b="1" dirty="0"/>
            </a:br>
            <a:r>
              <a:rPr lang="en-US" sz="6000" b="1" dirty="0"/>
              <a:t>Here may the tempted find help, and the sad and lonely find comfort. </a:t>
            </a:r>
            <a:br>
              <a:rPr lang="en-US" sz="6000" b="1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1882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r>
              <a:rPr lang="en-US" sz="6000" b="1" dirty="0"/>
              <a:t>Here may the weary find rest, and the strong be renewed.</a:t>
            </a:r>
            <a:br>
              <a:rPr lang="en-US" sz="6000" b="1" dirty="0"/>
            </a:br>
            <a:r>
              <a:rPr lang="en-US" sz="6000" b="1" dirty="0"/>
              <a:t>Here may the aged find consolation and the young be inspired;</a:t>
            </a:r>
            <a:br>
              <a:rPr lang="en-US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88150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0" y="0"/>
            <a:ext cx="8290560" cy="8686800"/>
          </a:xfrm>
        </p:spPr>
        <p:txBody>
          <a:bodyPr/>
          <a:lstStyle/>
          <a:p>
            <a:br>
              <a:rPr lang="en-US" sz="5400" b="1" dirty="0"/>
            </a:br>
            <a:r>
              <a:rPr lang="en-US" sz="6000" b="1" dirty="0"/>
              <a:t>And above all else, here may you be glorified forever and ever. </a:t>
            </a:r>
            <a:br>
              <a:rPr lang="en-US" sz="6000" b="1" dirty="0"/>
            </a:br>
            <a:r>
              <a:rPr lang="en-US" sz="6000" b="1" dirty="0"/>
              <a:t>through Jesus Christ, our Lord. Amen.</a:t>
            </a:r>
            <a:br>
              <a:rPr lang="en-US" sz="6000" b="1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0309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637280" y="2499362"/>
            <a:ext cx="8168640" cy="585215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lgerian" panose="04020705040A02060702" pitchFamily="82" charset="0"/>
              </a:rPr>
              <a:t>Prayer of Confession</a:t>
            </a:r>
            <a:br>
              <a:rPr lang="en-US" sz="6000" b="1" dirty="0">
                <a:latin typeface="Algerian" panose="04020705040A02060702" pitchFamily="82" charset="0"/>
              </a:rPr>
            </a:br>
            <a:br>
              <a:rPr lang="en-US" sz="6000" b="1" dirty="0">
                <a:latin typeface="Algerian" panose="04020705040A02060702" pitchFamily="82" charset="0"/>
              </a:rPr>
            </a:br>
            <a:r>
              <a:rPr lang="en-US" sz="6000" b="1" dirty="0">
                <a:latin typeface="Algerian" panose="04020705040A02060702" pitchFamily="82" charset="0"/>
              </a:rPr>
              <a:t>Psalm 51:1-4, 6, 9-11</a:t>
            </a:r>
            <a:br>
              <a:rPr lang="en-US" sz="6000" b="1" dirty="0">
                <a:latin typeface="Algerian" panose="04020705040A02060702" pitchFamily="82" charset="0"/>
              </a:rPr>
            </a:br>
            <a:br>
              <a:rPr lang="en-US" sz="6000" b="1" dirty="0">
                <a:latin typeface="Algerian" panose="04020705040A02060702" pitchFamily="82" charset="0"/>
              </a:rPr>
            </a:br>
            <a:br>
              <a:rPr lang="en-US" sz="6600" dirty="0"/>
            </a:b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07856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840" y="0"/>
            <a:ext cx="6888480" cy="8686800"/>
          </a:xfrm>
        </p:spPr>
        <p:txBody>
          <a:bodyPr>
            <a:noAutofit/>
          </a:bodyPr>
          <a:lstStyle/>
          <a:p>
            <a:r>
              <a:rPr lang="en-US" sz="6600" b="1" u="sng" dirty="0"/>
              <a:t>Reader</a:t>
            </a:r>
            <a:r>
              <a:rPr lang="en-US" sz="6600" b="1" dirty="0"/>
              <a:t>: </a:t>
            </a:r>
            <a:br>
              <a:rPr lang="en-US" sz="6600" b="1" dirty="0"/>
            </a:br>
            <a:r>
              <a:rPr lang="en-US" sz="6000" b="1" dirty="0"/>
              <a:t>Out of the depths I cry to you, O LORD.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41162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1771654"/>
            <a:ext cx="8668512" cy="4114799"/>
          </a:xfrm>
        </p:spPr>
        <p:txBody>
          <a:bodyPr>
            <a:noAutofit/>
          </a:bodyPr>
          <a:lstStyle/>
          <a:p>
            <a:r>
              <a:rPr lang="en-US" sz="6600" b="1" u="sng" dirty="0">
                <a:solidFill>
                  <a:srgbClr val="FF0000"/>
                </a:solidFill>
              </a:rPr>
              <a:t>People:</a:t>
            </a:r>
            <a:br>
              <a:rPr lang="en-US" sz="6600" b="1" u="sng" dirty="0">
                <a:solidFill>
                  <a:srgbClr val="FF0000"/>
                </a:solidFill>
              </a:rPr>
            </a:br>
            <a:br>
              <a:rPr lang="en-US" sz="6600" b="1" u="sng" dirty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>Lord, hear my voice!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64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760" y="609600"/>
            <a:ext cx="8077200" cy="749808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Reader</a:t>
            </a:r>
            <a:r>
              <a:rPr lang="en-US" sz="6000" b="1" dirty="0"/>
              <a:t>: </a:t>
            </a:r>
            <a:br>
              <a:rPr lang="en-US" sz="6000" b="1" dirty="0"/>
            </a:br>
            <a:r>
              <a:rPr lang="en-US" sz="5400" b="1" dirty="0"/>
              <a:t>Let your ears be attentive to the voice of my prayers! If you, O LORD, should mark iniquities, Lord, who could stand?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50104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120" y="2103120"/>
            <a:ext cx="7589520" cy="3783331"/>
          </a:xfrm>
        </p:spPr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People:</a:t>
            </a:r>
            <a:br>
              <a:rPr lang="en-US" sz="6000" b="1" u="sng" dirty="0">
                <a:solidFill>
                  <a:srgbClr val="FF0000"/>
                </a:solidFill>
              </a:rPr>
            </a:b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But there is forgiveness with you, so that you may be feared.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46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73" y="243840"/>
            <a:ext cx="9769643" cy="8138160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Reader</a:t>
            </a:r>
            <a:r>
              <a:rPr lang="en-US" sz="5400" b="1" dirty="0"/>
              <a:t>: </a:t>
            </a:r>
            <a:br>
              <a:rPr lang="en-US" sz="5400" b="1" dirty="0"/>
            </a:br>
            <a:r>
              <a:rPr lang="en-US" sz="4800" b="1" dirty="0"/>
              <a:t>I wait for the LORD, my soul waits, and in his word I hope;</a:t>
            </a:r>
            <a:br>
              <a:rPr lang="en-US" sz="4800" b="1" dirty="0"/>
            </a:br>
            <a:r>
              <a:rPr lang="en-US" sz="4800" b="1" dirty="0"/>
              <a:t>my soul waits for the Lord more than those who watch for the morning, more than those who watch for the morning.</a:t>
            </a:r>
            <a:br>
              <a:rPr lang="en-US" sz="4800" b="1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429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490" y="553935"/>
            <a:ext cx="10883399" cy="69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162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2834640"/>
            <a:ext cx="8668512" cy="3051811"/>
          </a:xfrm>
        </p:spPr>
        <p:txBody>
          <a:bodyPr>
            <a:normAutofit fontScale="90000"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People:</a:t>
            </a:r>
            <a:br>
              <a:rPr lang="en-US" sz="6000" b="1" u="sng" dirty="0">
                <a:solidFill>
                  <a:srgbClr val="FF0000"/>
                </a:solidFill>
              </a:rPr>
            </a:b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O People of God, let us truly hope in the LORD!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2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243840"/>
            <a:ext cx="7345680" cy="8138160"/>
          </a:xfrm>
        </p:spPr>
        <p:txBody>
          <a:bodyPr>
            <a:normAutofit fontScale="90000"/>
          </a:bodyPr>
          <a:lstStyle/>
          <a:p>
            <a:r>
              <a:rPr lang="en-US" sz="7200" b="1" u="sng" dirty="0"/>
              <a:t>Reader</a:t>
            </a:r>
            <a:r>
              <a:rPr lang="en-US" sz="7200" b="1" dirty="0"/>
              <a:t>: </a:t>
            </a:r>
            <a:br>
              <a:rPr lang="en-US" sz="7200" b="1" dirty="0"/>
            </a:br>
            <a:r>
              <a:rPr lang="en-US" sz="6600" b="1" dirty="0"/>
              <a:t>For with the LORD there is steadfast love, and with him is great power to redeem. It is he who will redeem God’s people from all its iniquities.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64252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107E-D299-6DE0-F39A-49B13B2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4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090" y="2045495"/>
            <a:ext cx="5915025" cy="4460388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/>
              <a:t>A moment for meditation and silent confession</a:t>
            </a:r>
          </a:p>
        </p:txBody>
      </p:sp>
    </p:spTree>
    <p:extLst>
      <p:ext uri="{BB962C8B-B14F-4D97-AF65-F5344CB8AC3E}">
        <p14:creationId xmlns:p14="http://schemas.microsoft.com/office/powerpoint/2010/main" val="2160154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185920" y="670560"/>
            <a:ext cx="7437120" cy="7254240"/>
          </a:xfrm>
        </p:spPr>
        <p:txBody>
          <a:bodyPr/>
          <a:lstStyle/>
          <a:p>
            <a:r>
              <a:rPr lang="en-US" sz="6000" b="1" u="sng" dirty="0"/>
              <a:t>Words of Assurance and </a:t>
            </a:r>
            <a:br>
              <a:rPr lang="en-US" sz="6000" b="1" u="sng" dirty="0"/>
            </a:br>
            <a:r>
              <a:rPr lang="en-US" sz="6000" b="1" u="sng" dirty="0"/>
              <a:t>Pardon of the Gospel</a:t>
            </a:r>
            <a:r>
              <a:rPr lang="en-US" sz="6000" u="sng" dirty="0"/>
              <a:t> </a:t>
            </a:r>
            <a:br>
              <a:rPr lang="en-US" sz="6000" u="sng" dirty="0"/>
            </a:br>
            <a:br>
              <a:rPr lang="en-US" sz="6000" u="sng" dirty="0"/>
            </a:br>
            <a:r>
              <a:rPr lang="en-US" sz="6000" b="1" dirty="0"/>
              <a:t>Marilyn List, Liturgist</a:t>
            </a:r>
            <a:br>
              <a:rPr lang="en-US" sz="4951" b="1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6311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3759200" y="304802"/>
            <a:ext cx="7620000" cy="8046719"/>
          </a:xfrm>
        </p:spPr>
        <p:txBody>
          <a:bodyPr/>
          <a:lstStyle/>
          <a:p>
            <a:r>
              <a:rPr lang="en-US" sz="5400" b="1" u="sng" dirty="0"/>
              <a:t>Liturgist: </a:t>
            </a:r>
            <a:br>
              <a:rPr lang="en-US" sz="5400" b="1" u="sng" dirty="0"/>
            </a:br>
            <a:r>
              <a:rPr lang="en-US" sz="5400" b="1" dirty="0"/>
              <a:t>May the God of mercy, who forgives you all your sins, strengthen you in all goodness, and, by the power of the Holy Spirit, keep you in eternal life. </a:t>
            </a:r>
          </a:p>
        </p:txBody>
      </p:sp>
    </p:spTree>
    <p:extLst>
      <p:ext uri="{BB962C8B-B14F-4D97-AF65-F5344CB8AC3E}">
        <p14:creationId xmlns:p14="http://schemas.microsoft.com/office/powerpoint/2010/main" val="2846959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24" y="2834640"/>
            <a:ext cx="8668512" cy="3051811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People:</a:t>
            </a:r>
            <a:br>
              <a:rPr lang="en-US" sz="6000" b="1" u="sng" dirty="0">
                <a:solidFill>
                  <a:srgbClr val="FF0000"/>
                </a:solidFill>
              </a:rPr>
            </a:br>
            <a:br>
              <a:rPr lang="en-US" sz="6000" b="1" u="sng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Thank you Lord! Amen!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9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3245-A3A2-B0AD-81F8-03E69350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43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330" y="1930401"/>
            <a:ext cx="9845040" cy="2026920"/>
          </a:xfrm>
        </p:spPr>
        <p:txBody>
          <a:bodyPr>
            <a:noAutofit/>
          </a:bodyPr>
          <a:lstStyle/>
          <a:p>
            <a:pPr algn="ctr"/>
            <a:r>
              <a:rPr lang="en-US" sz="14567" dirty="0">
                <a:latin typeface="18thCentury" pitchFamily="2" charset="0"/>
              </a:rPr>
              <a:t>Blessed Assurance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5330" y="6370320"/>
            <a:ext cx="9845040" cy="1351280"/>
          </a:xfrm>
        </p:spPr>
        <p:txBody>
          <a:bodyPr>
            <a:normAutofit/>
          </a:bodyPr>
          <a:lstStyle/>
          <a:p>
            <a:pPr algn="ctr"/>
            <a:r>
              <a:rPr lang="en-US" sz="7600" b="1" dirty="0">
                <a:solidFill>
                  <a:schemeClr val="tx1"/>
                </a:solidFill>
              </a:rPr>
              <a:t>Hymn 572</a:t>
            </a:r>
          </a:p>
        </p:txBody>
      </p:sp>
    </p:spTree>
    <p:extLst>
      <p:ext uri="{BB962C8B-B14F-4D97-AF65-F5344CB8AC3E}">
        <p14:creationId xmlns:p14="http://schemas.microsoft.com/office/powerpoint/2010/main" val="2986071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520" y="347875"/>
            <a:ext cx="10424160" cy="7566765"/>
          </a:xfrm>
        </p:spPr>
        <p:txBody>
          <a:bodyPr>
            <a:normAutofit/>
          </a:bodyPr>
          <a:lstStyle/>
          <a:p>
            <a:pPr eaLnBrk="0" hangingPunct="0"/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sz="6000" b="1" dirty="0">
                <a:latin typeface="Arial Rounded MT Bold" pitchFamily="34" charset="0"/>
              </a:rPr>
              <a:t>Blessed assurance,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Jesus is mine!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O, what a foretaste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of glory divine!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Heir of salvation,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purchase of God,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Born of His Spirit 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washed by His blood.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7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C4944E-71E8-DDF2-EBBE-39B36573BD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/>
              <a:t>Here I Am To Worship</a:t>
            </a:r>
          </a:p>
        </p:txBody>
      </p:sp>
    </p:spTree>
    <p:extLst>
      <p:ext uri="{BB962C8B-B14F-4D97-AF65-F5344CB8AC3E}">
        <p14:creationId xmlns:p14="http://schemas.microsoft.com/office/powerpoint/2010/main" val="1566564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520" y="347875"/>
            <a:ext cx="10424160" cy="7952845"/>
          </a:xfrm>
        </p:spPr>
        <p:txBody>
          <a:bodyPr>
            <a:noAutofit/>
          </a:bodyPr>
          <a:lstStyle/>
          <a:p>
            <a:pPr eaLnBrk="0" hangingPunct="0"/>
            <a:r>
              <a:rPr lang="en-US" sz="6000" b="1" dirty="0">
                <a:latin typeface="Arial Rounded MT Bold" pitchFamily="34" charset="0"/>
              </a:rPr>
              <a:t>This is my story,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  this is my song,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Praising my Savior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all the day long;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This is my story,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this is my song,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Praising my Savior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all the day long.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865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520" y="1254760"/>
            <a:ext cx="10424160" cy="694944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Perfect submission,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perfect delight,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Visions of rapture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now burst on my sight;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Angels descending,  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bring from above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Echoes of mercy,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whispers of love.</a:t>
            </a:r>
            <a:br>
              <a:rPr lang="en-US" sz="3600" b="1" dirty="0">
                <a:latin typeface="Arial Rounded MT Bold" pitchFamily="34" charset="0"/>
                <a:ea typeface="+mn-ea"/>
                <a:cs typeface="+mn-cs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1198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520" y="347875"/>
            <a:ext cx="10424160" cy="8049365"/>
          </a:xfrm>
        </p:spPr>
        <p:txBody>
          <a:bodyPr>
            <a:noAutofit/>
          </a:bodyPr>
          <a:lstStyle/>
          <a:p>
            <a:pPr eaLnBrk="0" hangingPunct="0"/>
            <a:r>
              <a:rPr lang="en-US" sz="6000" b="1" dirty="0">
                <a:latin typeface="Arial Rounded MT Bold" pitchFamily="34" charset="0"/>
              </a:rPr>
              <a:t>This is my story,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this is my song,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Praising my Savior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all the day long;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This is my story,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this is my song,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Praising my Savior </a:t>
            </a:r>
            <a:br>
              <a:rPr lang="en-US" sz="6000" b="1" dirty="0">
                <a:latin typeface="Arial Rounded MT Bold" pitchFamily="34" charset="0"/>
              </a:rPr>
            </a:br>
            <a:r>
              <a:rPr lang="en-US" sz="6000" b="1" dirty="0">
                <a:latin typeface="Arial Rounded MT Bold" pitchFamily="34" charset="0"/>
              </a:rPr>
              <a:t>all the day long.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2050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520" y="1254760"/>
            <a:ext cx="10424160" cy="694944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Perfect submission,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perfect delight,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Visions of rapture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now burst on my sight;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Angels descending,  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bring from above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Echoes of mercy, </a:t>
            </a:r>
            <a:br>
              <a:rPr lang="en-US" sz="6000" b="1" dirty="0">
                <a:latin typeface="Arial Rounded MT Bold" pitchFamily="34" charset="0"/>
                <a:ea typeface="+mn-ea"/>
                <a:cs typeface="+mn-cs"/>
              </a:rPr>
            </a:br>
            <a:r>
              <a:rPr lang="en-US" sz="6000" b="1" dirty="0">
                <a:latin typeface="Arial Rounded MT Bold" pitchFamily="34" charset="0"/>
                <a:ea typeface="+mn-ea"/>
                <a:cs typeface="+mn-cs"/>
              </a:rPr>
              <a:t>whispers of love.</a:t>
            </a:r>
            <a:br>
              <a:rPr lang="en-US" sz="3600" b="1" dirty="0">
                <a:latin typeface="Arial Rounded MT Bold" pitchFamily="34" charset="0"/>
                <a:ea typeface="+mn-ea"/>
                <a:cs typeface="+mn-cs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9258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2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149600" y="2208069"/>
            <a:ext cx="9144000" cy="4729208"/>
          </a:xfrm>
        </p:spPr>
        <p:txBody>
          <a:bodyPr/>
          <a:lstStyle/>
          <a:p>
            <a:r>
              <a:rPr lang="en-US" sz="6000" u="sng" dirty="0"/>
              <a:t>Teaching Moment</a:t>
            </a:r>
            <a:br>
              <a:rPr lang="en-US" sz="6000" u="sng" dirty="0"/>
            </a:br>
            <a:br>
              <a:rPr lang="en-US" sz="6000" u="sng" dirty="0"/>
            </a:br>
            <a:r>
              <a:rPr lang="en-US" sz="6000" b="1" dirty="0"/>
              <a:t>“When Can I Crush My Enemy?!”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4951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Pastor Dustin</a:t>
            </a:r>
            <a:br>
              <a:rPr lang="en-US" sz="4951" b="1" u="sng" dirty="0"/>
            </a:br>
            <a:endParaRPr lang="en-US" sz="54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04722" y="962253"/>
            <a:ext cx="10972799" cy="70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891" algn="ctr" defTabSz="685783" fontAlgn="base">
              <a:spcBef>
                <a:spcPct val="0"/>
              </a:spcBef>
              <a:spcAft>
                <a:spcPct val="0"/>
              </a:spcAft>
              <a:tabLst>
                <a:tab pos="-171446" algn="l"/>
                <a:tab pos="0" algn="l"/>
                <a:tab pos="342891" algn="l"/>
                <a:tab pos="428615" algn="l"/>
              </a:tabLs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342891" algn="ctr" defTabSz="685783" fontAlgn="base">
              <a:spcBef>
                <a:spcPct val="0"/>
              </a:spcBef>
              <a:spcAft>
                <a:spcPct val="0"/>
              </a:spcAft>
              <a:tabLst>
                <a:tab pos="-171446" algn="l"/>
                <a:tab pos="0" algn="l"/>
                <a:tab pos="342891" algn="l"/>
                <a:tab pos="428615" algn="l"/>
              </a:tabLst>
              <a:defRPr/>
            </a:pPr>
            <a:r>
              <a:rPr lang="en-US" sz="44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Lord’s Prayer</a:t>
            </a:r>
          </a:p>
          <a:p>
            <a:pPr indent="342891" algn="ctr" defTabSz="685783" fontAlgn="base">
              <a:spcBef>
                <a:spcPct val="0"/>
              </a:spcBef>
              <a:spcAft>
                <a:spcPct val="0"/>
              </a:spcAft>
              <a:tabLst>
                <a:tab pos="-171446" algn="l"/>
                <a:tab pos="0" algn="l"/>
                <a:tab pos="342891" algn="l"/>
                <a:tab pos="428615" algn="l"/>
              </a:tabLst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OUR FATHER, WHO ART IN HEAVEN,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HALLOWED BE THY NAME.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THY KINGDOM COME, THY WILL BE DONE, 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 EARTH AS IT IS IN HEAVEN.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GIVE US THIS DAY OUR DAILY BREAD,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FORGIVE US OUR DEBTS AS WE FORGIVE OUR DEBTORS;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LEAD US NOT INTO TEMPTATION 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BUT DELIVER US FROM EVIL.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THINE IS THE KINGDOM,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THE POWER, AND THE GLORY FOREVER</a:t>
            </a:r>
          </a:p>
          <a:p>
            <a:pPr algn="ctr" defTabSz="685783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AMEN</a:t>
            </a:r>
          </a:p>
          <a:p>
            <a:pPr algn="ctr" defTabSz="685783">
              <a:defRPr/>
            </a:pPr>
            <a:endParaRPr lang="en-US" sz="150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AF6B-2069-4FFE-8901-13114895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670560"/>
            <a:ext cx="10363200" cy="7467600"/>
          </a:xfrm>
        </p:spPr>
        <p:txBody>
          <a:bodyPr/>
          <a:lstStyle/>
          <a:p>
            <a:r>
              <a:rPr lang="en-US" sz="9600" b="1" dirty="0"/>
              <a:t>OFFERTORY</a:t>
            </a:r>
          </a:p>
        </p:txBody>
      </p:sp>
    </p:spTree>
    <p:extLst>
      <p:ext uri="{BB962C8B-B14F-4D97-AF65-F5344CB8AC3E}">
        <p14:creationId xmlns:p14="http://schemas.microsoft.com/office/powerpoint/2010/main" val="7872950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2600960" y="670560"/>
            <a:ext cx="10363200" cy="7498080"/>
          </a:xfrm>
        </p:spPr>
        <p:txBody>
          <a:bodyPr/>
          <a:lstStyle/>
          <a:p>
            <a:r>
              <a:rPr lang="en-US" sz="4000" b="1" dirty="0"/>
              <a:t>Offsite contributions can be made via Tithely.com</a:t>
            </a:r>
            <a:br>
              <a:rPr lang="en-US" sz="4000" b="1" dirty="0"/>
            </a:br>
            <a:r>
              <a:rPr lang="en-US" sz="4000" b="1" dirty="0"/>
              <a:t>the instructions are on our website </a:t>
            </a:r>
            <a:r>
              <a:rPr lang="en-US" sz="2800" dirty="0"/>
              <a:t>bayshoregardenscommunitychurch.com</a:t>
            </a:r>
            <a:br>
              <a:rPr lang="en-US" sz="3600" dirty="0"/>
            </a:br>
            <a:r>
              <a:rPr lang="en-US" sz="3600" dirty="0"/>
              <a:t>or </a:t>
            </a:r>
            <a:br>
              <a:rPr lang="en-US" sz="3600" dirty="0"/>
            </a:br>
            <a:r>
              <a:rPr lang="en-US" sz="3600" b="1" dirty="0"/>
              <a:t>checks can be mailed to</a:t>
            </a:r>
            <a:br>
              <a:rPr lang="en-US" sz="3600" b="1" dirty="0"/>
            </a:br>
            <a:r>
              <a:rPr lang="en-US" sz="3600" b="1" dirty="0"/>
              <a:t>6228 26</a:t>
            </a:r>
            <a:r>
              <a:rPr lang="en-US" sz="3600" b="1" baseline="30000" dirty="0"/>
              <a:t>th</a:t>
            </a:r>
            <a:r>
              <a:rPr lang="en-US" sz="3600" b="1" dirty="0"/>
              <a:t> street west</a:t>
            </a:r>
            <a:br>
              <a:rPr lang="en-US" sz="3600" b="1" dirty="0"/>
            </a:br>
            <a:r>
              <a:rPr lang="en-US" sz="3600" b="1" dirty="0"/>
              <a:t>Bradenton FL 34207</a:t>
            </a:r>
          </a:p>
        </p:txBody>
      </p:sp>
    </p:spTree>
    <p:extLst>
      <p:ext uri="{BB962C8B-B14F-4D97-AF65-F5344CB8AC3E}">
        <p14:creationId xmlns:p14="http://schemas.microsoft.com/office/powerpoint/2010/main" val="3980001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C339AAC-F3D7-522A-75A6-95084F20E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11146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en-US" altLang="en-US" sz="11146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en-US" altLang="en-US" sz="11146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altLang="en-US" sz="11146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Doxology</a:t>
            </a:r>
            <a:endParaRPr lang="en-US" altLang="en-US" sz="684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9906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CA1E84D5-4B3A-C487-5C51-5DEE7709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675640"/>
            <a:ext cx="11292840" cy="67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Light of the world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You stepped down into darkness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Open my eyes, let me see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Beauty that made this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 heart adore You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Hope of a life spent with You</a:t>
            </a:r>
          </a:p>
        </p:txBody>
      </p:sp>
    </p:spTree>
    <p:extLst>
      <p:ext uri="{BB962C8B-B14F-4D97-AF65-F5344CB8AC3E}">
        <p14:creationId xmlns:p14="http://schemas.microsoft.com/office/powerpoint/2010/main" val="1792062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AACC667-2440-B3A8-EFBE-B2817BB0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084" y="772160"/>
            <a:ext cx="9518316" cy="78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Praise God </a:t>
            </a: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from whom all blessings flow;</a:t>
            </a: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Praise Him, </a:t>
            </a: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all creatures here below;</a:t>
            </a: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Praise Him </a:t>
            </a: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above, ye </a:t>
            </a:r>
            <a:r>
              <a:rPr lang="en-US" altLang="en-US" sz="4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heav’nly</a:t>
            </a: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host;</a:t>
            </a:r>
          </a:p>
          <a:p>
            <a:pPr algn="ctr" defTabSz="1158242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Praise Father, Son, and Holy Ghost.</a:t>
            </a:r>
            <a:r>
              <a:rPr lang="en-US" altLang="en-US" sz="4000" b="1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6840" b="1" dirty="0">
                <a:solidFill>
                  <a:srgbClr val="000000"/>
                </a:solidFill>
                <a:latin typeface="Times" panose="02020603050405020304" pitchFamily="18" charset="0"/>
              </a:rPr>
              <a:t>         </a:t>
            </a:r>
          </a:p>
          <a:p>
            <a:pPr algn="ctr" defTabSz="1158242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40" b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0030"/>
      </p:ext>
    </p:extLst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08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520" y="347875"/>
            <a:ext cx="10424160" cy="7952845"/>
          </a:xfrm>
        </p:spPr>
        <p:txBody>
          <a:bodyPr>
            <a:normAutofit/>
          </a:bodyPr>
          <a:lstStyle/>
          <a:p>
            <a:r>
              <a:rPr lang="en-US" sz="14567" b="1" dirty="0"/>
              <a:t>Because He Lives</a:t>
            </a:r>
            <a:br>
              <a:rPr lang="en-US" sz="14567" b="1" dirty="0"/>
            </a:br>
            <a:br>
              <a:rPr lang="en-US" sz="6840" b="1" dirty="0"/>
            </a:br>
            <a:r>
              <a:rPr lang="en-US" sz="6840" b="1" dirty="0"/>
              <a:t>Hymn # 358</a:t>
            </a:r>
          </a:p>
        </p:txBody>
      </p:sp>
    </p:spTree>
    <p:extLst>
      <p:ext uri="{BB962C8B-B14F-4D97-AF65-F5344CB8AC3E}">
        <p14:creationId xmlns:p14="http://schemas.microsoft.com/office/powerpoint/2010/main" val="3893474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347875"/>
            <a:ext cx="14188440" cy="7566765"/>
          </a:xfrm>
        </p:spPr>
        <p:txBody>
          <a:bodyPr>
            <a:normAutofit fontScale="90000"/>
          </a:bodyPr>
          <a:lstStyle/>
          <a:p>
            <a:r>
              <a:rPr lang="en-US" sz="7600" b="1" dirty="0"/>
              <a:t>God sent His Son- </a:t>
            </a:r>
            <a:br>
              <a:rPr lang="en-US" sz="7600" b="1" dirty="0"/>
            </a:br>
            <a:r>
              <a:rPr lang="en-US" sz="7600" b="1" dirty="0"/>
              <a:t>they called Him Jesus</a:t>
            </a:r>
            <a:br>
              <a:rPr lang="en-US" sz="7600" b="1" dirty="0"/>
            </a:br>
            <a:r>
              <a:rPr lang="en-US" sz="7600" b="1" dirty="0"/>
              <a:t>He came to love</a:t>
            </a:r>
            <a:br>
              <a:rPr lang="en-US" sz="7600" b="1" dirty="0"/>
            </a:br>
            <a:r>
              <a:rPr lang="en-US" sz="7600" b="1" dirty="0"/>
              <a:t>heal and forgive</a:t>
            </a:r>
            <a:br>
              <a:rPr lang="en-US" sz="7600" b="1" dirty="0"/>
            </a:br>
            <a:r>
              <a:rPr lang="en-US" sz="7600" b="1" dirty="0"/>
              <a:t>He lived and died to buy my pardon;</a:t>
            </a:r>
            <a:br>
              <a:rPr lang="en-US" sz="7600" b="1" dirty="0"/>
            </a:br>
            <a:r>
              <a:rPr lang="en-US" sz="7600" b="1" dirty="0"/>
              <a:t>An empty grave is there to prove my Savior lives</a:t>
            </a:r>
          </a:p>
        </p:txBody>
      </p:sp>
    </p:spTree>
    <p:extLst>
      <p:ext uri="{BB962C8B-B14F-4D97-AF65-F5344CB8AC3E}">
        <p14:creationId xmlns:p14="http://schemas.microsoft.com/office/powerpoint/2010/main" val="4245406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347875"/>
            <a:ext cx="14381480" cy="7856325"/>
          </a:xfrm>
        </p:spPr>
        <p:txBody>
          <a:bodyPr>
            <a:normAutofit fontScale="90000"/>
          </a:bodyPr>
          <a:lstStyle/>
          <a:p>
            <a:r>
              <a:rPr lang="en-US" sz="6840" b="1" dirty="0"/>
              <a:t>Because He lives</a:t>
            </a:r>
            <a:br>
              <a:rPr lang="en-US" sz="6840" b="1" dirty="0"/>
            </a:br>
            <a:r>
              <a:rPr lang="en-US" sz="6840" b="1" dirty="0"/>
              <a:t>I can face tomorrow</a:t>
            </a:r>
            <a:br>
              <a:rPr lang="en-US" sz="6840" b="1" dirty="0"/>
            </a:br>
            <a:r>
              <a:rPr lang="en-US" sz="6840" b="1" dirty="0"/>
              <a:t>Because He lives</a:t>
            </a:r>
            <a:br>
              <a:rPr lang="en-US" sz="6840" b="1" dirty="0"/>
            </a:br>
            <a:r>
              <a:rPr lang="en-US" sz="6840" b="1" dirty="0"/>
              <a:t>All fear is gone</a:t>
            </a:r>
            <a:br>
              <a:rPr lang="en-US" sz="6840" b="1" dirty="0"/>
            </a:br>
            <a:r>
              <a:rPr lang="en-US" sz="6840" b="1" dirty="0"/>
              <a:t>Because I know</a:t>
            </a:r>
            <a:br>
              <a:rPr lang="en-US" sz="6840" b="1" dirty="0"/>
            </a:br>
            <a:r>
              <a:rPr lang="en-US" sz="6840" b="1" dirty="0"/>
              <a:t>He holds the future</a:t>
            </a:r>
            <a:br>
              <a:rPr lang="en-US" sz="6840" b="1" dirty="0"/>
            </a:br>
            <a:r>
              <a:rPr lang="en-US" sz="6840" b="1" dirty="0"/>
              <a:t>And life is worth the living 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42773920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32" y="347875"/>
            <a:ext cx="11550315" cy="8049365"/>
          </a:xfrm>
        </p:spPr>
        <p:txBody>
          <a:bodyPr>
            <a:normAutofit fontScale="90000"/>
          </a:bodyPr>
          <a:lstStyle/>
          <a:p>
            <a:r>
              <a:rPr lang="en-US" sz="6840" b="1" dirty="0"/>
              <a:t>How sweet to hold</a:t>
            </a:r>
            <a:br>
              <a:rPr lang="en-US" sz="6840" b="1" dirty="0"/>
            </a:br>
            <a:r>
              <a:rPr lang="en-US" sz="6840" b="1" dirty="0"/>
              <a:t>A new-born baby</a:t>
            </a:r>
            <a:br>
              <a:rPr lang="en-US" sz="6840" b="1" dirty="0"/>
            </a:br>
            <a:r>
              <a:rPr lang="en-US" sz="6840" b="1" dirty="0"/>
              <a:t>and feel the pride</a:t>
            </a:r>
            <a:br>
              <a:rPr lang="en-US" sz="6840" b="1" dirty="0"/>
            </a:br>
            <a:r>
              <a:rPr lang="en-US" sz="6840" b="1" dirty="0"/>
              <a:t>and joy He gives</a:t>
            </a:r>
            <a:br>
              <a:rPr lang="en-US" sz="6840" b="1" dirty="0"/>
            </a:br>
            <a:r>
              <a:rPr lang="en-US" sz="6840" b="1" dirty="0"/>
              <a:t>But greater still</a:t>
            </a:r>
            <a:br>
              <a:rPr lang="en-US" sz="6840" b="1" dirty="0"/>
            </a:br>
            <a:r>
              <a:rPr lang="en-US" sz="6840" b="1" dirty="0"/>
              <a:t>the calm assurance</a:t>
            </a:r>
            <a:br>
              <a:rPr lang="en-US" sz="6840" b="1" dirty="0"/>
            </a:br>
            <a:r>
              <a:rPr lang="en-US" sz="6840" b="1" dirty="0"/>
              <a:t>This child can face uncertain days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2543208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47875"/>
            <a:ext cx="14671040" cy="7856325"/>
          </a:xfrm>
        </p:spPr>
        <p:txBody>
          <a:bodyPr>
            <a:normAutofit/>
          </a:bodyPr>
          <a:lstStyle/>
          <a:p>
            <a:r>
              <a:rPr lang="en-US" sz="6000" b="1" dirty="0"/>
              <a:t>Because He lives</a:t>
            </a:r>
            <a:br>
              <a:rPr lang="en-US" sz="6000" b="1" dirty="0"/>
            </a:br>
            <a:r>
              <a:rPr lang="en-US" sz="6000" b="1" dirty="0"/>
              <a:t>I can face tomorrow</a:t>
            </a:r>
            <a:br>
              <a:rPr lang="en-US" sz="6000" b="1" dirty="0"/>
            </a:br>
            <a:r>
              <a:rPr lang="en-US" sz="6000" b="1" dirty="0"/>
              <a:t>Because He lives</a:t>
            </a:r>
            <a:br>
              <a:rPr lang="en-US" sz="6000" b="1" dirty="0"/>
            </a:br>
            <a:r>
              <a:rPr lang="en-US" sz="6000" b="1" dirty="0"/>
              <a:t>All fear is gone</a:t>
            </a:r>
            <a:br>
              <a:rPr lang="en-US" sz="6000" b="1" dirty="0"/>
            </a:br>
            <a:r>
              <a:rPr lang="en-US" sz="6000" b="1" dirty="0"/>
              <a:t>Because I know</a:t>
            </a:r>
            <a:br>
              <a:rPr lang="en-US" sz="6000" b="1" dirty="0"/>
            </a:br>
            <a:r>
              <a:rPr lang="en-US" sz="6000" b="1" dirty="0"/>
              <a:t>He holds the future</a:t>
            </a:r>
            <a:br>
              <a:rPr lang="en-US" sz="6000" b="1" dirty="0"/>
            </a:br>
            <a:r>
              <a:rPr lang="en-US" sz="6000" b="1" dirty="0"/>
              <a:t>And life is worth the living 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3081223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1" y="347875"/>
            <a:ext cx="11357810" cy="7856325"/>
          </a:xfrm>
        </p:spPr>
        <p:txBody>
          <a:bodyPr>
            <a:normAutofit/>
          </a:bodyPr>
          <a:lstStyle/>
          <a:p>
            <a:r>
              <a:rPr lang="en-US" sz="6000" b="1" dirty="0"/>
              <a:t>And then one day</a:t>
            </a:r>
            <a:br>
              <a:rPr lang="en-US" sz="6000" b="1" dirty="0"/>
            </a:br>
            <a:r>
              <a:rPr lang="en-US" sz="6000" b="1" dirty="0"/>
              <a:t>I’ll cross the river;</a:t>
            </a:r>
            <a:br>
              <a:rPr lang="en-US" sz="6000" b="1" dirty="0"/>
            </a:br>
            <a:r>
              <a:rPr lang="en-US" sz="6000" b="1" dirty="0"/>
              <a:t>I’ll fight life’s final war with pain</a:t>
            </a:r>
            <a:br>
              <a:rPr lang="en-US" sz="6000" b="1" dirty="0"/>
            </a:br>
            <a:r>
              <a:rPr lang="en-US" sz="6000" b="1" dirty="0"/>
              <a:t>and then as death</a:t>
            </a:r>
            <a:br>
              <a:rPr lang="en-US" sz="6000" b="1" dirty="0"/>
            </a:br>
            <a:r>
              <a:rPr lang="en-US" sz="6000" b="1" dirty="0"/>
              <a:t>gives way to </a:t>
            </a:r>
            <a:r>
              <a:rPr lang="en-US" sz="6000" b="1" dirty="0" err="1"/>
              <a:t>vict’ry</a:t>
            </a:r>
            <a:br>
              <a:rPr lang="en-US" sz="6000" b="1" dirty="0"/>
            </a:br>
            <a:r>
              <a:rPr lang="en-US" sz="6000" b="1" dirty="0"/>
              <a:t>I’ll see the lights of glory and I’ll know He reigns</a:t>
            </a:r>
          </a:p>
        </p:txBody>
      </p:sp>
    </p:spTree>
    <p:extLst>
      <p:ext uri="{BB962C8B-B14F-4D97-AF65-F5344CB8AC3E}">
        <p14:creationId xmlns:p14="http://schemas.microsoft.com/office/powerpoint/2010/main" val="284288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20" y="347875"/>
            <a:ext cx="10250905" cy="7856325"/>
          </a:xfrm>
        </p:spPr>
        <p:txBody>
          <a:bodyPr>
            <a:normAutofit fontScale="90000"/>
          </a:bodyPr>
          <a:lstStyle/>
          <a:p>
            <a:r>
              <a:rPr lang="en-US" sz="6840" b="1" dirty="0"/>
              <a:t>Because He lives</a:t>
            </a:r>
            <a:br>
              <a:rPr lang="en-US" sz="6840" b="1" dirty="0"/>
            </a:br>
            <a:r>
              <a:rPr lang="en-US" sz="6840" b="1" dirty="0"/>
              <a:t>I can face tomorrow</a:t>
            </a:r>
            <a:br>
              <a:rPr lang="en-US" sz="6840" b="1" dirty="0"/>
            </a:br>
            <a:r>
              <a:rPr lang="en-US" sz="6840" b="1" dirty="0"/>
              <a:t>Because He lives</a:t>
            </a:r>
            <a:br>
              <a:rPr lang="en-US" sz="6840" b="1" dirty="0"/>
            </a:br>
            <a:r>
              <a:rPr lang="en-US" sz="6840" b="1" dirty="0"/>
              <a:t>All fear is gone</a:t>
            </a:r>
            <a:br>
              <a:rPr lang="en-US" sz="6840" b="1" dirty="0"/>
            </a:br>
            <a:r>
              <a:rPr lang="en-US" sz="6840" b="1" dirty="0"/>
              <a:t>Because I know</a:t>
            </a:r>
            <a:br>
              <a:rPr lang="en-US" sz="6840" b="1" dirty="0"/>
            </a:br>
            <a:r>
              <a:rPr lang="en-US" sz="6840" b="1" dirty="0"/>
              <a:t>He holds the future</a:t>
            </a:r>
            <a:br>
              <a:rPr lang="en-US" sz="6840" b="1" dirty="0"/>
            </a:br>
            <a:r>
              <a:rPr lang="en-US" sz="6840" b="1" dirty="0"/>
              <a:t>And life is worth the living 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31201699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515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5CA5815-A770-1C2E-01FA-93D62858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05" y="482601"/>
            <a:ext cx="13234737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Here I am to worship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Here I am to bow down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Here I am to say that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 You’re my God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You’re altogether lovely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Altogether worthy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Altogether wonderful to me</a:t>
            </a:r>
          </a:p>
        </p:txBody>
      </p:sp>
    </p:spTree>
    <p:extLst>
      <p:ext uri="{BB962C8B-B14F-4D97-AF65-F5344CB8AC3E}">
        <p14:creationId xmlns:p14="http://schemas.microsoft.com/office/powerpoint/2010/main" val="951910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740891" y="1858005"/>
            <a:ext cx="9694719" cy="48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r>
              <a:rPr lang="en-US" sz="36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PASTORAL BENEDICTION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36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God has a plan for you and,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you are </a:t>
            </a:r>
            <a:r>
              <a:rPr lang="en-US" sz="28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EXACTLY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where God wants you to be.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defTabSz="68578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42891" algn="l"/>
                <a:tab pos="428615" algn="l"/>
                <a:tab pos="685783" algn="l"/>
                <a:tab pos="857229" algn="l"/>
              </a:tabLst>
            </a:pPr>
            <a:endParaRPr lang="en-US" sz="135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1379" name="Picture 4" descr="C:\Users\Pastor Dan\Pictures\benediction_5183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49" y="4572001"/>
            <a:ext cx="2914651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7D403C3C-72D1-4FCB-7AAF-DEC6AC4D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20" y="482600"/>
            <a:ext cx="10617200" cy="67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King of all days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Oh so highly exalted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Glorious in heaven above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Humbly You came to the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 earth You created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067" b="1">
                <a:solidFill>
                  <a:srgbClr val="000000"/>
                </a:solidFill>
              </a:rPr>
              <a:t>All for love’s sake became poor</a:t>
            </a:r>
          </a:p>
        </p:txBody>
      </p:sp>
    </p:spTree>
    <p:extLst>
      <p:ext uri="{BB962C8B-B14F-4D97-AF65-F5344CB8AC3E}">
        <p14:creationId xmlns:p14="http://schemas.microsoft.com/office/powerpoint/2010/main" val="285950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5CA5815-A770-1C2E-01FA-93D62858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05" y="482601"/>
            <a:ext cx="13234737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Here I am to worship 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Here I am to bow down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Here I am to say that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 You’re my God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You’re altogether lovely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Altogether worthy</a:t>
            </a:r>
          </a:p>
          <a:p>
            <a:pPr algn="ctr" defTabSz="11582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0000"/>
                </a:solidFill>
              </a:rPr>
              <a:t>Altogether wonderful to me</a:t>
            </a:r>
          </a:p>
        </p:txBody>
      </p:sp>
    </p:spTree>
    <p:extLst>
      <p:ext uri="{BB962C8B-B14F-4D97-AF65-F5344CB8AC3E}">
        <p14:creationId xmlns:p14="http://schemas.microsoft.com/office/powerpoint/2010/main" val="1432725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5718</TotalTime>
  <Words>1678</Words>
  <Application>Microsoft Office PowerPoint</Application>
  <PresentationFormat>Custom</PresentationFormat>
  <Paragraphs>168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70</vt:i4>
      </vt:variant>
    </vt:vector>
  </HeadingPairs>
  <TitlesOfParts>
    <vt:vector size="93" baseType="lpstr">
      <vt:lpstr>MS PGothic</vt:lpstr>
      <vt:lpstr>18thCentury</vt:lpstr>
      <vt:lpstr>ADLaM Display</vt:lpstr>
      <vt:lpstr>Algerian</vt:lpstr>
      <vt:lpstr>Amasis MT Pro Black</vt:lpstr>
      <vt:lpstr>Arial</vt:lpstr>
      <vt:lpstr>Arial Rounded MT Bold</vt:lpstr>
      <vt:lpstr>Baguet Script</vt:lpstr>
      <vt:lpstr>Calibri</vt:lpstr>
      <vt:lpstr>Calibri Light</vt:lpstr>
      <vt:lpstr>Times</vt:lpstr>
      <vt:lpstr>Times New Roman</vt:lpstr>
      <vt:lpstr>3_Office Theme</vt:lpstr>
      <vt:lpstr>4_Office Theme</vt:lpstr>
      <vt:lpstr>6_Office Theme</vt:lpstr>
      <vt:lpstr>7_Office Theme</vt:lpstr>
      <vt:lpstr>10_Office Theme</vt:lpstr>
      <vt:lpstr>Default Design</vt:lpstr>
      <vt:lpstr>Office 2013 - 2022 Theme</vt:lpstr>
      <vt:lpstr>1_Default Design</vt:lpstr>
      <vt:lpstr>2_Default Design</vt:lpstr>
      <vt:lpstr>Office Theme</vt:lpstr>
      <vt:lpstr>1_Office Theme</vt:lpstr>
      <vt:lpstr>PowerPoint Presentation</vt:lpstr>
      <vt:lpstr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vt:lpstr>
      <vt:lpstr>PowerPoint Presentation</vt:lpstr>
      <vt:lpstr>PowerPoint Presentation</vt:lpstr>
      <vt:lpstr>Here I Am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 Friend We Have in Jesus</vt:lpstr>
      <vt:lpstr>PowerPoint Presentation</vt:lpstr>
      <vt:lpstr>PowerPoint Presentation</vt:lpstr>
      <vt:lpstr>PowerPoint Presentation</vt:lpstr>
      <vt:lpstr>  </vt:lpstr>
      <vt:lpstr>WELCOME</vt:lpstr>
      <vt:lpstr>Call To  Worship  (Psalm 103)              Elder Roy Palk, Liturgist </vt:lpstr>
      <vt:lpstr>Reader:  Praise the LORD, O my soul; all my inmost being, praise his holy name.</vt:lpstr>
      <vt:lpstr>People:  Praise the LORD, O my soul, and forget not all his blessings.</vt:lpstr>
      <vt:lpstr>Reader:  Praise the LORD, you his angels, you mighty ones who do his bidding, who obey his word. </vt:lpstr>
      <vt:lpstr>People:  Praise the LORD, all his heavenly hosts, you his servants who do his will.</vt:lpstr>
      <vt:lpstr>Reader:  Praise the LORD, all his works everywhere in his creation.</vt:lpstr>
      <vt:lpstr>People:  Praise the LORD, O my soul.</vt:lpstr>
      <vt:lpstr>PowerPoint Presentation</vt:lpstr>
      <vt:lpstr>Opening Prayer</vt:lpstr>
      <vt:lpstr>ALL Almighty God, we pray for your blessing on the church in this place. Here may the faithful find salvation, and the careless be awakened. </vt:lpstr>
      <vt:lpstr>  Here may the doubting find faith, and the anxious be encouraged.  Here may the tempted find help, and the sad and lonely find comfort.  </vt:lpstr>
      <vt:lpstr>Here may the weary find rest, and the strong be renewed. Here may the aged find consolation and the young be inspired; </vt:lpstr>
      <vt:lpstr> And above all else, here may you be glorified forever and ever.  through Jesus Christ, our Lord. Amen. </vt:lpstr>
      <vt:lpstr>Prayer of Confession  Psalm 51:1-4, 6, 9-11   </vt:lpstr>
      <vt:lpstr>Reader:  Out of the depths I cry to you, O LORD. </vt:lpstr>
      <vt:lpstr>People:  Lord, hear my voice!</vt:lpstr>
      <vt:lpstr>Reader:  Let your ears be attentive to the voice of my prayers! If you, O LORD, should mark iniquities, Lord, who could stand?</vt:lpstr>
      <vt:lpstr>People:  But there is forgiveness with you, so that you may be feared.</vt:lpstr>
      <vt:lpstr>Reader:  I wait for the LORD, my soul waits, and in his word I hope; my soul waits for the Lord more than those who watch for the morning, more than those who watch for the morning. </vt:lpstr>
      <vt:lpstr>People:  O People of God, let us truly hope in the LORD!</vt:lpstr>
      <vt:lpstr>Reader:  For with the LORD there is steadfast love, and with him is great power to redeem. It is he who will redeem God’s people from all its iniquities.</vt:lpstr>
      <vt:lpstr>PowerPoint Presentation</vt:lpstr>
      <vt:lpstr>A moment for meditation and silent confession</vt:lpstr>
      <vt:lpstr>Words of Assurance and  Pardon of the Gospel   Marilyn List, Liturgist </vt:lpstr>
      <vt:lpstr>Liturgist:  May the God of mercy, who forgives you all your sins, strengthen you in all goodness, and, by the power of the Holy Spirit, keep you in eternal life. </vt:lpstr>
      <vt:lpstr>People:  Thank you Lord! Amen!</vt:lpstr>
      <vt:lpstr>PowerPoint Presentation</vt:lpstr>
      <vt:lpstr>Blessed Assurance</vt:lpstr>
      <vt:lpstr> Blessed assurance,  Jesus is mine! O, what a foretaste  of glory divine! Heir of salvation,  purchase of God, Born of His Spirit   washed by His blood.</vt:lpstr>
      <vt:lpstr>This is my story,    this is my song, Praising my Savior  all the day long; This is my story,  this is my song, Praising my Savior  all the day long.</vt:lpstr>
      <vt:lpstr>Perfect submission,  perfect delight, Visions of rapture  now burst on my sight;  Angels descending,    bring from above Echoes of mercy,  whispers of love. </vt:lpstr>
      <vt:lpstr>This is my story,  this is my song, Praising my Savior  all the day long; This is my story,  this is my song, Praising my Savior  all the day long.</vt:lpstr>
      <vt:lpstr>Perfect submission,  perfect delight, Visions of rapture  now burst on my sight;  Angels descending,    bring from above Echoes of mercy,  whispers of love. </vt:lpstr>
      <vt:lpstr>PowerPoint Presentation</vt:lpstr>
      <vt:lpstr>Teaching Moment  “When Can I Crush My Enemy?!”  Pastor Dustin </vt:lpstr>
      <vt:lpstr>PowerPoint Presentation</vt:lpstr>
      <vt:lpstr>OFFERTORY</vt:lpstr>
      <vt:lpstr>Offsite contributions can be made via Tithely.com the instructions are on our website bayshoregardenscommunitychurch.com or  checks can be mailed to 6228 26th street west Bradenton FL 34207</vt:lpstr>
      <vt:lpstr>   Doxology</vt:lpstr>
      <vt:lpstr>PowerPoint Presentation</vt:lpstr>
      <vt:lpstr>PowerPoint Presentation</vt:lpstr>
      <vt:lpstr>Because He Lives  Hymn # 358</vt:lpstr>
      <vt:lpstr>God sent His Son-  they called Him Jesus He came to love heal and forgive He lived and died to buy my pardon; An empty grave is there to prove my Savior lives</vt:lpstr>
      <vt:lpstr>Because He lives I can face tomorrow Because He lives All fear is gone Because I know He holds the future And life is worth the living just because He Lives</vt:lpstr>
      <vt:lpstr>How sweet to hold A new-born baby and feel the pride and joy He gives But greater still the calm assurance This child can face uncertain days because He lives</vt:lpstr>
      <vt:lpstr>Because He lives I can face tomorrow Because He lives All fear is gone Because I know He holds the future And life is worth the living just because He Lives</vt:lpstr>
      <vt:lpstr>And then one day I’ll cross the river; I’ll fight life’s final war with pain and then as death gives way to vict’ry I’ll see the lights of glory and I’ll know He reigns</vt:lpstr>
      <vt:lpstr>Because He lives I can face tomorrow Because He lives All fear is gone Because I know He holds the future And life is worth the living just because He Lives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Bayshore Gardens Community Church</dc:title>
  <dc:creator>Admin</dc:creator>
  <cp:lastModifiedBy>Bayshore Gardens Community Church</cp:lastModifiedBy>
  <cp:revision>276</cp:revision>
  <dcterms:created xsi:type="dcterms:W3CDTF">2021-03-31T13:56:44Z</dcterms:created>
  <dcterms:modified xsi:type="dcterms:W3CDTF">2024-09-15T13:23:57Z</dcterms:modified>
</cp:coreProperties>
</file>