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theme/theme9.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575" r:id="rId5"/>
    <p:sldMasterId id="2147484591" r:id="rId6"/>
    <p:sldMasterId id="2147484606" r:id="rId7"/>
    <p:sldMasterId id="2147484609" r:id="rId8"/>
    <p:sldMasterId id="2147484614" r:id="rId9"/>
    <p:sldMasterId id="2147484616" r:id="rId10"/>
  </p:sldMasterIdLst>
  <p:notesMasterIdLst>
    <p:notesMasterId r:id="rId78"/>
  </p:notesMasterIdLst>
  <p:sldIdLst>
    <p:sldId id="2920" r:id="rId11"/>
    <p:sldId id="610" r:id="rId12"/>
    <p:sldId id="469" r:id="rId13"/>
    <p:sldId id="470" r:id="rId14"/>
    <p:sldId id="3306" r:id="rId15"/>
    <p:sldId id="3307" r:id="rId16"/>
    <p:sldId id="3308" r:id="rId17"/>
    <p:sldId id="3309" r:id="rId18"/>
    <p:sldId id="3310" r:id="rId19"/>
    <p:sldId id="3311" r:id="rId20"/>
    <p:sldId id="3312" r:id="rId21"/>
    <p:sldId id="3313" r:id="rId22"/>
    <p:sldId id="3314" r:id="rId23"/>
    <p:sldId id="3315" r:id="rId24"/>
    <p:sldId id="1986" r:id="rId25"/>
    <p:sldId id="427" r:id="rId26"/>
    <p:sldId id="639" r:id="rId27"/>
    <p:sldId id="3316" r:id="rId28"/>
    <p:sldId id="2778" r:id="rId29"/>
    <p:sldId id="3100" r:id="rId30"/>
    <p:sldId id="3249" r:id="rId31"/>
    <p:sldId id="3318" r:id="rId32"/>
    <p:sldId id="3319" r:id="rId33"/>
    <p:sldId id="3317" r:id="rId34"/>
    <p:sldId id="3320" r:id="rId35"/>
    <p:sldId id="2693" r:id="rId36"/>
    <p:sldId id="3269" r:id="rId37"/>
    <p:sldId id="3323" r:id="rId38"/>
    <p:sldId id="3324" r:id="rId39"/>
    <p:sldId id="3322" r:id="rId40"/>
    <p:sldId id="3325" r:id="rId41"/>
    <p:sldId id="3321" r:id="rId42"/>
    <p:sldId id="3326" r:id="rId43"/>
    <p:sldId id="3271" r:id="rId44"/>
    <p:sldId id="3333" r:id="rId45"/>
    <p:sldId id="3334" r:id="rId46"/>
    <p:sldId id="3335" r:id="rId47"/>
    <p:sldId id="3336" r:id="rId48"/>
    <p:sldId id="271" r:id="rId49"/>
    <p:sldId id="3337" r:id="rId50"/>
    <p:sldId id="272" r:id="rId51"/>
    <p:sldId id="3338" r:id="rId52"/>
    <p:sldId id="273" r:id="rId53"/>
    <p:sldId id="3339" r:id="rId54"/>
    <p:sldId id="274" r:id="rId55"/>
    <p:sldId id="3340" r:id="rId56"/>
    <p:sldId id="3328" r:id="rId57"/>
    <p:sldId id="3329" r:id="rId58"/>
    <p:sldId id="3330" r:id="rId59"/>
    <p:sldId id="3331" r:id="rId60"/>
    <p:sldId id="262" r:id="rId61"/>
    <p:sldId id="3332" r:id="rId62"/>
    <p:sldId id="263" r:id="rId63"/>
    <p:sldId id="264" r:id="rId64"/>
    <p:sldId id="454" r:id="rId65"/>
    <p:sldId id="455" r:id="rId66"/>
    <p:sldId id="1001" r:id="rId67"/>
    <p:sldId id="1943" r:id="rId68"/>
    <p:sldId id="3277" r:id="rId69"/>
    <p:sldId id="3278" r:id="rId70"/>
    <p:sldId id="3279" r:id="rId71"/>
    <p:sldId id="256" r:id="rId72"/>
    <p:sldId id="257" r:id="rId73"/>
    <p:sldId id="258" r:id="rId74"/>
    <p:sldId id="260" r:id="rId75"/>
    <p:sldId id="261" r:id="rId76"/>
    <p:sldId id="464" r:id="rId77"/>
  </p:sldIdLst>
  <p:sldSz cx="13716000" cy="9144000"/>
  <p:notesSz cx="6858000" cy="91440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22" d="100"/>
          <a:sy n="22" d="100"/>
        </p:scale>
        <p:origin x="60" y="1602"/>
      </p:cViewPr>
      <p:guideLst>
        <p:guide orient="horz" pos="2880"/>
        <p:guide pos="43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9/22/2024</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56</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755E42CC-0308-038F-9EF7-270A90A83A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C7832C-D57B-44B6-A013-426C80FFB45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99" name="Rectangle 2">
            <a:extLst>
              <a:ext uri="{FF2B5EF4-FFF2-40B4-BE49-F238E27FC236}">
                <a16:creationId xmlns:a16="http://schemas.microsoft.com/office/drawing/2014/main" id="{F48D8851-42A1-D96C-5E5A-43353EFAC031}"/>
              </a:ext>
            </a:extLst>
          </p:cNvPr>
          <p:cNvSpPr>
            <a:spLocks noRot="1" noChangeArrowheads="1" noTextEdit="1"/>
          </p:cNvSpPr>
          <p:nvPr>
            <p:ph type="sldImg"/>
          </p:nvPr>
        </p:nvSpPr>
        <p:spPr>
          <a:ln/>
        </p:spPr>
      </p:sp>
      <p:sp>
        <p:nvSpPr>
          <p:cNvPr id="4100" name="Rectangle 3">
            <a:extLst>
              <a:ext uri="{FF2B5EF4-FFF2-40B4-BE49-F238E27FC236}">
                <a16:creationId xmlns:a16="http://schemas.microsoft.com/office/drawing/2014/main" id="{72AAE696-A981-45B5-BB59-3A76184D76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8899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EB8B9B98-CF14-C324-905B-E45D0F636E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EFD2FE-2456-4C58-BC3C-9E2B471D456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87FD73A7-2DFA-5EEB-9DAB-77EC1EFE3737}"/>
              </a:ext>
            </a:extLst>
          </p:cNvPr>
          <p:cNvSpPr>
            <a:spLocks noRot="1" noChangeArrowheads="1" noTextEdit="1"/>
          </p:cNvSpPr>
          <p:nvPr>
            <p:ph type="sldImg"/>
          </p:nvPr>
        </p:nvSpPr>
        <p:spPr>
          <a:ln/>
        </p:spPr>
      </p:sp>
      <p:sp>
        <p:nvSpPr>
          <p:cNvPr id="6148" name="Rectangle 3">
            <a:extLst>
              <a:ext uri="{FF2B5EF4-FFF2-40B4-BE49-F238E27FC236}">
                <a16:creationId xmlns:a16="http://schemas.microsoft.com/office/drawing/2014/main" id="{A08820C4-3F38-20AB-765D-3B88E6F4E3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2657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3A13435-17C2-42D9-8A1D-7A97839787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16313B-2B00-4107-BE02-BEAC1867A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195" name="Rectangle 2">
            <a:extLst>
              <a:ext uri="{FF2B5EF4-FFF2-40B4-BE49-F238E27FC236}">
                <a16:creationId xmlns:a16="http://schemas.microsoft.com/office/drawing/2014/main" id="{F6B2899A-5669-E040-5021-20F2E0E1DAA6}"/>
              </a:ext>
            </a:extLst>
          </p:cNvPr>
          <p:cNvSpPr>
            <a:spLocks noRot="1" noChangeArrowheads="1" noTextEdit="1"/>
          </p:cNvSpPr>
          <p:nvPr>
            <p:ph type="sldImg"/>
          </p:nvPr>
        </p:nvSpPr>
        <p:spPr>
          <a:ln/>
        </p:spPr>
      </p:sp>
      <p:sp>
        <p:nvSpPr>
          <p:cNvPr id="8196" name="Rectangle 3">
            <a:extLst>
              <a:ext uri="{FF2B5EF4-FFF2-40B4-BE49-F238E27FC236}">
                <a16:creationId xmlns:a16="http://schemas.microsoft.com/office/drawing/2014/main" id="{30E01229-171D-8FF3-51C9-23EF973A41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7059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2B81497C-06A5-6979-DFD2-BCAD064F5A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6EE59D-A710-4562-8A59-EA6FCD53C00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3" name="Rectangle 2">
            <a:extLst>
              <a:ext uri="{FF2B5EF4-FFF2-40B4-BE49-F238E27FC236}">
                <a16:creationId xmlns:a16="http://schemas.microsoft.com/office/drawing/2014/main" id="{75062848-174B-B904-D614-73685827A363}"/>
              </a:ext>
            </a:extLst>
          </p:cNvPr>
          <p:cNvSpPr>
            <a:spLocks noRot="1" noChangeArrowheads="1" noTextEdit="1"/>
          </p:cNvSpPr>
          <p:nvPr>
            <p:ph type="sldImg"/>
          </p:nvPr>
        </p:nvSpPr>
        <p:spPr>
          <a:ln/>
        </p:spPr>
      </p:sp>
      <p:sp>
        <p:nvSpPr>
          <p:cNvPr id="10244" name="Rectangle 3">
            <a:extLst>
              <a:ext uri="{FF2B5EF4-FFF2-40B4-BE49-F238E27FC236}">
                <a16:creationId xmlns:a16="http://schemas.microsoft.com/office/drawing/2014/main" id="{2B5A8109-2215-1DAA-49A6-2E3EA61E86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915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92A1FFA3-D8D4-F29D-FE71-A8D3C41C60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008741-C35D-43A7-B4EE-F7DB9925080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7" name="Rectangle 2">
            <a:extLst>
              <a:ext uri="{FF2B5EF4-FFF2-40B4-BE49-F238E27FC236}">
                <a16:creationId xmlns:a16="http://schemas.microsoft.com/office/drawing/2014/main" id="{895E2A2C-AC0B-BB59-03CF-9EF74F2E0C2A}"/>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524B9CB5-7D16-2F7F-025F-DD91880E56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9657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67</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9/22/2024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2279653"/>
            <a:ext cx="1183005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935832" y="6119286"/>
            <a:ext cx="1183005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9/22/2024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04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9/22/2024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45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6"/>
            <a:ext cx="1183005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2241551"/>
            <a:ext cx="580251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944763" y="3340100"/>
            <a:ext cx="580251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2241551"/>
            <a:ext cx="58310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943726" y="3340100"/>
            <a:ext cx="58310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9/22/2024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616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9/22/2024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1101590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9/22/2024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67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831087" y="1316569"/>
            <a:ext cx="6943725"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9/22/2024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377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1316569"/>
            <a:ext cx="6943725"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9/22/2024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407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9/22/2024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412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486834"/>
            <a:ext cx="2957513"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486834"/>
            <a:ext cx="8701088"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9/22/2024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314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028700"/>
            <a:fld id="{D885BE14-02ED-46C1-AC03-3D97E5A135FA}" type="datetimeFigureOut">
              <a:rPr lang="en-US" smtClean="0">
                <a:solidFill>
                  <a:prstClr val="black">
                    <a:tint val="75000"/>
                  </a:prstClr>
                </a:solidFill>
              </a:rPr>
              <a:pPr defTabSz="1028700"/>
              <a:t>9/22/2024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0287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028700"/>
            <a:fld id="{C84AF733-E8E9-4100-B092-FAD7DB63035A}" type="slidenum">
              <a:rPr lang="en-US" smtClean="0">
                <a:solidFill>
                  <a:prstClr val="black">
                    <a:tint val="75000"/>
                  </a:prstClr>
                </a:solidFill>
              </a:rPr>
              <a:pPr defTabSz="1028700"/>
              <a:t>‹#›</a:t>
            </a:fld>
            <a:endParaRPr lang="en-US">
              <a:solidFill>
                <a:prstClr val="black">
                  <a:tint val="75000"/>
                </a:prstClr>
              </a:solidFill>
            </a:endParaRPr>
          </a:p>
        </p:txBody>
      </p:sp>
    </p:spTree>
    <p:extLst>
      <p:ext uri="{BB962C8B-B14F-4D97-AF65-F5344CB8AC3E}">
        <p14:creationId xmlns:p14="http://schemas.microsoft.com/office/powerpoint/2010/main" val="61036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9/22/2024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028700"/>
            <a:fld id="{D885BE14-02ED-46C1-AC03-3D97E5A135FA}" type="datetimeFigureOut">
              <a:rPr lang="en-US" smtClean="0">
                <a:solidFill>
                  <a:prstClr val="black">
                    <a:tint val="75000"/>
                  </a:prstClr>
                </a:solidFill>
              </a:rPr>
              <a:pPr defTabSz="1028700"/>
              <a:t>9/22/2024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0287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028700"/>
            <a:fld id="{C84AF733-E8E9-4100-B092-FAD7DB63035A}" type="slidenum">
              <a:rPr lang="en-US" smtClean="0">
                <a:solidFill>
                  <a:prstClr val="black">
                    <a:tint val="75000"/>
                  </a:prstClr>
                </a:solidFill>
              </a:rPr>
              <a:pPr defTabSz="1028700"/>
              <a:t>‹#›</a:t>
            </a:fld>
            <a:endParaRPr lang="en-US">
              <a:solidFill>
                <a:prstClr val="black">
                  <a:tint val="75000"/>
                </a:prstClr>
              </a:solidFill>
            </a:endParaRPr>
          </a:p>
        </p:txBody>
      </p:sp>
    </p:spTree>
    <p:extLst>
      <p:ext uri="{BB962C8B-B14F-4D97-AF65-F5344CB8AC3E}">
        <p14:creationId xmlns:p14="http://schemas.microsoft.com/office/powerpoint/2010/main" val="3260865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69"/>
            <a:ext cx="11658600" cy="1960033"/>
          </a:xfrm>
        </p:spPr>
        <p:txBody>
          <a:bodyPr/>
          <a:lstStyle/>
          <a:p>
            <a:r>
              <a:rPr lang="en-US"/>
              <a:t>Click to edit Master title style</a:t>
            </a:r>
          </a:p>
        </p:txBody>
      </p:sp>
      <p:sp>
        <p:nvSpPr>
          <p:cNvPr id="3" name="Subtitle 2"/>
          <p:cNvSpPr>
            <a:spLocks noGrp="1"/>
          </p:cNvSpPr>
          <p:nvPr>
            <p:ph type="subTitle" idx="1"/>
          </p:nvPr>
        </p:nvSpPr>
        <p:spPr>
          <a:xfrm>
            <a:off x="2057400" y="5181600"/>
            <a:ext cx="9601200" cy="2336800"/>
          </a:xfrm>
        </p:spPr>
        <p:txBody>
          <a:bodyPr/>
          <a:lstStyle>
            <a:lvl1pPr marL="0" indent="0" algn="ctr">
              <a:buNone/>
              <a:defRPr/>
            </a:lvl1pPr>
            <a:lvl2pPr marL="514350" indent="0" algn="ctr">
              <a:buNone/>
              <a:defRPr/>
            </a:lvl2pPr>
            <a:lvl3pPr marL="1028700" indent="0" algn="ctr">
              <a:buNone/>
              <a:defRPr/>
            </a:lvl3pPr>
            <a:lvl4pPr marL="1543050" indent="0" algn="ctr">
              <a:buNone/>
              <a:defRPr/>
            </a:lvl4pPr>
            <a:lvl5pPr marL="2057400" indent="0" algn="ctr">
              <a:buNone/>
              <a:defRPr/>
            </a:lvl5pPr>
            <a:lvl6pPr marL="2571750" indent="0" algn="ctr">
              <a:buNone/>
              <a:defRPr/>
            </a:lvl6pPr>
            <a:lvl7pPr marL="3086100" indent="0" algn="ctr">
              <a:buNone/>
              <a:defRPr/>
            </a:lvl7pPr>
            <a:lvl8pPr marL="3600450" indent="0" algn="ctr">
              <a:buNone/>
              <a:defRPr/>
            </a:lvl8pPr>
            <a:lvl9pPr marL="41148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457226B-8868-568D-357E-2739723257AF}"/>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D2738200-02A4-A91E-B7E1-14E0F29237A7}"/>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D74F999F-EBA5-0FAA-B0B4-0A82520DF1F9}"/>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EA9B79D4-CDFC-4108-8EEC-F646414E9E1A}"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78985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DEB9A8C-150B-060C-DD7E-417AFADC97DF}"/>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FDBA28F6-ACA8-D7ED-0337-9E34C71CB04C}"/>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AEC619E6-F7D0-CBC6-B06A-31A4BEE09DDF}"/>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FCAE962F-4703-477B-8B80-C6BA1867FAE1}"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35877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B922DC9-5F37-4883-D63C-8AE605FAD272}"/>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12FC6177-286F-665F-FC73-B5C644AE8DD5}"/>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CCD6AE57-AFEC-6BFD-29D3-B2AE29A92008}"/>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50900072-C764-4285-A222-E897F4B1B934}"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9000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9F13DD3-BD63-D7E9-50E3-892716C25DCB}"/>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1ECAB149-1711-C830-838C-F79A90654F1A}"/>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5439A3F3-3F31-43E4-32A6-7393780FFE4D}"/>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471A119A-90A1-436A-91CF-686AC1930BD9}"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66376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028700"/>
            <a:fld id="{A2116A44-EB4B-4BEE-AC20-C98B92577712}" type="datetimeFigureOut">
              <a:rPr lang="en-US" smtClean="0">
                <a:solidFill>
                  <a:prstClr val="black">
                    <a:tint val="75000"/>
                  </a:prstClr>
                </a:solidFill>
              </a:rPr>
              <a:pPr defTabSz="1028700"/>
              <a:t>9/22/2024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0287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028700"/>
            <a:fld id="{F5DDF3E7-0253-4468-8906-F7646338BF24}" type="slidenum">
              <a:rPr lang="en-US" smtClean="0">
                <a:solidFill>
                  <a:prstClr val="black">
                    <a:tint val="75000"/>
                  </a:prstClr>
                </a:solidFill>
              </a:rPr>
              <a:pPr defTabSz="1028700"/>
              <a:t>‹#›</a:t>
            </a:fld>
            <a:endParaRPr lang="en-US">
              <a:solidFill>
                <a:prstClr val="black">
                  <a:tint val="75000"/>
                </a:prstClr>
              </a:solidFill>
            </a:endParaRPr>
          </a:p>
        </p:txBody>
      </p:sp>
    </p:spTree>
    <p:extLst>
      <p:ext uri="{BB962C8B-B14F-4D97-AF65-F5344CB8AC3E}">
        <p14:creationId xmlns:p14="http://schemas.microsoft.com/office/powerpoint/2010/main" val="1664873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69"/>
            <a:ext cx="11658600" cy="1960033"/>
          </a:xfrm>
        </p:spPr>
        <p:txBody>
          <a:bodyPr/>
          <a:lstStyle/>
          <a:p>
            <a:r>
              <a:rPr lang="en-US"/>
              <a:t>Click to edit Master title style</a:t>
            </a:r>
          </a:p>
        </p:txBody>
      </p:sp>
      <p:sp>
        <p:nvSpPr>
          <p:cNvPr id="3" name="Subtitle 2"/>
          <p:cNvSpPr>
            <a:spLocks noGrp="1"/>
          </p:cNvSpPr>
          <p:nvPr>
            <p:ph type="subTitle" idx="1"/>
          </p:nvPr>
        </p:nvSpPr>
        <p:spPr>
          <a:xfrm>
            <a:off x="2057400" y="5181600"/>
            <a:ext cx="9601200" cy="2336800"/>
          </a:xfrm>
        </p:spPr>
        <p:txBody>
          <a:bodyPr/>
          <a:lstStyle>
            <a:lvl1pPr marL="0" indent="0" algn="ctr">
              <a:buNone/>
              <a:defRPr/>
            </a:lvl1pPr>
            <a:lvl2pPr marL="514350" indent="0" algn="ctr">
              <a:buNone/>
              <a:defRPr/>
            </a:lvl2pPr>
            <a:lvl3pPr marL="1028700" indent="0" algn="ctr">
              <a:buNone/>
              <a:defRPr/>
            </a:lvl3pPr>
            <a:lvl4pPr marL="1543050" indent="0" algn="ctr">
              <a:buNone/>
              <a:defRPr/>
            </a:lvl4pPr>
            <a:lvl5pPr marL="2057400" indent="0" algn="ctr">
              <a:buNone/>
              <a:defRPr/>
            </a:lvl5pPr>
            <a:lvl6pPr marL="2571750" indent="0" algn="ctr">
              <a:buNone/>
              <a:defRPr/>
            </a:lvl6pPr>
            <a:lvl7pPr marL="3086100" indent="0" algn="ctr">
              <a:buNone/>
              <a:defRPr/>
            </a:lvl7pPr>
            <a:lvl8pPr marL="3600450" indent="0" algn="ctr">
              <a:buNone/>
              <a:defRPr/>
            </a:lvl8pPr>
            <a:lvl9pPr marL="41148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F9F8818-D994-66C2-3E7C-035F59C376AF}"/>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49F1A897-7C9A-807B-BD1C-EB40F8FEB75B}"/>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C7324564-8D23-B1CE-A5B8-2381058AF422}"/>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8C518396-AF9A-4BA6-8078-07BFD09977F8}"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50832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3038BB-AEEE-C32E-76E7-F507D462AE04}"/>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3B2F90F5-B37E-5F1C-A433-2800541B258F}"/>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DD7E081B-3CE9-30AD-83EF-1AD61FA85739}"/>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E4DAF877-A412-497F-A160-C6463FD4A5CA}"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9104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9/22/2024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9/22/2024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9/22/2024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F7A5A56-DCBD-57EA-6430-C53F6CF90163}"/>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4A5B1BA0-8446-FE7A-B66B-A8BD80CE60B1}"/>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576694ED-84EF-A131-E24F-F1CB54DE4185}"/>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A1DD2885-04ED-4439-A314-7BB83E923427}"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6265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B387EA8-FF42-090D-5701-4BE74737DC00}"/>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47A642AF-5DED-41AB-0FD8-AB0C7A23D367}"/>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15FE7C27-F1AE-1F91-F589-3C4C60695EB0}"/>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B3CF9E84-6E35-4E48-9BBB-3A20AA8C116B}"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0564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496484"/>
            <a:ext cx="116586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714500" y="4802717"/>
            <a:ext cx="10287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9/22/2024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0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9/22/2024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3383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hyperlink" Target="http://christianity.stackexchange.com/questions/50227/what-is-the-origin-of-hands-lifting-in-worship" TargetMode="Externa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3.jpeg"/><Relationship Id="rId5" Type="http://schemas.openxmlformats.org/officeDocument/2006/relationships/theme" Target="../theme/theme8.xml"/><Relationship Id="rId4"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9.xml"/><Relationship Id="rId1" Type="http://schemas.openxmlformats.org/officeDocument/2006/relationships/slideLayout" Target="../slideLayouts/slideLayout25.xml"/><Relationship Id="rId4" Type="http://schemas.openxmlformats.org/officeDocument/2006/relationships/hyperlink" Target="http://photo.stackexchange.com/questions/42326/what-is-the-cause-for-this-diffused-artifact-around-the-sun"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9/22/2024</a:t>
            </a:fld>
            <a:endParaRPr lang="en-US" dirty="0"/>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7E5D3D2-685C-5572-A43D-3492F8B81024}"/>
              </a:ext>
            </a:extLst>
          </p:cNvPr>
          <p:cNvSpPr>
            <a:spLocks noGrp="1" noChangeArrowheads="1"/>
          </p:cNvSpPr>
          <p:nvPr>
            <p:ph type="title"/>
          </p:nvPr>
        </p:nvSpPr>
        <p:spPr bwMode="auto">
          <a:xfrm>
            <a:off x="685800" y="366184"/>
            <a:ext cx="1234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4E7A569-20B7-FDD8-8F62-3D4C12FB3803}"/>
              </a:ext>
            </a:extLst>
          </p:cNvPr>
          <p:cNvSpPr>
            <a:spLocks noGrp="1" noChangeArrowheads="1"/>
          </p:cNvSpPr>
          <p:nvPr>
            <p:ph type="body" idx="1"/>
          </p:nvPr>
        </p:nvSpPr>
        <p:spPr bwMode="auto">
          <a:xfrm>
            <a:off x="685800" y="2133601"/>
            <a:ext cx="12344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5DE85A7-E1D3-21AE-D913-0E1D8976256F}"/>
              </a:ext>
            </a:extLst>
          </p:cNvPr>
          <p:cNvSpPr>
            <a:spLocks noGrp="1" noChangeArrowheads="1"/>
          </p:cNvSpPr>
          <p:nvPr>
            <p:ph type="dt" sz="half" idx="2"/>
          </p:nvPr>
        </p:nvSpPr>
        <p:spPr bwMode="auto">
          <a:xfrm>
            <a:off x="685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575"/>
            </a:lvl1pPr>
          </a:lstStyle>
          <a:p>
            <a:pPr>
              <a:defRPr/>
            </a:pPr>
            <a:endParaRPr lang="en-US"/>
          </a:p>
        </p:txBody>
      </p:sp>
      <p:sp>
        <p:nvSpPr>
          <p:cNvPr id="1029" name="Rectangle 5">
            <a:extLst>
              <a:ext uri="{FF2B5EF4-FFF2-40B4-BE49-F238E27FC236}">
                <a16:creationId xmlns:a16="http://schemas.microsoft.com/office/drawing/2014/main" id="{5772265B-F6DE-43C9-2059-EF214A59EB29}"/>
              </a:ext>
            </a:extLst>
          </p:cNvPr>
          <p:cNvSpPr>
            <a:spLocks noGrp="1" noChangeArrowheads="1"/>
          </p:cNvSpPr>
          <p:nvPr>
            <p:ph type="ftr" sz="quarter" idx="3"/>
          </p:nvPr>
        </p:nvSpPr>
        <p:spPr bwMode="auto">
          <a:xfrm>
            <a:off x="4686300" y="8326967"/>
            <a:ext cx="4343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575"/>
            </a:lvl1pPr>
          </a:lstStyle>
          <a:p>
            <a:pPr>
              <a:defRPr/>
            </a:pPr>
            <a:endParaRPr lang="en-US"/>
          </a:p>
        </p:txBody>
      </p:sp>
      <p:sp>
        <p:nvSpPr>
          <p:cNvPr id="1030" name="Rectangle 6">
            <a:extLst>
              <a:ext uri="{FF2B5EF4-FFF2-40B4-BE49-F238E27FC236}">
                <a16:creationId xmlns:a16="http://schemas.microsoft.com/office/drawing/2014/main" id="{7E887D77-EB18-B3A5-F470-00B387A5FC9A}"/>
              </a:ext>
            </a:extLst>
          </p:cNvPr>
          <p:cNvSpPr>
            <a:spLocks noGrp="1" noChangeArrowheads="1"/>
          </p:cNvSpPr>
          <p:nvPr>
            <p:ph type="sldNum" sz="quarter" idx="4"/>
          </p:nvPr>
        </p:nvSpPr>
        <p:spPr bwMode="auto">
          <a:xfrm>
            <a:off x="9829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575"/>
            </a:lvl1pPr>
          </a:lstStyle>
          <a:p>
            <a:pPr>
              <a:defRPr/>
            </a:pPr>
            <a:fld id="{D0BD2D39-7575-4107-B447-5B8A877C8272}" type="slidenum">
              <a:rPr lang="en-US" altLang="en-US"/>
              <a:pPr>
                <a:defRPr/>
              </a:pPr>
              <a:t>‹#›</a:t>
            </a:fld>
            <a:endParaRPr lang="en-US" altLang="en-US"/>
          </a:p>
        </p:txBody>
      </p:sp>
    </p:spTree>
    <p:extLst>
      <p:ext uri="{BB962C8B-B14F-4D97-AF65-F5344CB8AC3E}">
        <p14:creationId xmlns:p14="http://schemas.microsoft.com/office/powerpoint/2010/main" val="3227589876"/>
      </p:ext>
    </p:extLst>
  </p:cSld>
  <p:clrMap bg1="lt1" tx1="dk1" bg2="lt2" tx2="dk2" accent1="accent1" accent2="accent2" accent3="accent3" accent4="accent4" accent5="accent5" accent6="accent6" hlink="hlink" folHlink="folHlink"/>
  <p:sldLayoutIdLst>
    <p:sldLayoutId id="2147484617" r:id="rId1"/>
    <p:sldLayoutId id="2147484618" r:id="rId2"/>
  </p:sldLayoutIdLst>
  <p:txStyles>
    <p:titleStyle>
      <a:lvl1pPr algn="ctr" rtl="0" eaLnBrk="0" fontAlgn="base" hangingPunct="0">
        <a:spcBef>
          <a:spcPct val="0"/>
        </a:spcBef>
        <a:spcAft>
          <a:spcPct val="0"/>
        </a:spcAft>
        <a:defRPr sz="4950">
          <a:solidFill>
            <a:schemeClr val="tx2"/>
          </a:solidFill>
          <a:latin typeface="+mj-lt"/>
          <a:ea typeface="+mj-ea"/>
          <a:cs typeface="+mj-cs"/>
        </a:defRPr>
      </a:lvl1pPr>
      <a:lvl2pPr algn="ctr" rtl="0" eaLnBrk="0" fontAlgn="base" hangingPunct="0">
        <a:spcBef>
          <a:spcPct val="0"/>
        </a:spcBef>
        <a:spcAft>
          <a:spcPct val="0"/>
        </a:spcAft>
        <a:defRPr sz="4950">
          <a:solidFill>
            <a:schemeClr val="tx2"/>
          </a:solidFill>
          <a:latin typeface="Arial" pitchFamily="34" charset="0"/>
          <a:cs typeface="Arial" pitchFamily="34" charset="0"/>
        </a:defRPr>
      </a:lvl2pPr>
      <a:lvl3pPr algn="ctr" rtl="0" eaLnBrk="0" fontAlgn="base" hangingPunct="0">
        <a:spcBef>
          <a:spcPct val="0"/>
        </a:spcBef>
        <a:spcAft>
          <a:spcPct val="0"/>
        </a:spcAft>
        <a:defRPr sz="4950">
          <a:solidFill>
            <a:schemeClr val="tx2"/>
          </a:solidFill>
          <a:latin typeface="Arial" pitchFamily="34" charset="0"/>
          <a:cs typeface="Arial" pitchFamily="34" charset="0"/>
        </a:defRPr>
      </a:lvl3pPr>
      <a:lvl4pPr algn="ctr" rtl="0" eaLnBrk="0" fontAlgn="base" hangingPunct="0">
        <a:spcBef>
          <a:spcPct val="0"/>
        </a:spcBef>
        <a:spcAft>
          <a:spcPct val="0"/>
        </a:spcAft>
        <a:defRPr sz="4950">
          <a:solidFill>
            <a:schemeClr val="tx2"/>
          </a:solidFill>
          <a:latin typeface="Arial" pitchFamily="34" charset="0"/>
          <a:cs typeface="Arial" pitchFamily="34" charset="0"/>
        </a:defRPr>
      </a:lvl4pPr>
      <a:lvl5pPr algn="ctr" rtl="0" eaLnBrk="0" fontAlgn="base" hangingPunct="0">
        <a:spcBef>
          <a:spcPct val="0"/>
        </a:spcBef>
        <a:spcAft>
          <a:spcPct val="0"/>
        </a:spcAft>
        <a:defRPr sz="4950">
          <a:solidFill>
            <a:schemeClr val="tx2"/>
          </a:solidFill>
          <a:latin typeface="Arial" pitchFamily="34" charset="0"/>
          <a:cs typeface="Arial" pitchFamily="34" charset="0"/>
        </a:defRPr>
      </a:lvl5pPr>
      <a:lvl6pPr marL="514350" algn="ctr" rtl="0" fontAlgn="base">
        <a:spcBef>
          <a:spcPct val="0"/>
        </a:spcBef>
        <a:spcAft>
          <a:spcPct val="0"/>
        </a:spcAft>
        <a:defRPr sz="4950">
          <a:solidFill>
            <a:schemeClr val="tx2"/>
          </a:solidFill>
          <a:latin typeface="Arial" pitchFamily="34" charset="0"/>
          <a:cs typeface="Arial" pitchFamily="34" charset="0"/>
        </a:defRPr>
      </a:lvl6pPr>
      <a:lvl7pPr marL="1028700" algn="ctr" rtl="0" fontAlgn="base">
        <a:spcBef>
          <a:spcPct val="0"/>
        </a:spcBef>
        <a:spcAft>
          <a:spcPct val="0"/>
        </a:spcAft>
        <a:defRPr sz="4950">
          <a:solidFill>
            <a:schemeClr val="tx2"/>
          </a:solidFill>
          <a:latin typeface="Arial" pitchFamily="34" charset="0"/>
          <a:cs typeface="Arial" pitchFamily="34" charset="0"/>
        </a:defRPr>
      </a:lvl7pPr>
      <a:lvl8pPr marL="1543050" algn="ctr" rtl="0" fontAlgn="base">
        <a:spcBef>
          <a:spcPct val="0"/>
        </a:spcBef>
        <a:spcAft>
          <a:spcPct val="0"/>
        </a:spcAft>
        <a:defRPr sz="4950">
          <a:solidFill>
            <a:schemeClr val="tx2"/>
          </a:solidFill>
          <a:latin typeface="Arial" pitchFamily="34" charset="0"/>
          <a:cs typeface="Arial" pitchFamily="34" charset="0"/>
        </a:defRPr>
      </a:lvl8pPr>
      <a:lvl9pPr marL="2057400" algn="ctr" rtl="0" fontAlgn="base">
        <a:spcBef>
          <a:spcPct val="0"/>
        </a:spcBef>
        <a:spcAft>
          <a:spcPct val="0"/>
        </a:spcAft>
        <a:defRPr sz="4950">
          <a:solidFill>
            <a:schemeClr val="tx2"/>
          </a:solidFill>
          <a:latin typeface="Arial" pitchFamily="34" charset="0"/>
          <a:cs typeface="Arial" pitchFamily="34" charset="0"/>
        </a:defRPr>
      </a:lvl9pPr>
    </p:titleStyle>
    <p:bodyStyle>
      <a:lvl1pPr marL="385763" indent="-385763" algn="l" rtl="0" eaLnBrk="0" fontAlgn="base" hangingPunct="0">
        <a:spcBef>
          <a:spcPct val="20000"/>
        </a:spcBef>
        <a:spcAft>
          <a:spcPct val="0"/>
        </a:spcAft>
        <a:buChar char="•"/>
        <a:defRPr sz="3600">
          <a:solidFill>
            <a:schemeClr val="tx1"/>
          </a:solidFill>
          <a:latin typeface="+mn-lt"/>
          <a:ea typeface="+mn-ea"/>
          <a:cs typeface="+mn-cs"/>
        </a:defRPr>
      </a:lvl1pPr>
      <a:lvl2pPr marL="835819" indent="-321469" algn="l" rtl="0" eaLnBrk="0" fontAlgn="base" hangingPunct="0">
        <a:spcBef>
          <a:spcPct val="20000"/>
        </a:spcBef>
        <a:spcAft>
          <a:spcPct val="0"/>
        </a:spcAft>
        <a:buChar char="–"/>
        <a:defRPr sz="3150">
          <a:solidFill>
            <a:schemeClr val="tx1"/>
          </a:solidFill>
          <a:latin typeface="+mn-lt"/>
          <a:cs typeface="+mn-cs"/>
        </a:defRPr>
      </a:lvl2pPr>
      <a:lvl3pPr marL="1285875" indent="-257175" algn="l" rtl="0" eaLnBrk="0" fontAlgn="base" hangingPunct="0">
        <a:spcBef>
          <a:spcPct val="20000"/>
        </a:spcBef>
        <a:spcAft>
          <a:spcPct val="0"/>
        </a:spcAft>
        <a:buChar char="•"/>
        <a:defRPr sz="2700">
          <a:solidFill>
            <a:schemeClr val="tx1"/>
          </a:solidFill>
          <a:latin typeface="+mn-lt"/>
          <a:cs typeface="+mn-cs"/>
        </a:defRPr>
      </a:lvl3pPr>
      <a:lvl4pPr marL="1800225" indent="-257175" algn="l" rtl="0" eaLnBrk="0" fontAlgn="base" hangingPunct="0">
        <a:spcBef>
          <a:spcPct val="20000"/>
        </a:spcBef>
        <a:spcAft>
          <a:spcPct val="0"/>
        </a:spcAft>
        <a:buChar char="–"/>
        <a:defRPr sz="2250">
          <a:solidFill>
            <a:schemeClr val="tx1"/>
          </a:solidFill>
          <a:latin typeface="+mn-lt"/>
          <a:cs typeface="+mn-cs"/>
        </a:defRPr>
      </a:lvl4pPr>
      <a:lvl5pPr marL="2314575" indent="-257175" algn="l" rtl="0" eaLnBrk="0" fontAlgn="base" hangingPunct="0">
        <a:spcBef>
          <a:spcPct val="20000"/>
        </a:spcBef>
        <a:spcAft>
          <a:spcPct val="0"/>
        </a:spcAft>
        <a:buChar char="»"/>
        <a:defRPr sz="2250">
          <a:solidFill>
            <a:schemeClr val="tx1"/>
          </a:solidFill>
          <a:latin typeface="+mn-lt"/>
          <a:cs typeface="+mn-cs"/>
        </a:defRPr>
      </a:lvl5pPr>
      <a:lvl6pPr marL="2828925" indent="-257175" algn="l" rtl="0" fontAlgn="base">
        <a:spcBef>
          <a:spcPct val="20000"/>
        </a:spcBef>
        <a:spcAft>
          <a:spcPct val="0"/>
        </a:spcAft>
        <a:buChar char="»"/>
        <a:defRPr sz="2250">
          <a:solidFill>
            <a:schemeClr val="tx1"/>
          </a:solidFill>
          <a:latin typeface="+mn-lt"/>
          <a:cs typeface="+mn-cs"/>
        </a:defRPr>
      </a:lvl6pPr>
      <a:lvl7pPr marL="3343275" indent="-257175" algn="l" rtl="0" fontAlgn="base">
        <a:spcBef>
          <a:spcPct val="20000"/>
        </a:spcBef>
        <a:spcAft>
          <a:spcPct val="0"/>
        </a:spcAft>
        <a:buChar char="»"/>
        <a:defRPr sz="2250">
          <a:solidFill>
            <a:schemeClr val="tx1"/>
          </a:solidFill>
          <a:latin typeface="+mn-lt"/>
          <a:cs typeface="+mn-cs"/>
        </a:defRPr>
      </a:lvl7pPr>
      <a:lvl8pPr marL="3857625" indent="-257175" algn="l" rtl="0" fontAlgn="base">
        <a:spcBef>
          <a:spcPct val="20000"/>
        </a:spcBef>
        <a:spcAft>
          <a:spcPct val="0"/>
        </a:spcAft>
        <a:buChar char="»"/>
        <a:defRPr sz="2250">
          <a:solidFill>
            <a:schemeClr val="tx1"/>
          </a:solidFill>
          <a:latin typeface="+mn-lt"/>
          <a:cs typeface="+mn-cs"/>
        </a:defRPr>
      </a:lvl8pPr>
      <a:lvl9pPr marL="4371975" indent="-257175" algn="l" rtl="0" fontAlgn="base">
        <a:spcBef>
          <a:spcPct val="20000"/>
        </a:spcBef>
        <a:spcAft>
          <a:spcPct val="0"/>
        </a:spcAft>
        <a:buChar char="»"/>
        <a:defRPr sz="2250">
          <a:solidFill>
            <a:schemeClr val="tx1"/>
          </a:solidFill>
          <a:latin typeface="+mn-lt"/>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fontAlgn="auto">
              <a:spcBef>
                <a:spcPts val="0"/>
              </a:spcBef>
              <a:spcAft>
                <a:spcPts val="0"/>
              </a:spcAft>
              <a:defRPr sz="1350">
                <a:solidFill>
                  <a:prstClr val="black">
                    <a:tint val="75000"/>
                  </a:prstClr>
                </a:solidFill>
                <a:latin typeface="Calibri"/>
                <a:ea typeface="+mn-ea"/>
                <a:cs typeface="+mn-cs"/>
              </a:defRPr>
            </a:lvl1pPr>
          </a:lstStyle>
          <a:p>
            <a:pPr defTabSz="1028700">
              <a:defRPr/>
            </a:pPr>
            <a:fld id="{7F6F31B6-C839-4C65-BC16-623824C7E51B}" type="datetimeFigureOut">
              <a:rPr lang="en-US" smtClean="0"/>
              <a:pPr defTabSz="1028700">
                <a:defRPr/>
              </a:pPr>
              <a:t>9/22/2024</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fontAlgn="auto">
              <a:spcBef>
                <a:spcPts val="0"/>
              </a:spcBef>
              <a:spcAft>
                <a:spcPts val="0"/>
              </a:spcAft>
              <a:defRPr sz="1350">
                <a:solidFill>
                  <a:prstClr val="black">
                    <a:tint val="75000"/>
                  </a:prstClr>
                </a:solidFill>
                <a:latin typeface="Calibri"/>
                <a:ea typeface="+mn-ea"/>
                <a:cs typeface="+mn-cs"/>
              </a:defRPr>
            </a:lvl1pPr>
          </a:lstStyle>
          <a:p>
            <a:pPr defTabSz="1028700">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fontAlgn="auto">
              <a:spcBef>
                <a:spcPts val="0"/>
              </a:spcBef>
              <a:spcAft>
                <a:spcPts val="0"/>
              </a:spcAft>
              <a:defRPr sz="1350">
                <a:solidFill>
                  <a:prstClr val="black">
                    <a:tint val="75000"/>
                  </a:prstClr>
                </a:solidFill>
                <a:latin typeface="Calibri"/>
                <a:ea typeface="+mn-ea"/>
                <a:cs typeface="+mn-cs"/>
              </a:defRPr>
            </a:lvl1pPr>
          </a:lstStyle>
          <a:p>
            <a:pPr defTabSz="1028700">
              <a:defRPr/>
            </a:pPr>
            <a:fld id="{D55A7A56-39C3-40AE-81BB-EA9DE2EB8423}" type="slidenum">
              <a:rPr lang="en-US" smtClean="0"/>
              <a:pPr defTabSz="10287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9/22/2024</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auto">
              <a:spcBef>
                <a:spcPts val="0"/>
              </a:spcBef>
              <a:spcAft>
                <a:spcPts val="0"/>
              </a:spcAft>
              <a:defRPr sz="668">
                <a:solidFill>
                  <a:prstClr val="black">
                    <a:tint val="75000"/>
                  </a:prstClr>
                </a:solidFill>
                <a:latin typeface="Calibri"/>
                <a:ea typeface="+mn-ea"/>
                <a:cs typeface="+mn-cs"/>
              </a:defRPr>
            </a:lvl1pPr>
          </a:lstStyle>
          <a:p>
            <a:pPr>
              <a:defRPr/>
            </a:pPr>
            <a:fld id="{7F6F31B6-C839-4C65-BC16-623824C7E51B}" type="datetimeFigureOut">
              <a:rPr lang="en-US" smtClean="0"/>
              <a:pPr>
                <a:defRPr/>
              </a:pPr>
              <a:t>9/22/2024</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auto">
              <a:spcBef>
                <a:spcPts val="0"/>
              </a:spcBef>
              <a:spcAft>
                <a:spcPts val="0"/>
              </a:spcAft>
              <a:defRPr sz="668">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auto">
              <a:spcBef>
                <a:spcPts val="0"/>
              </a:spcBef>
              <a:spcAft>
                <a:spcPts val="0"/>
              </a:spcAft>
              <a:defRPr sz="668">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74F4FF9-AC39-AB29-5E5B-52C45FCB6182}"/>
              </a:ext>
            </a:extLst>
          </p:cNvPr>
          <p:cNvSpPr>
            <a:spLocks noGrp="1" noChangeArrowheads="1"/>
          </p:cNvSpPr>
          <p:nvPr>
            <p:ph type="title"/>
          </p:nvPr>
        </p:nvSpPr>
        <p:spPr bwMode="auto">
          <a:xfrm>
            <a:off x="685800" y="366184"/>
            <a:ext cx="1234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137D20E-31A5-8FE5-73DC-4B8D478FD9ED}"/>
              </a:ext>
            </a:extLst>
          </p:cNvPr>
          <p:cNvSpPr>
            <a:spLocks noGrp="1" noChangeArrowheads="1"/>
          </p:cNvSpPr>
          <p:nvPr>
            <p:ph type="body" idx="1"/>
          </p:nvPr>
        </p:nvSpPr>
        <p:spPr bwMode="auto">
          <a:xfrm>
            <a:off x="685800" y="2133602"/>
            <a:ext cx="12344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D7E1E47-C991-9CD7-0985-55EA159EEAFC}"/>
              </a:ext>
            </a:extLst>
          </p:cNvPr>
          <p:cNvSpPr>
            <a:spLocks noGrp="1" noChangeArrowheads="1"/>
          </p:cNvSpPr>
          <p:nvPr>
            <p:ph type="dt" sz="half" idx="2"/>
          </p:nvPr>
        </p:nvSpPr>
        <p:spPr bwMode="auto">
          <a:xfrm>
            <a:off x="685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575">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9FCE408F-96CB-5A1C-8621-A8F0421104D8}"/>
              </a:ext>
            </a:extLst>
          </p:cNvPr>
          <p:cNvSpPr>
            <a:spLocks noGrp="1" noChangeArrowheads="1"/>
          </p:cNvSpPr>
          <p:nvPr>
            <p:ph type="ftr" sz="quarter" idx="3"/>
          </p:nvPr>
        </p:nvSpPr>
        <p:spPr bwMode="auto">
          <a:xfrm>
            <a:off x="4686300" y="8326967"/>
            <a:ext cx="4343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575">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C8E50018-2833-5092-AC7D-AC54062D1D54}"/>
              </a:ext>
            </a:extLst>
          </p:cNvPr>
          <p:cNvSpPr>
            <a:spLocks noGrp="1" noChangeArrowheads="1"/>
          </p:cNvSpPr>
          <p:nvPr>
            <p:ph type="sldNum" sz="quarter" idx="4"/>
          </p:nvPr>
        </p:nvSpPr>
        <p:spPr bwMode="auto">
          <a:xfrm>
            <a:off x="9829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575" smtClean="0"/>
            </a:lvl1pPr>
          </a:lstStyle>
          <a:p>
            <a:pPr>
              <a:defRPr/>
            </a:pPr>
            <a:fld id="{ACB884E9-B374-4802-9BE7-32E05F69B194}" type="slidenum">
              <a:rPr lang="en-US" altLang="en-US"/>
              <a:pPr>
                <a:defRPr/>
              </a:pPr>
              <a:t>‹#›</a:t>
            </a:fld>
            <a:endParaRPr lang="en-US" altLang="en-US"/>
          </a:p>
        </p:txBody>
      </p:sp>
    </p:spTree>
    <p:extLst>
      <p:ext uri="{BB962C8B-B14F-4D97-AF65-F5344CB8AC3E}">
        <p14:creationId xmlns:p14="http://schemas.microsoft.com/office/powerpoint/2010/main" val="3073678570"/>
      </p:ext>
    </p:extLst>
  </p:cSld>
  <p:clrMap bg1="lt1" tx1="dk1" bg2="lt2" tx2="dk2" accent1="accent1" accent2="accent2" accent3="accent3" accent4="accent4" accent5="accent5" accent6="accent6" hlink="hlink" folHlink="folHlink"/>
  <p:sldLayoutIdLst>
    <p:sldLayoutId id="2147484576" r:id="rId1"/>
    <p:sldLayoutId id="2147484577" r:id="rId2"/>
  </p:sldLayoutIdLst>
  <p:txStyles>
    <p:titleStyle>
      <a:lvl1pPr algn="ctr" rtl="0" eaLnBrk="0" fontAlgn="base" hangingPunct="0">
        <a:spcBef>
          <a:spcPct val="0"/>
        </a:spcBef>
        <a:spcAft>
          <a:spcPct val="0"/>
        </a:spcAft>
        <a:defRPr sz="4950">
          <a:solidFill>
            <a:schemeClr val="tx2"/>
          </a:solidFill>
          <a:latin typeface="+mj-lt"/>
          <a:ea typeface="+mj-ea"/>
          <a:cs typeface="+mj-cs"/>
        </a:defRPr>
      </a:lvl1pPr>
      <a:lvl2pPr algn="ctr" rtl="0" eaLnBrk="0" fontAlgn="base" hangingPunct="0">
        <a:spcBef>
          <a:spcPct val="0"/>
        </a:spcBef>
        <a:spcAft>
          <a:spcPct val="0"/>
        </a:spcAft>
        <a:defRPr sz="4950">
          <a:solidFill>
            <a:schemeClr val="tx2"/>
          </a:solidFill>
          <a:latin typeface="Arial" charset="0"/>
          <a:cs typeface="Arial" charset="0"/>
        </a:defRPr>
      </a:lvl2pPr>
      <a:lvl3pPr algn="ctr" rtl="0" eaLnBrk="0" fontAlgn="base" hangingPunct="0">
        <a:spcBef>
          <a:spcPct val="0"/>
        </a:spcBef>
        <a:spcAft>
          <a:spcPct val="0"/>
        </a:spcAft>
        <a:defRPr sz="4950">
          <a:solidFill>
            <a:schemeClr val="tx2"/>
          </a:solidFill>
          <a:latin typeface="Arial" charset="0"/>
          <a:cs typeface="Arial" charset="0"/>
        </a:defRPr>
      </a:lvl3pPr>
      <a:lvl4pPr algn="ctr" rtl="0" eaLnBrk="0" fontAlgn="base" hangingPunct="0">
        <a:spcBef>
          <a:spcPct val="0"/>
        </a:spcBef>
        <a:spcAft>
          <a:spcPct val="0"/>
        </a:spcAft>
        <a:defRPr sz="4950">
          <a:solidFill>
            <a:schemeClr val="tx2"/>
          </a:solidFill>
          <a:latin typeface="Arial" charset="0"/>
          <a:cs typeface="Arial" charset="0"/>
        </a:defRPr>
      </a:lvl4pPr>
      <a:lvl5pPr algn="ctr" rtl="0" eaLnBrk="0" fontAlgn="base" hangingPunct="0">
        <a:spcBef>
          <a:spcPct val="0"/>
        </a:spcBef>
        <a:spcAft>
          <a:spcPct val="0"/>
        </a:spcAft>
        <a:defRPr sz="4950">
          <a:solidFill>
            <a:schemeClr val="tx2"/>
          </a:solidFill>
          <a:latin typeface="Arial" charset="0"/>
          <a:cs typeface="Arial" charset="0"/>
        </a:defRPr>
      </a:lvl5pPr>
      <a:lvl6pPr marL="514350" algn="ctr" rtl="0" fontAlgn="base">
        <a:spcBef>
          <a:spcPct val="0"/>
        </a:spcBef>
        <a:spcAft>
          <a:spcPct val="0"/>
        </a:spcAft>
        <a:defRPr sz="4950">
          <a:solidFill>
            <a:schemeClr val="tx2"/>
          </a:solidFill>
          <a:latin typeface="Arial" charset="0"/>
          <a:cs typeface="Arial" charset="0"/>
        </a:defRPr>
      </a:lvl6pPr>
      <a:lvl7pPr marL="1028700" algn="ctr" rtl="0" fontAlgn="base">
        <a:spcBef>
          <a:spcPct val="0"/>
        </a:spcBef>
        <a:spcAft>
          <a:spcPct val="0"/>
        </a:spcAft>
        <a:defRPr sz="4950">
          <a:solidFill>
            <a:schemeClr val="tx2"/>
          </a:solidFill>
          <a:latin typeface="Arial" charset="0"/>
          <a:cs typeface="Arial" charset="0"/>
        </a:defRPr>
      </a:lvl7pPr>
      <a:lvl8pPr marL="1543050" algn="ctr" rtl="0" fontAlgn="base">
        <a:spcBef>
          <a:spcPct val="0"/>
        </a:spcBef>
        <a:spcAft>
          <a:spcPct val="0"/>
        </a:spcAft>
        <a:defRPr sz="4950">
          <a:solidFill>
            <a:schemeClr val="tx2"/>
          </a:solidFill>
          <a:latin typeface="Arial" charset="0"/>
          <a:cs typeface="Arial" charset="0"/>
        </a:defRPr>
      </a:lvl8pPr>
      <a:lvl9pPr marL="2057400" algn="ctr" rtl="0" fontAlgn="base">
        <a:spcBef>
          <a:spcPct val="0"/>
        </a:spcBef>
        <a:spcAft>
          <a:spcPct val="0"/>
        </a:spcAft>
        <a:defRPr sz="4950">
          <a:solidFill>
            <a:schemeClr val="tx2"/>
          </a:solidFill>
          <a:latin typeface="Arial" charset="0"/>
          <a:cs typeface="Arial" charset="0"/>
        </a:defRPr>
      </a:lvl9pPr>
    </p:titleStyle>
    <p:bodyStyle>
      <a:lvl1pPr marL="385763" indent="-385763" algn="l" rtl="0" eaLnBrk="0" fontAlgn="base" hangingPunct="0">
        <a:spcBef>
          <a:spcPct val="20000"/>
        </a:spcBef>
        <a:spcAft>
          <a:spcPct val="0"/>
        </a:spcAft>
        <a:buChar char="•"/>
        <a:defRPr sz="3600">
          <a:solidFill>
            <a:schemeClr val="tx1"/>
          </a:solidFill>
          <a:latin typeface="+mn-lt"/>
          <a:ea typeface="+mn-ea"/>
          <a:cs typeface="+mn-cs"/>
        </a:defRPr>
      </a:lvl1pPr>
      <a:lvl2pPr marL="835819" indent="-321469" algn="l" rtl="0" eaLnBrk="0" fontAlgn="base" hangingPunct="0">
        <a:spcBef>
          <a:spcPct val="20000"/>
        </a:spcBef>
        <a:spcAft>
          <a:spcPct val="0"/>
        </a:spcAft>
        <a:buChar char="–"/>
        <a:defRPr sz="3150">
          <a:solidFill>
            <a:schemeClr val="tx1"/>
          </a:solidFill>
          <a:latin typeface="+mn-lt"/>
          <a:cs typeface="+mn-cs"/>
        </a:defRPr>
      </a:lvl2pPr>
      <a:lvl3pPr marL="1285875" indent="-257175" algn="l" rtl="0" eaLnBrk="0" fontAlgn="base" hangingPunct="0">
        <a:spcBef>
          <a:spcPct val="20000"/>
        </a:spcBef>
        <a:spcAft>
          <a:spcPct val="0"/>
        </a:spcAft>
        <a:buChar char="•"/>
        <a:defRPr sz="2700">
          <a:solidFill>
            <a:schemeClr val="tx1"/>
          </a:solidFill>
          <a:latin typeface="+mn-lt"/>
          <a:cs typeface="+mn-cs"/>
        </a:defRPr>
      </a:lvl3pPr>
      <a:lvl4pPr marL="1800225" indent="-257175" algn="l" rtl="0" eaLnBrk="0" fontAlgn="base" hangingPunct="0">
        <a:spcBef>
          <a:spcPct val="20000"/>
        </a:spcBef>
        <a:spcAft>
          <a:spcPct val="0"/>
        </a:spcAft>
        <a:buChar char="–"/>
        <a:defRPr sz="2250">
          <a:solidFill>
            <a:schemeClr val="tx1"/>
          </a:solidFill>
          <a:latin typeface="+mn-lt"/>
          <a:cs typeface="+mn-cs"/>
        </a:defRPr>
      </a:lvl4pPr>
      <a:lvl5pPr marL="2314575" indent="-257175" algn="l" rtl="0" eaLnBrk="0" fontAlgn="base" hangingPunct="0">
        <a:spcBef>
          <a:spcPct val="20000"/>
        </a:spcBef>
        <a:spcAft>
          <a:spcPct val="0"/>
        </a:spcAft>
        <a:buChar char="»"/>
        <a:defRPr sz="2250">
          <a:solidFill>
            <a:schemeClr val="tx1"/>
          </a:solidFill>
          <a:latin typeface="+mn-lt"/>
          <a:cs typeface="+mn-cs"/>
        </a:defRPr>
      </a:lvl5pPr>
      <a:lvl6pPr marL="2828925" indent="-257175" algn="l" rtl="0" fontAlgn="base">
        <a:spcBef>
          <a:spcPct val="20000"/>
        </a:spcBef>
        <a:spcAft>
          <a:spcPct val="0"/>
        </a:spcAft>
        <a:buChar char="»"/>
        <a:defRPr sz="2250">
          <a:solidFill>
            <a:schemeClr val="tx1"/>
          </a:solidFill>
          <a:latin typeface="+mn-lt"/>
          <a:cs typeface="+mn-cs"/>
        </a:defRPr>
      </a:lvl6pPr>
      <a:lvl7pPr marL="3343275" indent="-257175" algn="l" rtl="0" fontAlgn="base">
        <a:spcBef>
          <a:spcPct val="20000"/>
        </a:spcBef>
        <a:spcAft>
          <a:spcPct val="0"/>
        </a:spcAft>
        <a:buChar char="»"/>
        <a:defRPr sz="2250">
          <a:solidFill>
            <a:schemeClr val="tx1"/>
          </a:solidFill>
          <a:latin typeface="+mn-lt"/>
          <a:cs typeface="+mn-cs"/>
        </a:defRPr>
      </a:lvl7pPr>
      <a:lvl8pPr marL="3857625" indent="-257175" algn="l" rtl="0" fontAlgn="base">
        <a:spcBef>
          <a:spcPct val="20000"/>
        </a:spcBef>
        <a:spcAft>
          <a:spcPct val="0"/>
        </a:spcAft>
        <a:buChar char="»"/>
        <a:defRPr sz="2250">
          <a:solidFill>
            <a:schemeClr val="tx1"/>
          </a:solidFill>
          <a:latin typeface="+mn-lt"/>
          <a:cs typeface="+mn-cs"/>
        </a:defRPr>
      </a:lvl8pPr>
      <a:lvl9pPr marL="4371975" indent="-257175" algn="l" rtl="0" fontAlgn="base">
        <a:spcBef>
          <a:spcPct val="20000"/>
        </a:spcBef>
        <a:spcAft>
          <a:spcPct val="0"/>
        </a:spcAft>
        <a:buChar char="»"/>
        <a:defRPr sz="2250">
          <a:solidFill>
            <a:schemeClr val="tx1"/>
          </a:solidFill>
          <a:latin typeface="+mn-lt"/>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6"/>
            <a:ext cx="1183005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8475136"/>
            <a:ext cx="30861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9/22/2024</a:t>
            </a:fld>
            <a:endParaRPr lang="en-US" dirty="0"/>
          </a:p>
        </p:txBody>
      </p:sp>
      <p:sp>
        <p:nvSpPr>
          <p:cNvPr id="5" name="Footer Placeholder 4"/>
          <p:cNvSpPr>
            <a:spLocks noGrp="1"/>
          </p:cNvSpPr>
          <p:nvPr>
            <p:ph type="ftr" sz="quarter" idx="3"/>
          </p:nvPr>
        </p:nvSpPr>
        <p:spPr>
          <a:xfrm>
            <a:off x="4543425" y="8475136"/>
            <a:ext cx="462915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686925" y="8475136"/>
            <a:ext cx="30861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extLst>
      <p:ext uri="{BB962C8B-B14F-4D97-AF65-F5344CB8AC3E}">
        <p14:creationId xmlns:p14="http://schemas.microsoft.com/office/powerpoint/2010/main" val="543426165"/>
      </p:ext>
    </p:extLst>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20000"/>
            <a:lum/>
            <a:extLst>
              <a:ext uri="{837473B0-CC2E-450A-ABE3-18F120FF3D39}">
                <a1611:picAttrSrcUrl xmlns:a1611="http://schemas.microsoft.com/office/drawing/2016/11/main" r:id="rId5"/>
              </a:ext>
            </a:extLst>
          </a:blip>
          <a:srcRect/>
          <a:stretch>
            <a:fillRect l="-41000" r="-4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2"/>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schemeClr val="tx1">
                    <a:tint val="75000"/>
                  </a:schemeClr>
                </a:solidFill>
              </a:defRPr>
            </a:lvl1pPr>
          </a:lstStyle>
          <a:p>
            <a:fld id="{D885BE14-02ED-46C1-AC03-3D97E5A135FA}" type="datetimeFigureOut">
              <a:rPr lang="en-US" smtClean="0"/>
              <a:pPr/>
              <a:t>9/22/2024</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schemeClr val="tx1">
                    <a:tint val="75000"/>
                  </a:schemeClr>
                </a:solidFill>
              </a:defRPr>
            </a:lvl1pPr>
          </a:lstStyle>
          <a:p>
            <a:fld id="{C84AF733-E8E9-4100-B092-FAD7DB63035A}" type="slidenum">
              <a:rPr lang="en-US" smtClean="0"/>
              <a:pPr/>
              <a:t>‹#›</a:t>
            </a:fld>
            <a:endParaRPr lang="en-US"/>
          </a:p>
        </p:txBody>
      </p:sp>
    </p:spTree>
    <p:extLst>
      <p:ext uri="{BB962C8B-B14F-4D97-AF65-F5344CB8AC3E}">
        <p14:creationId xmlns:p14="http://schemas.microsoft.com/office/powerpoint/2010/main" val="2485255850"/>
      </p:ext>
    </p:extLst>
  </p:cSld>
  <p:clrMap bg1="lt1" tx1="dk1" bg2="lt2" tx2="dk2" accent1="accent1" accent2="accent2" accent3="accent3" accent4="accent4" accent5="accent5" accent6="accent6" hlink="hlink" folHlink="folHlink"/>
  <p:sldLayoutIdLst>
    <p:sldLayoutId id="2147484607" r:id="rId1"/>
    <p:sldLayoutId id="2147484608" r:id="rId2"/>
  </p:sldLayoutIdLst>
  <p:txStyles>
    <p:titleStyle>
      <a:lvl1pPr algn="ctr" defTabSz="1028700" rtl="0" eaLnBrk="1" latinLnBrk="0" hangingPunct="1">
        <a:spcBef>
          <a:spcPct val="0"/>
        </a:spcBef>
        <a:buNone/>
        <a:defRPr sz="495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sz="315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F528034-2EE6-0107-AAE2-BAAC033E818C}"/>
              </a:ext>
            </a:extLst>
          </p:cNvPr>
          <p:cNvSpPr>
            <a:spLocks noGrp="1" noChangeArrowheads="1"/>
          </p:cNvSpPr>
          <p:nvPr>
            <p:ph type="title"/>
          </p:nvPr>
        </p:nvSpPr>
        <p:spPr bwMode="auto">
          <a:xfrm>
            <a:off x="685800" y="366184"/>
            <a:ext cx="1234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2B17A99-98D1-CD0B-1615-D5A55BF76F24}"/>
              </a:ext>
            </a:extLst>
          </p:cNvPr>
          <p:cNvSpPr>
            <a:spLocks noGrp="1" noChangeArrowheads="1"/>
          </p:cNvSpPr>
          <p:nvPr>
            <p:ph type="body" idx="1"/>
          </p:nvPr>
        </p:nvSpPr>
        <p:spPr bwMode="auto">
          <a:xfrm>
            <a:off x="685800" y="2133601"/>
            <a:ext cx="12344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F3E5DE1-8A7A-CB46-A1AE-92F09E8DECDD}"/>
              </a:ext>
            </a:extLst>
          </p:cNvPr>
          <p:cNvSpPr>
            <a:spLocks noGrp="1" noChangeArrowheads="1"/>
          </p:cNvSpPr>
          <p:nvPr>
            <p:ph type="dt" sz="half" idx="2"/>
          </p:nvPr>
        </p:nvSpPr>
        <p:spPr bwMode="auto">
          <a:xfrm>
            <a:off x="685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575" b="0">
                <a:latin typeface="Arial" pitchFamily="34" charset="0"/>
                <a:cs typeface="Arial" pitchFamily="34" charset="0"/>
              </a:defRPr>
            </a:lvl1pPr>
          </a:lstStyle>
          <a:p>
            <a:pPr>
              <a:defRPr/>
            </a:pPr>
            <a:endParaRPr lang="en-US"/>
          </a:p>
        </p:txBody>
      </p:sp>
      <p:sp>
        <p:nvSpPr>
          <p:cNvPr id="1029" name="Rectangle 5">
            <a:extLst>
              <a:ext uri="{FF2B5EF4-FFF2-40B4-BE49-F238E27FC236}">
                <a16:creationId xmlns:a16="http://schemas.microsoft.com/office/drawing/2014/main" id="{141D7E79-E904-7576-8B25-F496E45037DB}"/>
              </a:ext>
            </a:extLst>
          </p:cNvPr>
          <p:cNvSpPr>
            <a:spLocks noGrp="1" noChangeArrowheads="1"/>
          </p:cNvSpPr>
          <p:nvPr>
            <p:ph type="ftr" sz="quarter" idx="3"/>
          </p:nvPr>
        </p:nvSpPr>
        <p:spPr bwMode="auto">
          <a:xfrm>
            <a:off x="4686300" y="8326967"/>
            <a:ext cx="4343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575" b="0">
                <a:latin typeface="Arial" pitchFamily="34" charset="0"/>
                <a:cs typeface="Arial" pitchFamily="34" charset="0"/>
              </a:defRPr>
            </a:lvl1pPr>
          </a:lstStyle>
          <a:p>
            <a:pPr>
              <a:defRPr/>
            </a:pPr>
            <a:endParaRPr lang="en-US"/>
          </a:p>
        </p:txBody>
      </p:sp>
      <p:sp>
        <p:nvSpPr>
          <p:cNvPr id="1030" name="Rectangle 6">
            <a:extLst>
              <a:ext uri="{FF2B5EF4-FFF2-40B4-BE49-F238E27FC236}">
                <a16:creationId xmlns:a16="http://schemas.microsoft.com/office/drawing/2014/main" id="{C8ECECF8-6E63-9498-C128-F7951DCD9A45}"/>
              </a:ext>
            </a:extLst>
          </p:cNvPr>
          <p:cNvSpPr>
            <a:spLocks noGrp="1" noChangeArrowheads="1"/>
          </p:cNvSpPr>
          <p:nvPr>
            <p:ph type="sldNum" sz="quarter" idx="4"/>
          </p:nvPr>
        </p:nvSpPr>
        <p:spPr bwMode="auto">
          <a:xfrm>
            <a:off x="9829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575" b="0"/>
            </a:lvl1pPr>
          </a:lstStyle>
          <a:p>
            <a:pPr>
              <a:defRPr/>
            </a:pPr>
            <a:fld id="{8D4ACFBC-2514-4887-BE2F-4699D8878615}" type="slidenum">
              <a:rPr lang="en-US" altLang="en-US"/>
              <a:pPr>
                <a:defRPr/>
              </a:pPr>
              <a:t>‹#›</a:t>
            </a:fld>
            <a:endParaRPr lang="en-US" altLang="en-US"/>
          </a:p>
        </p:txBody>
      </p:sp>
    </p:spTree>
    <p:extLst>
      <p:ext uri="{BB962C8B-B14F-4D97-AF65-F5344CB8AC3E}">
        <p14:creationId xmlns:p14="http://schemas.microsoft.com/office/powerpoint/2010/main" val="313928497"/>
      </p:ext>
    </p:extLst>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Lst>
  <p:txStyles>
    <p:titleStyle>
      <a:lvl1pPr algn="ctr" rtl="0" eaLnBrk="0" fontAlgn="base" hangingPunct="0">
        <a:spcBef>
          <a:spcPct val="0"/>
        </a:spcBef>
        <a:spcAft>
          <a:spcPct val="0"/>
        </a:spcAft>
        <a:defRPr sz="4950">
          <a:solidFill>
            <a:schemeClr val="tx2"/>
          </a:solidFill>
          <a:latin typeface="+mj-lt"/>
          <a:ea typeface="+mj-ea"/>
          <a:cs typeface="+mj-cs"/>
        </a:defRPr>
      </a:lvl1pPr>
      <a:lvl2pPr algn="ctr" rtl="0" eaLnBrk="0" fontAlgn="base" hangingPunct="0">
        <a:spcBef>
          <a:spcPct val="0"/>
        </a:spcBef>
        <a:spcAft>
          <a:spcPct val="0"/>
        </a:spcAft>
        <a:defRPr sz="4950">
          <a:solidFill>
            <a:schemeClr val="tx2"/>
          </a:solidFill>
          <a:latin typeface="Arial" pitchFamily="34" charset="0"/>
          <a:cs typeface="Arial" pitchFamily="34" charset="0"/>
        </a:defRPr>
      </a:lvl2pPr>
      <a:lvl3pPr algn="ctr" rtl="0" eaLnBrk="0" fontAlgn="base" hangingPunct="0">
        <a:spcBef>
          <a:spcPct val="0"/>
        </a:spcBef>
        <a:spcAft>
          <a:spcPct val="0"/>
        </a:spcAft>
        <a:defRPr sz="4950">
          <a:solidFill>
            <a:schemeClr val="tx2"/>
          </a:solidFill>
          <a:latin typeface="Arial" pitchFamily="34" charset="0"/>
          <a:cs typeface="Arial" pitchFamily="34" charset="0"/>
        </a:defRPr>
      </a:lvl3pPr>
      <a:lvl4pPr algn="ctr" rtl="0" eaLnBrk="0" fontAlgn="base" hangingPunct="0">
        <a:spcBef>
          <a:spcPct val="0"/>
        </a:spcBef>
        <a:spcAft>
          <a:spcPct val="0"/>
        </a:spcAft>
        <a:defRPr sz="4950">
          <a:solidFill>
            <a:schemeClr val="tx2"/>
          </a:solidFill>
          <a:latin typeface="Arial" pitchFamily="34" charset="0"/>
          <a:cs typeface="Arial" pitchFamily="34" charset="0"/>
        </a:defRPr>
      </a:lvl4pPr>
      <a:lvl5pPr algn="ctr" rtl="0" eaLnBrk="0" fontAlgn="base" hangingPunct="0">
        <a:spcBef>
          <a:spcPct val="0"/>
        </a:spcBef>
        <a:spcAft>
          <a:spcPct val="0"/>
        </a:spcAft>
        <a:defRPr sz="4950">
          <a:solidFill>
            <a:schemeClr val="tx2"/>
          </a:solidFill>
          <a:latin typeface="Arial" pitchFamily="34" charset="0"/>
          <a:cs typeface="Arial" pitchFamily="34" charset="0"/>
        </a:defRPr>
      </a:lvl5pPr>
      <a:lvl6pPr marL="514350" algn="ctr" rtl="0" fontAlgn="base">
        <a:spcBef>
          <a:spcPct val="0"/>
        </a:spcBef>
        <a:spcAft>
          <a:spcPct val="0"/>
        </a:spcAft>
        <a:defRPr sz="4950">
          <a:solidFill>
            <a:schemeClr val="tx2"/>
          </a:solidFill>
          <a:latin typeface="Arial" pitchFamily="34" charset="0"/>
          <a:cs typeface="Arial" pitchFamily="34" charset="0"/>
        </a:defRPr>
      </a:lvl6pPr>
      <a:lvl7pPr marL="1028700" algn="ctr" rtl="0" fontAlgn="base">
        <a:spcBef>
          <a:spcPct val="0"/>
        </a:spcBef>
        <a:spcAft>
          <a:spcPct val="0"/>
        </a:spcAft>
        <a:defRPr sz="4950">
          <a:solidFill>
            <a:schemeClr val="tx2"/>
          </a:solidFill>
          <a:latin typeface="Arial" pitchFamily="34" charset="0"/>
          <a:cs typeface="Arial" pitchFamily="34" charset="0"/>
        </a:defRPr>
      </a:lvl7pPr>
      <a:lvl8pPr marL="1543050" algn="ctr" rtl="0" fontAlgn="base">
        <a:spcBef>
          <a:spcPct val="0"/>
        </a:spcBef>
        <a:spcAft>
          <a:spcPct val="0"/>
        </a:spcAft>
        <a:defRPr sz="4950">
          <a:solidFill>
            <a:schemeClr val="tx2"/>
          </a:solidFill>
          <a:latin typeface="Arial" pitchFamily="34" charset="0"/>
          <a:cs typeface="Arial" pitchFamily="34" charset="0"/>
        </a:defRPr>
      </a:lvl8pPr>
      <a:lvl9pPr marL="2057400" algn="ctr" rtl="0" fontAlgn="base">
        <a:spcBef>
          <a:spcPct val="0"/>
        </a:spcBef>
        <a:spcAft>
          <a:spcPct val="0"/>
        </a:spcAft>
        <a:defRPr sz="4950">
          <a:solidFill>
            <a:schemeClr val="tx2"/>
          </a:solidFill>
          <a:latin typeface="Arial" pitchFamily="34" charset="0"/>
          <a:cs typeface="Arial" pitchFamily="34" charset="0"/>
        </a:defRPr>
      </a:lvl9pPr>
    </p:titleStyle>
    <p:bodyStyle>
      <a:lvl1pPr marL="385763" indent="-385763" algn="l" rtl="0" eaLnBrk="0" fontAlgn="base" hangingPunct="0">
        <a:spcBef>
          <a:spcPct val="20000"/>
        </a:spcBef>
        <a:spcAft>
          <a:spcPct val="0"/>
        </a:spcAft>
        <a:buChar char="•"/>
        <a:defRPr sz="3600">
          <a:solidFill>
            <a:schemeClr val="tx1"/>
          </a:solidFill>
          <a:latin typeface="+mn-lt"/>
          <a:ea typeface="+mn-ea"/>
          <a:cs typeface="+mn-cs"/>
        </a:defRPr>
      </a:lvl1pPr>
      <a:lvl2pPr marL="835819" indent="-321469" algn="l" rtl="0" eaLnBrk="0" fontAlgn="base" hangingPunct="0">
        <a:spcBef>
          <a:spcPct val="20000"/>
        </a:spcBef>
        <a:spcAft>
          <a:spcPct val="0"/>
        </a:spcAft>
        <a:buChar char="–"/>
        <a:defRPr sz="3150">
          <a:solidFill>
            <a:schemeClr val="tx1"/>
          </a:solidFill>
          <a:latin typeface="+mn-lt"/>
          <a:cs typeface="+mn-cs"/>
        </a:defRPr>
      </a:lvl2pPr>
      <a:lvl3pPr marL="1285875" indent="-257175" algn="l" rtl="0" eaLnBrk="0" fontAlgn="base" hangingPunct="0">
        <a:spcBef>
          <a:spcPct val="20000"/>
        </a:spcBef>
        <a:spcAft>
          <a:spcPct val="0"/>
        </a:spcAft>
        <a:buChar char="•"/>
        <a:defRPr sz="2700">
          <a:solidFill>
            <a:schemeClr val="tx1"/>
          </a:solidFill>
          <a:latin typeface="+mn-lt"/>
          <a:cs typeface="+mn-cs"/>
        </a:defRPr>
      </a:lvl3pPr>
      <a:lvl4pPr marL="1800225" indent="-257175" algn="l" rtl="0" eaLnBrk="0" fontAlgn="base" hangingPunct="0">
        <a:spcBef>
          <a:spcPct val="20000"/>
        </a:spcBef>
        <a:spcAft>
          <a:spcPct val="0"/>
        </a:spcAft>
        <a:buChar char="–"/>
        <a:defRPr sz="2250">
          <a:solidFill>
            <a:schemeClr val="tx1"/>
          </a:solidFill>
          <a:latin typeface="+mn-lt"/>
          <a:cs typeface="+mn-cs"/>
        </a:defRPr>
      </a:lvl4pPr>
      <a:lvl5pPr marL="2314575" indent="-257175" algn="l" rtl="0" eaLnBrk="0" fontAlgn="base" hangingPunct="0">
        <a:spcBef>
          <a:spcPct val="20000"/>
        </a:spcBef>
        <a:spcAft>
          <a:spcPct val="0"/>
        </a:spcAft>
        <a:buChar char="»"/>
        <a:defRPr sz="2250">
          <a:solidFill>
            <a:schemeClr val="tx1"/>
          </a:solidFill>
          <a:latin typeface="+mn-lt"/>
          <a:cs typeface="+mn-cs"/>
        </a:defRPr>
      </a:lvl5pPr>
      <a:lvl6pPr marL="2828925" indent="-257175" algn="l" rtl="0" fontAlgn="base">
        <a:spcBef>
          <a:spcPct val="20000"/>
        </a:spcBef>
        <a:spcAft>
          <a:spcPct val="0"/>
        </a:spcAft>
        <a:buChar char="»"/>
        <a:defRPr sz="2250">
          <a:solidFill>
            <a:schemeClr val="tx1"/>
          </a:solidFill>
          <a:latin typeface="+mn-lt"/>
          <a:cs typeface="+mn-cs"/>
        </a:defRPr>
      </a:lvl6pPr>
      <a:lvl7pPr marL="3343275" indent="-257175" algn="l" rtl="0" fontAlgn="base">
        <a:spcBef>
          <a:spcPct val="20000"/>
        </a:spcBef>
        <a:spcAft>
          <a:spcPct val="0"/>
        </a:spcAft>
        <a:buChar char="»"/>
        <a:defRPr sz="2250">
          <a:solidFill>
            <a:schemeClr val="tx1"/>
          </a:solidFill>
          <a:latin typeface="+mn-lt"/>
          <a:cs typeface="+mn-cs"/>
        </a:defRPr>
      </a:lvl7pPr>
      <a:lvl8pPr marL="3857625" indent="-257175" algn="l" rtl="0" fontAlgn="base">
        <a:spcBef>
          <a:spcPct val="20000"/>
        </a:spcBef>
        <a:spcAft>
          <a:spcPct val="0"/>
        </a:spcAft>
        <a:buChar char="»"/>
        <a:defRPr sz="2250">
          <a:solidFill>
            <a:schemeClr val="tx1"/>
          </a:solidFill>
          <a:latin typeface="+mn-lt"/>
          <a:cs typeface="+mn-cs"/>
        </a:defRPr>
      </a:lvl8pPr>
      <a:lvl9pPr marL="4371975" indent="-257175" algn="l" rtl="0" fontAlgn="base">
        <a:spcBef>
          <a:spcPct val="20000"/>
        </a:spcBef>
        <a:spcAft>
          <a:spcPct val="0"/>
        </a:spcAft>
        <a:buChar char="»"/>
        <a:defRPr sz="2250">
          <a:solidFill>
            <a:schemeClr val="tx1"/>
          </a:solidFill>
          <a:latin typeface="+mn-lt"/>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837473B0-CC2E-450A-ABE3-18F120FF3D39}">
                <a1611:picAttrSrcUrl xmlns:a1611="http://schemas.microsoft.com/office/drawing/2016/11/main" r:id="rId4"/>
              </a:ext>
            </a:extLst>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2"/>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schemeClr val="tx1">
                    <a:tint val="75000"/>
                  </a:schemeClr>
                </a:solidFill>
              </a:defRPr>
            </a:lvl1pPr>
          </a:lstStyle>
          <a:p>
            <a:fld id="{A2116A44-EB4B-4BEE-AC20-C98B92577712}" type="datetimeFigureOut">
              <a:rPr lang="en-US" smtClean="0"/>
              <a:t>9/22/2024</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schemeClr val="tx1">
                    <a:tint val="75000"/>
                  </a:schemeClr>
                </a:solidFill>
              </a:defRPr>
            </a:lvl1pPr>
          </a:lstStyle>
          <a:p>
            <a:fld id="{F5DDF3E7-0253-4468-8906-F7646338BF24}" type="slidenum">
              <a:rPr lang="en-US" smtClean="0"/>
              <a:t>‹#›</a:t>
            </a:fld>
            <a:endParaRPr lang="en-US"/>
          </a:p>
        </p:txBody>
      </p:sp>
    </p:spTree>
    <p:extLst>
      <p:ext uri="{BB962C8B-B14F-4D97-AF65-F5344CB8AC3E}">
        <p14:creationId xmlns:p14="http://schemas.microsoft.com/office/powerpoint/2010/main" val="2788968526"/>
      </p:ext>
    </p:extLst>
  </p:cSld>
  <p:clrMap bg1="lt1" tx1="dk1" bg2="lt2" tx2="dk2" accent1="accent1" accent2="accent2" accent3="accent3" accent4="accent4" accent5="accent5" accent6="accent6" hlink="hlink" folHlink="folHlink"/>
  <p:sldLayoutIdLst>
    <p:sldLayoutId id="2147484615" r:id="rId1"/>
  </p:sldLayoutIdLst>
  <p:txStyles>
    <p:titleStyle>
      <a:lvl1pPr algn="ctr" defTabSz="1028700" rtl="0" eaLnBrk="1" latinLnBrk="0" hangingPunct="1">
        <a:spcBef>
          <a:spcPct val="0"/>
        </a:spcBef>
        <a:buNone/>
        <a:defRPr sz="495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sz="315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651867"/>
            <a:ext cx="10972800" cy="7777758"/>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675" y="1023343"/>
            <a:ext cx="9772650" cy="7149107"/>
          </a:xfrm>
        </p:spPr>
        <p:txBody>
          <a:bodyPr>
            <a:noAutofit/>
          </a:bodyPr>
          <a:lstStyle/>
          <a:p>
            <a:r>
              <a:rPr lang="en-US" sz="6075" b="1" dirty="0"/>
              <a:t>We will work with each other,</a:t>
            </a:r>
            <a:br>
              <a:rPr lang="en-US" sz="6075" b="1" dirty="0"/>
            </a:br>
            <a:r>
              <a:rPr lang="en-US" sz="6075" b="1" dirty="0"/>
              <a:t>we will work side by side.</a:t>
            </a:r>
            <a:br>
              <a:rPr lang="en-US" sz="6075" b="1" dirty="0"/>
            </a:br>
            <a:r>
              <a:rPr lang="en-US" sz="6075" b="1" dirty="0"/>
              <a:t>We will work with each other,</a:t>
            </a:r>
            <a:br>
              <a:rPr lang="en-US" sz="6075" b="1" dirty="0"/>
            </a:br>
            <a:r>
              <a:rPr lang="en-US" sz="6075" b="1" dirty="0"/>
              <a:t>we will work side by side.</a:t>
            </a:r>
            <a:br>
              <a:rPr lang="en-US" sz="6075" b="1" dirty="0"/>
            </a:br>
            <a:r>
              <a:rPr lang="en-US" sz="6075" b="1" dirty="0"/>
              <a:t>And we’ll guard each one’s dignity,</a:t>
            </a:r>
            <a:br>
              <a:rPr lang="en-US" sz="6075" b="1" dirty="0"/>
            </a:br>
            <a:r>
              <a:rPr lang="en-US" sz="6075" b="1" dirty="0"/>
              <a:t>and save each one’s pride</a:t>
            </a:r>
            <a:endParaRPr lang="en-US" sz="5400" b="1" dirty="0"/>
          </a:p>
        </p:txBody>
      </p:sp>
    </p:spTree>
    <p:extLst>
      <p:ext uri="{BB962C8B-B14F-4D97-AF65-F5344CB8AC3E}">
        <p14:creationId xmlns:p14="http://schemas.microsoft.com/office/powerpoint/2010/main" val="176434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1023343"/>
            <a:ext cx="9258300" cy="6977657"/>
          </a:xfrm>
        </p:spPr>
        <p:txBody>
          <a:bodyPr>
            <a:normAutofit/>
          </a:bodyPr>
          <a:lstStyle/>
          <a:p>
            <a:r>
              <a:rPr lang="en-US" sz="6750" b="1" dirty="0"/>
              <a:t>And they’ll know we are Christians by our love, by our love</a:t>
            </a:r>
            <a:br>
              <a:rPr lang="en-US" sz="6750" b="1" dirty="0"/>
            </a:br>
            <a:r>
              <a:rPr lang="en-US" sz="6750" b="1" dirty="0"/>
              <a:t>Yes, they’ll know we are Christians by our love.</a:t>
            </a:r>
          </a:p>
        </p:txBody>
      </p:sp>
    </p:spTree>
    <p:extLst>
      <p:ext uri="{BB962C8B-B14F-4D97-AF65-F5344CB8AC3E}">
        <p14:creationId xmlns:p14="http://schemas.microsoft.com/office/powerpoint/2010/main" val="163595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0" y="1023343"/>
            <a:ext cx="9944100" cy="7149107"/>
          </a:xfrm>
        </p:spPr>
        <p:txBody>
          <a:bodyPr>
            <a:normAutofit/>
          </a:bodyPr>
          <a:lstStyle/>
          <a:p>
            <a:r>
              <a:rPr lang="en-US" sz="6075" b="1" dirty="0"/>
              <a:t>All praise to the Father,</a:t>
            </a:r>
            <a:br>
              <a:rPr lang="en-US" sz="6075" b="1" dirty="0"/>
            </a:br>
            <a:r>
              <a:rPr lang="en-US" sz="6075" b="1" dirty="0"/>
              <a:t>from whom all things come.</a:t>
            </a:r>
            <a:br>
              <a:rPr lang="en-US" sz="6075" b="1" dirty="0"/>
            </a:br>
            <a:r>
              <a:rPr lang="en-US" sz="6075" b="1" dirty="0"/>
              <a:t>And all praise to Christ Jesus,</a:t>
            </a:r>
            <a:br>
              <a:rPr lang="en-US" sz="6075" b="1" dirty="0"/>
            </a:br>
            <a:r>
              <a:rPr lang="en-US" sz="6075" b="1" dirty="0"/>
              <a:t>His on-</a:t>
            </a:r>
            <a:r>
              <a:rPr lang="en-US" sz="6075" b="1" dirty="0" err="1"/>
              <a:t>ly</a:t>
            </a:r>
            <a:r>
              <a:rPr lang="en-US" sz="6075" b="1" dirty="0"/>
              <a:t> Son.</a:t>
            </a:r>
            <a:br>
              <a:rPr lang="en-US" sz="6075" b="1" dirty="0"/>
            </a:br>
            <a:r>
              <a:rPr lang="en-US" sz="6075" b="1" dirty="0"/>
              <a:t>And all praise to the Spirit,</a:t>
            </a:r>
            <a:br>
              <a:rPr lang="en-US" sz="6075" b="1" dirty="0"/>
            </a:br>
            <a:r>
              <a:rPr lang="en-US" sz="6075" b="1" dirty="0"/>
              <a:t>who makes us one.</a:t>
            </a:r>
          </a:p>
        </p:txBody>
      </p:sp>
    </p:spTree>
    <p:extLst>
      <p:ext uri="{BB962C8B-B14F-4D97-AF65-F5344CB8AC3E}">
        <p14:creationId xmlns:p14="http://schemas.microsoft.com/office/powerpoint/2010/main" val="167523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1023343"/>
            <a:ext cx="9258300" cy="6977657"/>
          </a:xfrm>
        </p:spPr>
        <p:txBody>
          <a:bodyPr>
            <a:normAutofit/>
          </a:bodyPr>
          <a:lstStyle/>
          <a:p>
            <a:r>
              <a:rPr lang="en-US" sz="6750" b="1" dirty="0"/>
              <a:t>And they’ll know we are Christians by our love, by our love</a:t>
            </a:r>
            <a:br>
              <a:rPr lang="en-US" sz="6750" b="1" dirty="0"/>
            </a:br>
            <a:r>
              <a:rPr lang="en-US" sz="6750" b="1" dirty="0"/>
              <a:t>Yes, they’ll know we are Christians by our love.</a:t>
            </a:r>
          </a:p>
        </p:txBody>
      </p:sp>
    </p:spTree>
    <p:extLst>
      <p:ext uri="{BB962C8B-B14F-4D97-AF65-F5344CB8AC3E}">
        <p14:creationId xmlns:p14="http://schemas.microsoft.com/office/powerpoint/2010/main" val="3763127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34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2228850" y="1910448"/>
            <a:ext cx="9258300" cy="5072628"/>
          </a:xfrm>
        </p:spPr>
        <p:txBody>
          <a:bodyPr/>
          <a:lstStyle/>
          <a:p>
            <a:r>
              <a:rPr lang="en-US" sz="1134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955156"/>
            <a:ext cx="13716000" cy="1474469"/>
          </a:xfrm>
        </p:spPr>
        <p:txBody>
          <a:bodyPr/>
          <a:lstStyle/>
          <a:p>
            <a:pPr>
              <a:spcBef>
                <a:spcPts val="0"/>
              </a:spcBef>
              <a:spcAft>
                <a:spcPts val="0"/>
              </a:spcAft>
            </a:pPr>
            <a:r>
              <a:rPr lang="en-US" sz="10800" b="1" dirty="0">
                <a:latin typeface="Amasis MT Pro Black" panose="02040A04050005020304" pitchFamily="18" charset="0"/>
              </a:rPr>
              <a:t>Call To Worship</a:t>
            </a:r>
            <a:br>
              <a:rPr lang="en-US" sz="10800" b="1" dirty="0">
                <a:latin typeface="Amasis MT Pro Black" panose="02040A04050005020304" pitchFamily="18" charset="0"/>
              </a:rPr>
            </a:br>
            <a:br>
              <a:rPr lang="en-US" sz="10800" b="1" dirty="0">
                <a:latin typeface="Amasis MT Pro Black" panose="02040A04050005020304" pitchFamily="18" charset="0"/>
              </a:rPr>
            </a:br>
            <a:br>
              <a:rPr lang="en-US" sz="8100" b="1" dirty="0">
                <a:latin typeface="Amasis MT Pro Black" panose="02040A04050005020304" pitchFamily="18" charset="0"/>
              </a:rPr>
            </a:br>
            <a:r>
              <a:rPr lang="en-US" sz="8100" b="1" dirty="0"/>
              <a:t>Elder Roy Palk</a:t>
            </a:r>
            <a:br>
              <a:rPr lang="en-US" sz="8100" b="1" dirty="0"/>
            </a:br>
            <a:r>
              <a:rPr lang="en-US" sz="8100" b="1" dirty="0"/>
              <a:t>Liturgist </a:t>
            </a:r>
            <a:br>
              <a:rPr lang="en-US" sz="10800" b="1" dirty="0">
                <a:latin typeface="Amasis MT Pro Black" panose="02040A04050005020304" pitchFamily="18" charset="0"/>
              </a:rPr>
            </a:br>
            <a:br>
              <a:rPr lang="en-US" sz="7425" b="1" dirty="0"/>
            </a:br>
            <a:br>
              <a:rPr lang="en-US" sz="7425" b="1" dirty="0"/>
            </a:br>
            <a:br>
              <a:rPr lang="en-US" sz="6750" b="1" dirty="0"/>
            </a:br>
            <a:br>
              <a:rPr lang="en-US" sz="10800" b="1" dirty="0"/>
            </a:br>
            <a:endParaRPr lang="en-US" sz="10800" b="1" dirty="0"/>
          </a:p>
        </p:txBody>
      </p:sp>
    </p:spTree>
    <p:extLst>
      <p:ext uri="{BB962C8B-B14F-4D97-AF65-F5344CB8AC3E}">
        <p14:creationId xmlns:p14="http://schemas.microsoft.com/office/powerpoint/2010/main" val="350617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100" b="1" u="sng" dirty="0"/>
              <a:t>Reader</a:t>
            </a:r>
            <a:r>
              <a:rPr lang="en-US" sz="8100" b="1" dirty="0"/>
              <a:t>: </a:t>
            </a:r>
            <a:br>
              <a:rPr lang="en-US" sz="8100" b="1" dirty="0"/>
            </a:br>
            <a:r>
              <a:rPr lang="en-US" sz="8000" b="1" dirty="0"/>
              <a:t>“Come to me, all you who are weary and burdened, and I will give you rest. Take my yoke upon you, and learn from me; </a:t>
            </a:r>
            <a:endParaRPr lang="en-US" sz="6075" b="1" dirty="0"/>
          </a:p>
        </p:txBody>
      </p:sp>
    </p:spTree>
    <p:extLst>
      <p:ext uri="{BB962C8B-B14F-4D97-AF65-F5344CB8AC3E}">
        <p14:creationId xmlns:p14="http://schemas.microsoft.com/office/powerpoint/2010/main" val="1640441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100" b="1" u="sng" dirty="0"/>
              <a:t>Reader</a:t>
            </a:r>
            <a:r>
              <a:rPr lang="en-US" sz="8100" b="1" dirty="0"/>
              <a:t>: </a:t>
            </a:r>
            <a:br>
              <a:rPr lang="en-US" sz="8100" b="1" dirty="0"/>
            </a:br>
            <a:r>
              <a:rPr lang="en-US" sz="8000" b="1" dirty="0"/>
              <a:t>for I am gentle and humble in heart, and you will find rest for your souls.” This is the day the LORD has made;</a:t>
            </a:r>
            <a:endParaRPr lang="en-US" sz="6075" b="1" dirty="0"/>
          </a:p>
        </p:txBody>
      </p:sp>
    </p:spTree>
    <p:extLst>
      <p:ext uri="{BB962C8B-B14F-4D97-AF65-F5344CB8AC3E}">
        <p14:creationId xmlns:p14="http://schemas.microsoft.com/office/powerpoint/2010/main" val="2600117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11500" b="1" dirty="0">
                <a:solidFill>
                  <a:srgbClr val="FF0000"/>
                </a:solidFill>
              </a:rPr>
              <a:t>let us rejoice and be glad in it!</a:t>
            </a:r>
            <a:endParaRPr lang="en-US" sz="72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11480" y="1023343"/>
            <a:ext cx="12801600" cy="6549032"/>
          </a:xfrm>
        </p:spPr>
        <p:txBody>
          <a:bodyPr/>
          <a:lstStyle/>
          <a:p>
            <a:r>
              <a:rPr lang="en-US" sz="54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2360295"/>
            <a:ext cx="13002768" cy="4069081"/>
          </a:xfrm>
        </p:spPr>
        <p:txBody>
          <a:bodyPr/>
          <a:lstStyle/>
          <a:p>
            <a:endParaRPr lang="en-US" sz="6075" b="1" dirty="0"/>
          </a:p>
        </p:txBody>
      </p:sp>
    </p:spTree>
    <p:extLst>
      <p:ext uri="{BB962C8B-B14F-4D97-AF65-F5344CB8AC3E}">
        <p14:creationId xmlns:p14="http://schemas.microsoft.com/office/powerpoint/2010/main" val="3513669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88036" y="714377"/>
            <a:ext cx="13002768" cy="7406638"/>
          </a:xfrm>
        </p:spPr>
        <p:txBody>
          <a:bodyPr/>
          <a:lstStyle/>
          <a:p>
            <a:r>
              <a:rPr lang="en-US" sz="8800" b="1" u="sng" dirty="0">
                <a:latin typeface="Algerian" panose="04020705040A02060702" pitchFamily="82" charset="0"/>
              </a:rPr>
              <a:t>Prayer of confession</a:t>
            </a:r>
            <a:br>
              <a:rPr lang="en-US" sz="6750" b="1" u="sng" dirty="0">
                <a:solidFill>
                  <a:srgbClr val="FF0000"/>
                </a:solidFill>
                <a:latin typeface="Algerian" panose="04020705040A02060702" pitchFamily="82" charset="0"/>
              </a:rPr>
            </a:br>
            <a:br>
              <a:rPr lang="en-US" sz="6750" b="1" u="sng" dirty="0">
                <a:solidFill>
                  <a:srgbClr val="FF0000"/>
                </a:solidFill>
                <a:latin typeface="Algerian" panose="04020705040A02060702" pitchFamily="82" charset="0"/>
              </a:rPr>
            </a:br>
            <a:endParaRPr lang="en-US"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386078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100" b="1" u="sng" dirty="0"/>
              <a:t>Reader</a:t>
            </a:r>
            <a:r>
              <a:rPr lang="en-US" sz="8100" b="1" dirty="0"/>
              <a:t>: </a:t>
            </a:r>
            <a:br>
              <a:rPr lang="en-US" sz="8100" b="1" dirty="0"/>
            </a:br>
            <a:r>
              <a:rPr lang="en-US" sz="8000" b="1" dirty="0"/>
              <a:t>When we gather to praise God, we admit that we are people who have preferred our wills to his.</a:t>
            </a:r>
            <a:endParaRPr lang="en-US" sz="6075" b="1" dirty="0"/>
          </a:p>
        </p:txBody>
      </p:sp>
    </p:spTree>
    <p:extLst>
      <p:ext uri="{BB962C8B-B14F-4D97-AF65-F5344CB8AC3E}">
        <p14:creationId xmlns:p14="http://schemas.microsoft.com/office/powerpoint/2010/main" val="2311773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11500" b="1" dirty="0">
                <a:solidFill>
                  <a:srgbClr val="FF0000"/>
                </a:solidFill>
              </a:rPr>
              <a:t>Lord, have mercy.</a:t>
            </a:r>
            <a:endParaRPr lang="en-US" sz="7200" b="1" dirty="0">
              <a:solidFill>
                <a:srgbClr val="FF0000"/>
              </a:solidFill>
            </a:endParaRPr>
          </a:p>
        </p:txBody>
      </p:sp>
    </p:spTree>
    <p:extLst>
      <p:ext uri="{BB962C8B-B14F-4D97-AF65-F5344CB8AC3E}">
        <p14:creationId xmlns:p14="http://schemas.microsoft.com/office/powerpoint/2010/main" val="475545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100" b="1" u="sng" dirty="0"/>
              <a:t>Reader</a:t>
            </a:r>
            <a:r>
              <a:rPr lang="en-US" sz="8100" b="1" dirty="0"/>
              <a:t>: </a:t>
            </a:r>
            <a:br>
              <a:rPr lang="en-US" sz="8100" b="1" dirty="0"/>
            </a:br>
            <a:r>
              <a:rPr lang="en-US" sz="8000" b="1" dirty="0"/>
              <a:t>As we lean into his power to become new persons in Christ, let us confess our sin before God and one another.</a:t>
            </a:r>
            <a:endParaRPr lang="en-US" sz="6075" b="1" dirty="0"/>
          </a:p>
        </p:txBody>
      </p:sp>
    </p:spTree>
    <p:extLst>
      <p:ext uri="{BB962C8B-B14F-4D97-AF65-F5344CB8AC3E}">
        <p14:creationId xmlns:p14="http://schemas.microsoft.com/office/powerpoint/2010/main" val="1771795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11500" b="1" dirty="0">
                <a:solidFill>
                  <a:srgbClr val="FF0000"/>
                </a:solidFill>
              </a:rPr>
              <a:t>Lord, hear our prayers. </a:t>
            </a:r>
            <a:endParaRPr lang="en-US" sz="7200" b="1" dirty="0">
              <a:solidFill>
                <a:srgbClr val="FF0000"/>
              </a:solidFill>
            </a:endParaRPr>
          </a:p>
        </p:txBody>
      </p:sp>
    </p:spTree>
    <p:extLst>
      <p:ext uri="{BB962C8B-B14F-4D97-AF65-F5344CB8AC3E}">
        <p14:creationId xmlns:p14="http://schemas.microsoft.com/office/powerpoint/2010/main" val="2523325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6"/>
            <a:ext cx="13002768" cy="7200900"/>
          </a:xfrm>
        </p:spPr>
        <p:txBody>
          <a:bodyPr/>
          <a:lstStyle/>
          <a:p>
            <a:r>
              <a:rPr lang="en-US" sz="7425" b="1" dirty="0">
                <a:latin typeface="Berlin Sans FB" panose="020E0602020502020306" pitchFamily="34" charset="0"/>
              </a:rPr>
              <a:t>A Moment for</a:t>
            </a:r>
            <a:br>
              <a:rPr lang="en-US" sz="7425" b="1" dirty="0">
                <a:latin typeface="Berlin Sans FB" panose="020E0602020502020306" pitchFamily="34" charset="0"/>
              </a:rPr>
            </a:br>
            <a:r>
              <a:rPr lang="en-US" sz="7425" b="1" dirty="0">
                <a:latin typeface="Berlin Sans FB" panose="020E0602020502020306" pitchFamily="34" charset="0"/>
              </a:rPr>
              <a:t>Silent Confession</a:t>
            </a:r>
          </a:p>
        </p:txBody>
      </p:sp>
    </p:spTree>
    <p:extLst>
      <p:ext uri="{BB962C8B-B14F-4D97-AF65-F5344CB8AC3E}">
        <p14:creationId xmlns:p14="http://schemas.microsoft.com/office/powerpoint/2010/main" val="2398309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E2E4-03FA-C6E4-6155-74A5ECD2E500}"/>
              </a:ext>
            </a:extLst>
          </p:cNvPr>
          <p:cNvSpPr>
            <a:spLocks noGrp="1"/>
          </p:cNvSpPr>
          <p:nvPr>
            <p:ph type="title"/>
          </p:nvPr>
        </p:nvSpPr>
        <p:spPr>
          <a:xfrm>
            <a:off x="0" y="1777365"/>
            <a:ext cx="13716000" cy="6652260"/>
          </a:xfrm>
        </p:spPr>
        <p:txBody>
          <a:bodyPr/>
          <a:lstStyle/>
          <a:p>
            <a:r>
              <a:rPr lang="en-US" sz="7425" dirty="0">
                <a:latin typeface="Broadway" panose="04040905080B02020502" pitchFamily="82" charset="0"/>
              </a:rPr>
              <a:t>Words of Assurance</a:t>
            </a:r>
            <a:br>
              <a:rPr lang="en-US" sz="7425" dirty="0">
                <a:latin typeface="Broadway" panose="04040905080B02020502" pitchFamily="82" charset="0"/>
              </a:rPr>
            </a:br>
            <a:r>
              <a:rPr lang="en-US" sz="7425" dirty="0">
                <a:latin typeface="Broadway" panose="04040905080B02020502" pitchFamily="82" charset="0"/>
              </a:rPr>
              <a:t>and</a:t>
            </a:r>
            <a:br>
              <a:rPr lang="en-US" sz="7425" dirty="0">
                <a:latin typeface="Broadway" panose="04040905080B02020502" pitchFamily="82" charset="0"/>
              </a:rPr>
            </a:br>
            <a:r>
              <a:rPr lang="en-US" sz="7425" dirty="0">
                <a:latin typeface="Broadway" panose="04040905080B02020502" pitchFamily="82" charset="0"/>
              </a:rPr>
              <a:t>Pardon of the Gospel</a:t>
            </a:r>
            <a:br>
              <a:rPr lang="en-US" sz="7425" dirty="0">
                <a:latin typeface="Broadway" panose="04040905080B02020502" pitchFamily="82" charset="0"/>
              </a:rPr>
            </a:br>
            <a:br>
              <a:rPr lang="en-US" sz="7425" dirty="0">
                <a:latin typeface="Broadway" panose="04040905080B02020502" pitchFamily="82" charset="0"/>
              </a:rPr>
            </a:br>
            <a:r>
              <a:rPr lang="en-US" sz="5400" dirty="0">
                <a:latin typeface="Aharoni" panose="02010803020104030203" pitchFamily="2" charset="-79"/>
                <a:cs typeface="Aharoni" panose="02010803020104030203" pitchFamily="2" charset="-79"/>
              </a:rPr>
              <a:t>Deacon Donna Brown, Liturgist</a:t>
            </a:r>
            <a:endParaRPr lang="en-US" sz="7425"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77358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100" b="1" u="sng" dirty="0"/>
              <a:t>Reader</a:t>
            </a:r>
            <a:r>
              <a:rPr lang="en-US" sz="8100" b="1" dirty="0"/>
              <a:t>: </a:t>
            </a:r>
            <a:br>
              <a:rPr lang="en-US" sz="8100" b="1" dirty="0"/>
            </a:br>
            <a:r>
              <a:rPr lang="en-US" sz="8000" b="1" dirty="0"/>
              <a:t>The God who challenges us is also the God who encourages us.</a:t>
            </a:r>
            <a:endParaRPr lang="en-US" sz="6075" b="1" dirty="0"/>
          </a:p>
        </p:txBody>
      </p:sp>
    </p:spTree>
    <p:extLst>
      <p:ext uri="{BB962C8B-B14F-4D97-AF65-F5344CB8AC3E}">
        <p14:creationId xmlns:p14="http://schemas.microsoft.com/office/powerpoint/2010/main" val="2139964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11500" b="1" dirty="0">
                <a:solidFill>
                  <a:srgbClr val="FF0000"/>
                </a:solidFill>
              </a:rPr>
              <a:t>Thanks be to God!</a:t>
            </a:r>
            <a:endParaRPr lang="en-US" sz="7200" b="1" dirty="0">
              <a:solidFill>
                <a:srgbClr val="FF0000"/>
              </a:solidFill>
            </a:endParaRPr>
          </a:p>
        </p:txBody>
      </p:sp>
    </p:spTree>
    <p:extLst>
      <p:ext uri="{BB962C8B-B14F-4D97-AF65-F5344CB8AC3E}">
        <p14:creationId xmlns:p14="http://schemas.microsoft.com/office/powerpoint/2010/main" val="2694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14300"/>
            <a:ext cx="14058900" cy="9258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6270171" y="1942182"/>
            <a:ext cx="6270171" cy="5016758"/>
          </a:xfrm>
          <a:prstGeom prst="rect">
            <a:avLst/>
          </a:prstGeom>
          <a:noFill/>
        </p:spPr>
        <p:txBody>
          <a:bodyPr wrap="square" rtlCol="0">
            <a:spAutoFit/>
          </a:bodyPr>
          <a:lstStyle/>
          <a:p>
            <a:pPr algn="ctr"/>
            <a:r>
              <a:rPr lang="en-US" sz="80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100" b="1" u="sng" dirty="0"/>
              <a:t>Reader</a:t>
            </a:r>
            <a:r>
              <a:rPr lang="en-US" sz="8100" b="1" dirty="0"/>
              <a:t>: </a:t>
            </a:r>
            <a:br>
              <a:rPr lang="en-US" sz="8100" b="1" dirty="0"/>
            </a:br>
            <a:r>
              <a:rPr lang="en-US" sz="8000" b="1" dirty="0"/>
              <a:t>The God who confronts us is also the God who accepts us.</a:t>
            </a:r>
            <a:endParaRPr lang="en-US" sz="6075" b="1" dirty="0"/>
          </a:p>
        </p:txBody>
      </p:sp>
    </p:spTree>
    <p:extLst>
      <p:ext uri="{BB962C8B-B14F-4D97-AF65-F5344CB8AC3E}">
        <p14:creationId xmlns:p14="http://schemas.microsoft.com/office/powerpoint/2010/main" val="2236320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11500" b="1" dirty="0">
                <a:solidFill>
                  <a:srgbClr val="FF0000"/>
                </a:solidFill>
              </a:rPr>
              <a:t>Thanks be to God!</a:t>
            </a:r>
            <a:endParaRPr lang="en-US" sz="7200" b="1" dirty="0">
              <a:solidFill>
                <a:srgbClr val="FF0000"/>
              </a:solidFill>
            </a:endParaRPr>
          </a:p>
        </p:txBody>
      </p:sp>
    </p:spTree>
    <p:extLst>
      <p:ext uri="{BB962C8B-B14F-4D97-AF65-F5344CB8AC3E}">
        <p14:creationId xmlns:p14="http://schemas.microsoft.com/office/powerpoint/2010/main" val="783714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100" b="1" u="sng" dirty="0"/>
              <a:t>Reader</a:t>
            </a:r>
            <a:r>
              <a:rPr lang="en-US" sz="8100" b="1" dirty="0"/>
              <a:t>: </a:t>
            </a:r>
            <a:br>
              <a:rPr lang="en-US" sz="8100" b="1" dirty="0"/>
            </a:br>
            <a:r>
              <a:rPr lang="en-US" sz="8000" b="1" dirty="0"/>
              <a:t>Be assured that God is with us even now, accepting, guiding, and forgiving us. </a:t>
            </a:r>
            <a:endParaRPr lang="en-US" sz="6075" b="1" dirty="0"/>
          </a:p>
        </p:txBody>
      </p:sp>
    </p:spTree>
    <p:extLst>
      <p:ext uri="{BB962C8B-B14F-4D97-AF65-F5344CB8AC3E}">
        <p14:creationId xmlns:p14="http://schemas.microsoft.com/office/powerpoint/2010/main" val="2853267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11500" b="1" dirty="0">
                <a:solidFill>
                  <a:srgbClr val="FF0000"/>
                </a:solidFill>
              </a:rPr>
              <a:t>Thanks be to God!</a:t>
            </a:r>
            <a:endParaRPr lang="en-US" sz="7200" b="1" dirty="0">
              <a:solidFill>
                <a:srgbClr val="FF0000"/>
              </a:solidFill>
            </a:endParaRPr>
          </a:p>
        </p:txBody>
      </p:sp>
    </p:spTree>
    <p:extLst>
      <p:ext uri="{BB962C8B-B14F-4D97-AF65-F5344CB8AC3E}">
        <p14:creationId xmlns:p14="http://schemas.microsoft.com/office/powerpoint/2010/main" val="1533399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5E59E-3E46-DEBA-BE80-0DF70D847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43DA0-D888-8A8A-566D-28BD94BC44BC}"/>
              </a:ext>
            </a:extLst>
          </p:cNvPr>
          <p:cNvSpPr>
            <a:spLocks noGrp="1"/>
          </p:cNvSpPr>
          <p:nvPr>
            <p:ph type="title"/>
          </p:nvPr>
        </p:nvSpPr>
        <p:spPr>
          <a:xfrm>
            <a:off x="685800" y="1605915"/>
            <a:ext cx="12344400" cy="6480810"/>
          </a:xfrm>
        </p:spPr>
        <p:txBody>
          <a:bodyPr/>
          <a:lstStyle/>
          <a:p>
            <a:endParaRPr lang="en-US" sz="6075" b="1" dirty="0"/>
          </a:p>
        </p:txBody>
      </p:sp>
    </p:spTree>
    <p:extLst>
      <p:ext uri="{BB962C8B-B14F-4D97-AF65-F5344CB8AC3E}">
        <p14:creationId xmlns:p14="http://schemas.microsoft.com/office/powerpoint/2010/main" val="588086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7FDE30A-EB09-2B4A-C05E-171A9F9A3E7B}"/>
              </a:ext>
            </a:extLst>
          </p:cNvPr>
          <p:cNvSpPr>
            <a:spLocks noGrp="1" noChangeArrowheads="1"/>
          </p:cNvSpPr>
          <p:nvPr>
            <p:ph type="ctrTitle"/>
          </p:nvPr>
        </p:nvSpPr>
        <p:spPr>
          <a:xfrm>
            <a:off x="2143125" y="3028950"/>
            <a:ext cx="9515475" cy="1628775"/>
          </a:xfrm>
        </p:spPr>
        <p:txBody>
          <a:bodyPr/>
          <a:lstStyle/>
          <a:p>
            <a:pPr eaLnBrk="1" hangingPunct="1"/>
            <a:r>
              <a:rPr lang="en-US" altLang="en-US" sz="9900" b="1"/>
              <a:t>Standing on the Promises</a:t>
            </a:r>
          </a:p>
        </p:txBody>
      </p:sp>
      <p:sp>
        <p:nvSpPr>
          <p:cNvPr id="2051" name="Rectangle 3">
            <a:extLst>
              <a:ext uri="{FF2B5EF4-FFF2-40B4-BE49-F238E27FC236}">
                <a16:creationId xmlns:a16="http://schemas.microsoft.com/office/drawing/2014/main" id="{4239C2C7-52BB-25A8-9107-019A1087E401}"/>
              </a:ext>
            </a:extLst>
          </p:cNvPr>
          <p:cNvSpPr>
            <a:spLocks noGrp="1" noChangeArrowheads="1"/>
          </p:cNvSpPr>
          <p:nvPr>
            <p:ph type="subTitle" idx="1"/>
          </p:nvPr>
        </p:nvSpPr>
        <p:spPr>
          <a:xfrm>
            <a:off x="3257550" y="6200775"/>
            <a:ext cx="7200900" cy="857250"/>
          </a:xfrm>
        </p:spPr>
        <p:txBody>
          <a:bodyPr/>
          <a:lstStyle/>
          <a:p>
            <a:pPr eaLnBrk="1" hangingPunct="1"/>
            <a:r>
              <a:rPr lang="en-US" altLang="en-US" sz="6750" b="1"/>
              <a:t>Hymn 410</a:t>
            </a:r>
          </a:p>
        </p:txBody>
      </p:sp>
    </p:spTree>
    <p:extLst>
      <p:ext uri="{BB962C8B-B14F-4D97-AF65-F5344CB8AC3E}">
        <p14:creationId xmlns:p14="http://schemas.microsoft.com/office/powerpoint/2010/main" val="1086017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BC8B0052-ECB4-9EFB-CC3E-887D2440F65A}"/>
              </a:ext>
            </a:extLst>
          </p:cNvPr>
          <p:cNvSpPr txBox="1">
            <a:spLocks noChangeArrowheads="1"/>
          </p:cNvSpPr>
          <p:nvPr/>
        </p:nvSpPr>
        <p:spPr bwMode="auto">
          <a:xfrm>
            <a:off x="2143125" y="1400176"/>
            <a:ext cx="942975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fontAlgn="base">
              <a:spcBef>
                <a:spcPct val="50000"/>
              </a:spcBef>
              <a:spcAft>
                <a:spcPct val="0"/>
              </a:spcAft>
              <a:buNone/>
            </a:pPr>
            <a:r>
              <a:rPr lang="en-US" altLang="en-US" sz="5400" b="1">
                <a:solidFill>
                  <a:srgbClr val="000000"/>
                </a:solidFill>
              </a:rPr>
              <a:t>Standing on the promises of Christ my King,          Thro’ eternal ages let His Praises ring                    Glory in the highest, I will shout and sing,        Standing on the promises of God</a:t>
            </a:r>
          </a:p>
        </p:txBody>
      </p:sp>
    </p:spTree>
    <p:extLst>
      <p:ext uri="{BB962C8B-B14F-4D97-AF65-F5344CB8AC3E}">
        <p14:creationId xmlns:p14="http://schemas.microsoft.com/office/powerpoint/2010/main" val="3751344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BA96B14E-1A42-6E3B-3AF6-74CB1E2F9613}"/>
              </a:ext>
            </a:extLst>
          </p:cNvPr>
          <p:cNvSpPr txBox="1">
            <a:spLocks noChangeArrowheads="1"/>
          </p:cNvSpPr>
          <p:nvPr/>
        </p:nvSpPr>
        <p:spPr bwMode="auto">
          <a:xfrm>
            <a:off x="2143125" y="1657350"/>
            <a:ext cx="9686925" cy="570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028700" fontAlgn="base">
              <a:spcBef>
                <a:spcPct val="50000"/>
              </a:spcBef>
              <a:spcAft>
                <a:spcPct val="0"/>
              </a:spcAft>
              <a:buNone/>
            </a:pPr>
            <a:r>
              <a:rPr lang="en-US" altLang="en-US" sz="6075" b="1">
                <a:solidFill>
                  <a:srgbClr val="000000"/>
                </a:solidFill>
              </a:rPr>
              <a:t>Standing, Standing, standing on the promises of God my savior, Standing, Standing,        I’m standing on the promises of God </a:t>
            </a:r>
          </a:p>
        </p:txBody>
      </p:sp>
    </p:spTree>
    <p:extLst>
      <p:ext uri="{BB962C8B-B14F-4D97-AF65-F5344CB8AC3E}">
        <p14:creationId xmlns:p14="http://schemas.microsoft.com/office/powerpoint/2010/main" val="2048013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C6D4C975-DAB8-774B-8B4F-89DA7ED0337A}"/>
              </a:ext>
            </a:extLst>
          </p:cNvPr>
          <p:cNvSpPr txBox="1">
            <a:spLocks noChangeArrowheads="1"/>
          </p:cNvSpPr>
          <p:nvPr/>
        </p:nvSpPr>
        <p:spPr bwMode="auto">
          <a:xfrm>
            <a:off x="2143125" y="1485901"/>
            <a:ext cx="9172575"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fontAlgn="base">
              <a:spcBef>
                <a:spcPct val="50000"/>
              </a:spcBef>
              <a:spcAft>
                <a:spcPct val="0"/>
              </a:spcAft>
              <a:buNone/>
            </a:pPr>
            <a:r>
              <a:rPr lang="en-US" altLang="en-US" sz="5400" b="1">
                <a:solidFill>
                  <a:srgbClr val="000000"/>
                </a:solidFill>
              </a:rPr>
              <a:t>Standing on the promises that can not fail,            when the howling storms of doubt and fear assail,   by the living Word of God I shall prevail,            standing on the promises of God</a:t>
            </a:r>
          </a:p>
        </p:txBody>
      </p:sp>
    </p:spTree>
    <p:extLst>
      <p:ext uri="{BB962C8B-B14F-4D97-AF65-F5344CB8AC3E}">
        <p14:creationId xmlns:p14="http://schemas.microsoft.com/office/powerpoint/2010/main" val="909605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C470872D-353C-62F3-9E0A-2337CCDA2FA9}"/>
              </a:ext>
            </a:extLst>
          </p:cNvPr>
          <p:cNvSpPr txBox="1">
            <a:spLocks noChangeArrowheads="1"/>
          </p:cNvSpPr>
          <p:nvPr/>
        </p:nvSpPr>
        <p:spPr bwMode="auto">
          <a:xfrm>
            <a:off x="2143125" y="1657350"/>
            <a:ext cx="9686925" cy="570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028700" fontAlgn="base">
              <a:spcBef>
                <a:spcPct val="50000"/>
              </a:spcBef>
              <a:spcAft>
                <a:spcPct val="0"/>
              </a:spcAft>
              <a:buNone/>
            </a:pPr>
            <a:r>
              <a:rPr lang="en-US" altLang="en-US" sz="6075" b="1">
                <a:solidFill>
                  <a:srgbClr val="000000"/>
                </a:solidFill>
              </a:rPr>
              <a:t>Standing, Standing, standing on the promises of God my savior, Standing, Standing,        I’m standing on the promises of God </a:t>
            </a:r>
          </a:p>
        </p:txBody>
      </p:sp>
    </p:spTree>
    <p:extLst>
      <p:ext uri="{BB962C8B-B14F-4D97-AF65-F5344CB8AC3E}">
        <p14:creationId xmlns:p14="http://schemas.microsoft.com/office/powerpoint/2010/main" val="1700477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651867"/>
            <a:ext cx="10972800" cy="777775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626F6C8-5A75-7F2F-4829-6F7F4D28C007}"/>
              </a:ext>
            </a:extLst>
          </p:cNvPr>
          <p:cNvSpPr>
            <a:spLocks noGrp="1" noChangeArrowheads="1"/>
          </p:cNvSpPr>
          <p:nvPr>
            <p:ph type="title"/>
          </p:nvPr>
        </p:nvSpPr>
        <p:spPr>
          <a:xfrm>
            <a:off x="2228850" y="1023343"/>
            <a:ext cx="9258300" cy="7149107"/>
          </a:xfrm>
        </p:spPr>
        <p:txBody>
          <a:bodyPr/>
          <a:lstStyle/>
          <a:p>
            <a:r>
              <a:rPr lang="en-US" altLang="en-US" sz="5400" b="1"/>
              <a:t>Standing on the promises,</a:t>
            </a:r>
            <a:br>
              <a:rPr lang="en-US" altLang="en-US" sz="5400" b="1"/>
            </a:br>
            <a:r>
              <a:rPr lang="en-US" altLang="en-US" sz="5400" b="1"/>
              <a:t> I now can see</a:t>
            </a:r>
            <a:br>
              <a:rPr lang="en-US" altLang="en-US" sz="5400" b="1"/>
            </a:br>
            <a:r>
              <a:rPr lang="en-US" altLang="en-US" sz="5400" b="1"/>
              <a:t>Perfect, present cleansing in the blood for me,</a:t>
            </a:r>
            <a:br>
              <a:rPr lang="en-US" altLang="en-US" sz="5400" b="1"/>
            </a:br>
            <a:r>
              <a:rPr lang="en-US" altLang="en-US" sz="5400" b="1"/>
              <a:t>Standing in the liberty where Christ makes free,</a:t>
            </a:r>
            <a:br>
              <a:rPr lang="en-US" altLang="en-US" sz="5400" b="1"/>
            </a:br>
            <a:r>
              <a:rPr lang="en-US" altLang="en-US" sz="5400" b="1"/>
              <a:t>Standing on the promises of God.</a:t>
            </a:r>
          </a:p>
        </p:txBody>
      </p:sp>
    </p:spTree>
    <p:extLst>
      <p:ext uri="{BB962C8B-B14F-4D97-AF65-F5344CB8AC3E}">
        <p14:creationId xmlns:p14="http://schemas.microsoft.com/office/powerpoint/2010/main" val="2092099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0EE8949B-7C4F-0166-DCAE-3F45AC9767FB}"/>
              </a:ext>
            </a:extLst>
          </p:cNvPr>
          <p:cNvSpPr txBox="1">
            <a:spLocks noChangeArrowheads="1"/>
          </p:cNvSpPr>
          <p:nvPr/>
        </p:nvSpPr>
        <p:spPr bwMode="auto">
          <a:xfrm>
            <a:off x="2143125" y="1657350"/>
            <a:ext cx="9686925" cy="570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028700" fontAlgn="base">
              <a:spcBef>
                <a:spcPct val="50000"/>
              </a:spcBef>
              <a:spcAft>
                <a:spcPct val="0"/>
              </a:spcAft>
              <a:buNone/>
            </a:pPr>
            <a:r>
              <a:rPr lang="en-US" altLang="en-US" sz="6075" b="1">
                <a:solidFill>
                  <a:srgbClr val="000000"/>
                </a:solidFill>
              </a:rPr>
              <a:t>Standing, Standing, standing on the promises of God my savior, Standing, Standing,        I’m standing on the promises of God </a:t>
            </a:r>
          </a:p>
        </p:txBody>
      </p:sp>
    </p:spTree>
    <p:extLst>
      <p:ext uri="{BB962C8B-B14F-4D97-AF65-F5344CB8AC3E}">
        <p14:creationId xmlns:p14="http://schemas.microsoft.com/office/powerpoint/2010/main" val="4079866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64DF9CE0-96D5-4B3C-AC10-09F05A94A034}"/>
              </a:ext>
            </a:extLst>
          </p:cNvPr>
          <p:cNvSpPr txBox="1">
            <a:spLocks noChangeArrowheads="1"/>
          </p:cNvSpPr>
          <p:nvPr/>
        </p:nvSpPr>
        <p:spPr bwMode="auto">
          <a:xfrm>
            <a:off x="1971675" y="1400176"/>
            <a:ext cx="9686925"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fontAlgn="base">
              <a:spcBef>
                <a:spcPct val="50000"/>
              </a:spcBef>
              <a:spcAft>
                <a:spcPct val="0"/>
              </a:spcAft>
              <a:buNone/>
            </a:pPr>
            <a:r>
              <a:rPr lang="en-US" altLang="en-US" sz="5400" b="1">
                <a:solidFill>
                  <a:srgbClr val="000000"/>
                </a:solidFill>
              </a:rPr>
              <a:t>Standing on the promises of Christ the Lord,                                         bound to Him eternally by love’s strong cord.                                       Over coming daily with the spirit’s sword,                                               standing on the promises of God</a:t>
            </a:r>
          </a:p>
        </p:txBody>
      </p:sp>
    </p:spTree>
    <p:extLst>
      <p:ext uri="{BB962C8B-B14F-4D97-AF65-F5344CB8AC3E}">
        <p14:creationId xmlns:p14="http://schemas.microsoft.com/office/powerpoint/2010/main" val="4209505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0F6B5B46-88E9-3C90-8EDA-EDE65E5E8C25}"/>
              </a:ext>
            </a:extLst>
          </p:cNvPr>
          <p:cNvSpPr txBox="1">
            <a:spLocks noChangeArrowheads="1"/>
          </p:cNvSpPr>
          <p:nvPr/>
        </p:nvSpPr>
        <p:spPr bwMode="auto">
          <a:xfrm>
            <a:off x="2143125" y="1657350"/>
            <a:ext cx="9686925" cy="570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028700" fontAlgn="base">
              <a:spcBef>
                <a:spcPct val="50000"/>
              </a:spcBef>
              <a:spcAft>
                <a:spcPct val="0"/>
              </a:spcAft>
              <a:buNone/>
            </a:pPr>
            <a:r>
              <a:rPr lang="en-US" altLang="en-US" sz="6075" b="1">
                <a:solidFill>
                  <a:srgbClr val="000000"/>
                </a:solidFill>
              </a:rPr>
              <a:t>Standing, Standing, standing on the promises of God my savior, Standing, Standing,        I’m standing on the promises of God </a:t>
            </a:r>
          </a:p>
        </p:txBody>
      </p:sp>
    </p:spTree>
    <p:extLst>
      <p:ext uri="{BB962C8B-B14F-4D97-AF65-F5344CB8AC3E}">
        <p14:creationId xmlns:p14="http://schemas.microsoft.com/office/powerpoint/2010/main" val="799165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8912980E-F648-5A43-6D5B-F52D18350B19}"/>
              </a:ext>
            </a:extLst>
          </p:cNvPr>
          <p:cNvSpPr txBox="1">
            <a:spLocks noChangeArrowheads="1"/>
          </p:cNvSpPr>
          <p:nvPr/>
        </p:nvSpPr>
        <p:spPr bwMode="auto">
          <a:xfrm>
            <a:off x="2143125" y="1057275"/>
            <a:ext cx="9344025" cy="715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fontAlgn="base">
              <a:spcBef>
                <a:spcPct val="50000"/>
              </a:spcBef>
              <a:spcAft>
                <a:spcPct val="0"/>
              </a:spcAft>
              <a:buNone/>
            </a:pPr>
            <a:r>
              <a:rPr lang="en-US" altLang="en-US" sz="5400" b="1">
                <a:solidFill>
                  <a:srgbClr val="000000"/>
                </a:solidFill>
              </a:rPr>
              <a:t>Standing on the promises I cannot fail,                                                      listening every moment to the Spirit’s call,                                      resting in my Savior as my all in all, </a:t>
            </a:r>
          </a:p>
          <a:p>
            <a:pPr algn="ctr" defTabSz="1028700" fontAlgn="base">
              <a:spcBef>
                <a:spcPct val="50000"/>
              </a:spcBef>
              <a:spcAft>
                <a:spcPct val="0"/>
              </a:spcAft>
              <a:buNone/>
            </a:pPr>
            <a:r>
              <a:rPr lang="en-US" altLang="en-US" sz="5400" b="1">
                <a:solidFill>
                  <a:srgbClr val="000000"/>
                </a:solidFill>
              </a:rPr>
              <a:t>Standing on the promises of God</a:t>
            </a:r>
          </a:p>
        </p:txBody>
      </p:sp>
    </p:spTree>
    <p:extLst>
      <p:ext uri="{BB962C8B-B14F-4D97-AF65-F5344CB8AC3E}">
        <p14:creationId xmlns:p14="http://schemas.microsoft.com/office/powerpoint/2010/main" val="2655869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79C2FCAF-9059-0D59-7F21-B01FFC16943F}"/>
              </a:ext>
            </a:extLst>
          </p:cNvPr>
          <p:cNvSpPr txBox="1">
            <a:spLocks noChangeArrowheads="1"/>
          </p:cNvSpPr>
          <p:nvPr/>
        </p:nvSpPr>
        <p:spPr bwMode="auto">
          <a:xfrm>
            <a:off x="2143125" y="1657350"/>
            <a:ext cx="9686925" cy="570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028700" fontAlgn="base">
              <a:spcBef>
                <a:spcPct val="50000"/>
              </a:spcBef>
              <a:spcAft>
                <a:spcPct val="0"/>
              </a:spcAft>
              <a:buNone/>
            </a:pPr>
            <a:r>
              <a:rPr lang="en-US" altLang="en-US" sz="6075" b="1">
                <a:solidFill>
                  <a:srgbClr val="000000"/>
                </a:solidFill>
              </a:rPr>
              <a:t>Standing, Standing, standing on the promises of God my savior, Standing, Standing,        I’m standing on the promises of God </a:t>
            </a:r>
          </a:p>
        </p:txBody>
      </p:sp>
    </p:spTree>
    <p:extLst>
      <p:ext uri="{BB962C8B-B14F-4D97-AF65-F5344CB8AC3E}">
        <p14:creationId xmlns:p14="http://schemas.microsoft.com/office/powerpoint/2010/main" val="1006800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949D39C-D3E0-4F37-9D01-6DB1997F874C}"/>
              </a:ext>
            </a:extLst>
          </p:cNvPr>
          <p:cNvSpPr>
            <a:spLocks noGrp="1" noChangeArrowheads="1"/>
          </p:cNvSpPr>
          <p:nvPr>
            <p:ph type="title"/>
          </p:nvPr>
        </p:nvSpPr>
        <p:spPr/>
        <p:txBody>
          <a:bodyPr/>
          <a:lstStyle/>
          <a:p>
            <a:pPr eaLnBrk="1" hangingPunct="1"/>
            <a:r>
              <a:rPr lang="en-US" altLang="en-US"/>
              <a:t> </a:t>
            </a:r>
          </a:p>
        </p:txBody>
      </p:sp>
      <p:sp>
        <p:nvSpPr>
          <p:cNvPr id="13315" name="Rectangle 3">
            <a:extLst>
              <a:ext uri="{FF2B5EF4-FFF2-40B4-BE49-F238E27FC236}">
                <a16:creationId xmlns:a16="http://schemas.microsoft.com/office/drawing/2014/main" id="{E797ABA0-426D-93C5-BB3F-58A234617EE6}"/>
              </a:ext>
            </a:extLst>
          </p:cNvPr>
          <p:cNvSpPr>
            <a:spLocks noGrp="1" noChangeArrowheads="1"/>
          </p:cNvSpPr>
          <p:nvPr>
            <p:ph type="body" idx="1"/>
          </p:nvPr>
        </p:nvSpPr>
        <p:spPr/>
        <p:txBody>
          <a:bodyPr/>
          <a:lstStyle/>
          <a:p>
            <a:pPr eaLnBrk="1" hangingPunct="1">
              <a:buFontTx/>
              <a:buNone/>
            </a:pPr>
            <a:r>
              <a:rPr lang="en-US" altLang="en-US"/>
              <a:t> </a:t>
            </a:r>
          </a:p>
        </p:txBody>
      </p:sp>
    </p:spTree>
    <p:extLst>
      <p:ext uri="{BB962C8B-B14F-4D97-AF65-F5344CB8AC3E}">
        <p14:creationId xmlns:p14="http://schemas.microsoft.com/office/powerpoint/2010/main" val="73758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1023343"/>
            <a:ext cx="9258300" cy="7063382"/>
          </a:xfrm>
        </p:spPr>
        <p:txBody>
          <a:bodyPr>
            <a:normAutofit/>
          </a:bodyPr>
          <a:lstStyle/>
          <a:p>
            <a:r>
              <a:rPr lang="en-US" sz="12938" b="1" dirty="0"/>
              <a:t>Because He Lives</a:t>
            </a:r>
            <a:br>
              <a:rPr lang="en-US" sz="12938" b="1" dirty="0"/>
            </a:br>
            <a:br>
              <a:rPr lang="en-US" sz="6075" b="1" dirty="0"/>
            </a:br>
            <a:r>
              <a:rPr lang="en-US" sz="6075" b="1" dirty="0"/>
              <a:t>Hymn # 358</a:t>
            </a:r>
          </a:p>
        </p:txBody>
      </p:sp>
    </p:spTree>
    <p:extLst>
      <p:ext uri="{BB962C8B-B14F-4D97-AF65-F5344CB8AC3E}">
        <p14:creationId xmlns:p14="http://schemas.microsoft.com/office/powerpoint/2010/main" val="1634036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12601575" cy="8752113"/>
          </a:xfrm>
        </p:spPr>
        <p:txBody>
          <a:bodyPr>
            <a:normAutofit/>
          </a:bodyPr>
          <a:lstStyle/>
          <a:p>
            <a:r>
              <a:rPr lang="en-US" sz="6600" b="1" dirty="0"/>
              <a:t>God sent His Son- </a:t>
            </a:r>
            <a:br>
              <a:rPr lang="en-US" sz="6600" b="1" dirty="0"/>
            </a:br>
            <a:r>
              <a:rPr lang="en-US" sz="6600" b="1" dirty="0"/>
              <a:t>they called Him Jesus</a:t>
            </a:r>
            <a:br>
              <a:rPr lang="en-US" sz="6600" b="1" dirty="0"/>
            </a:br>
            <a:r>
              <a:rPr lang="en-US" sz="6600" b="1" dirty="0"/>
              <a:t>He came to love</a:t>
            </a:r>
            <a:br>
              <a:rPr lang="en-US" sz="6600" b="1" dirty="0"/>
            </a:br>
            <a:r>
              <a:rPr lang="en-US" sz="6600" b="1" dirty="0"/>
              <a:t>heal and forgive</a:t>
            </a:r>
            <a:br>
              <a:rPr lang="en-US" sz="6600" b="1" dirty="0"/>
            </a:br>
            <a:r>
              <a:rPr lang="en-US" sz="6600" b="1" dirty="0"/>
              <a:t>He lived and died to buy my pardon;</a:t>
            </a:r>
            <a:br>
              <a:rPr lang="en-US" sz="6600" b="1" dirty="0"/>
            </a:br>
            <a:r>
              <a:rPr lang="en-US" sz="6600" b="1" dirty="0"/>
              <a:t>An empty grave is there to prove my Savior lives</a:t>
            </a:r>
          </a:p>
        </p:txBody>
      </p:sp>
    </p:spTree>
    <p:extLst>
      <p:ext uri="{BB962C8B-B14F-4D97-AF65-F5344CB8AC3E}">
        <p14:creationId xmlns:p14="http://schemas.microsoft.com/office/powerpoint/2010/main" val="565107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12773025" cy="9143999"/>
          </a:xfrm>
        </p:spPr>
        <p:txBody>
          <a:bodyPr>
            <a:normAutofit/>
          </a:bodyPr>
          <a:lstStyle/>
          <a:p>
            <a:r>
              <a:rPr lang="en-US" sz="6075" b="1" dirty="0"/>
              <a:t>Because He lives</a:t>
            </a:r>
            <a:br>
              <a:rPr lang="en-US" sz="6075" b="1" dirty="0"/>
            </a:br>
            <a:r>
              <a:rPr lang="en-US" sz="6075" b="1" dirty="0"/>
              <a:t>I can face tomorrow</a:t>
            </a:r>
            <a:br>
              <a:rPr lang="en-US" sz="6075" b="1" dirty="0"/>
            </a:br>
            <a:r>
              <a:rPr lang="en-US" sz="6075" b="1" dirty="0"/>
              <a:t>Because He lives</a:t>
            </a:r>
            <a:br>
              <a:rPr lang="en-US" sz="6075" b="1" dirty="0"/>
            </a:br>
            <a:r>
              <a:rPr lang="en-US" sz="6075" b="1" dirty="0"/>
              <a:t>All fear is gone</a:t>
            </a:r>
            <a:br>
              <a:rPr lang="en-US" sz="6075" b="1" dirty="0"/>
            </a:br>
            <a:r>
              <a:rPr lang="en-US" sz="6075" b="1" dirty="0"/>
              <a:t>Because I know</a:t>
            </a:r>
            <a:br>
              <a:rPr lang="en-US" sz="6075" b="1" dirty="0"/>
            </a:br>
            <a:r>
              <a:rPr lang="en-US" sz="6075" b="1" dirty="0"/>
              <a:t>He holds the future</a:t>
            </a:r>
            <a:br>
              <a:rPr lang="en-US" sz="6075" b="1" dirty="0"/>
            </a:br>
            <a:r>
              <a:rPr lang="en-US" sz="6075" b="1" dirty="0"/>
              <a:t>And life is worth the living just because He Lives</a:t>
            </a:r>
          </a:p>
        </p:txBody>
      </p:sp>
    </p:spTree>
    <p:extLst>
      <p:ext uri="{BB962C8B-B14F-4D97-AF65-F5344CB8AC3E}">
        <p14:creationId xmlns:p14="http://schemas.microsoft.com/office/powerpoint/2010/main" val="3533919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1023343"/>
            <a:ext cx="9258300" cy="7149107"/>
          </a:xfrm>
        </p:spPr>
        <p:txBody>
          <a:bodyPr/>
          <a:lstStyle/>
          <a:p>
            <a:r>
              <a:rPr lang="en-US" sz="9000" b="1" dirty="0"/>
              <a:t>They’ll Know We Are Christians </a:t>
            </a:r>
            <a:br>
              <a:rPr lang="en-US" b="1" dirty="0"/>
            </a:br>
            <a:br>
              <a:rPr lang="en-US" b="1" dirty="0"/>
            </a:br>
            <a:r>
              <a:rPr lang="en-US" sz="5400" b="1" dirty="0"/>
              <a:t>Hymn # 429</a:t>
            </a:r>
            <a:endParaRPr lang="en-US" b="1" dirty="0"/>
          </a:p>
        </p:txBody>
      </p:sp>
    </p:spTree>
    <p:extLst>
      <p:ext uri="{BB962C8B-B14F-4D97-AF65-F5344CB8AC3E}">
        <p14:creationId xmlns:p14="http://schemas.microsoft.com/office/powerpoint/2010/main" val="6039671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12773025" cy="9143999"/>
          </a:xfrm>
        </p:spPr>
        <p:txBody>
          <a:bodyPr>
            <a:normAutofit/>
          </a:bodyPr>
          <a:lstStyle/>
          <a:p>
            <a:r>
              <a:rPr lang="en-US" sz="6075" b="1" dirty="0"/>
              <a:t>How sweet to hold</a:t>
            </a:r>
            <a:br>
              <a:rPr lang="en-US" sz="6075" b="1" dirty="0"/>
            </a:br>
            <a:r>
              <a:rPr lang="en-US" sz="6075" b="1" dirty="0"/>
              <a:t>A new-born baby</a:t>
            </a:r>
            <a:br>
              <a:rPr lang="en-US" sz="6075" b="1" dirty="0"/>
            </a:br>
            <a:r>
              <a:rPr lang="en-US" sz="6075" b="1" dirty="0"/>
              <a:t>and feel the pride</a:t>
            </a:r>
            <a:br>
              <a:rPr lang="en-US" sz="6075" b="1" dirty="0"/>
            </a:br>
            <a:r>
              <a:rPr lang="en-US" sz="6075" b="1" dirty="0"/>
              <a:t>and joy He gives</a:t>
            </a:r>
            <a:br>
              <a:rPr lang="en-US" sz="6075" b="1" dirty="0"/>
            </a:br>
            <a:r>
              <a:rPr lang="en-US" sz="6075" b="1" dirty="0"/>
              <a:t>But greater still</a:t>
            </a:r>
            <a:br>
              <a:rPr lang="en-US" sz="6075" b="1" dirty="0"/>
            </a:br>
            <a:r>
              <a:rPr lang="en-US" sz="6075" b="1" dirty="0"/>
              <a:t>the calm assurance</a:t>
            </a:r>
            <a:br>
              <a:rPr lang="en-US" sz="6075" b="1" dirty="0"/>
            </a:br>
            <a:r>
              <a:rPr lang="en-US" sz="6075" b="1" dirty="0"/>
              <a:t>This child can face uncertain days because He lives</a:t>
            </a:r>
          </a:p>
        </p:txBody>
      </p:sp>
    </p:spTree>
    <p:extLst>
      <p:ext uri="{BB962C8B-B14F-4D97-AF65-F5344CB8AC3E}">
        <p14:creationId xmlns:p14="http://schemas.microsoft.com/office/powerpoint/2010/main" val="3303466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0"/>
            <a:ext cx="13030200" cy="9143999"/>
          </a:xfrm>
        </p:spPr>
        <p:txBody>
          <a:bodyPr>
            <a:normAutofit/>
          </a:bodyPr>
          <a:lstStyle/>
          <a:p>
            <a:r>
              <a:rPr lang="en-US" sz="6075" b="1" dirty="0"/>
              <a:t>Because He lives</a:t>
            </a:r>
            <a:br>
              <a:rPr lang="en-US" sz="6075" b="1" dirty="0"/>
            </a:br>
            <a:r>
              <a:rPr lang="en-US" sz="6075" b="1" dirty="0"/>
              <a:t>I can face tomorrow</a:t>
            </a:r>
            <a:br>
              <a:rPr lang="en-US" sz="6075" b="1" dirty="0"/>
            </a:br>
            <a:r>
              <a:rPr lang="en-US" sz="6075" b="1" dirty="0"/>
              <a:t>Because He lives</a:t>
            </a:r>
            <a:br>
              <a:rPr lang="en-US" sz="6075" b="1" dirty="0"/>
            </a:br>
            <a:r>
              <a:rPr lang="en-US" sz="6075" b="1" dirty="0"/>
              <a:t>All fear is gone</a:t>
            </a:r>
            <a:br>
              <a:rPr lang="en-US" sz="6075" b="1" dirty="0"/>
            </a:br>
            <a:r>
              <a:rPr lang="en-US" sz="6075" b="1" dirty="0"/>
              <a:t>Because I know</a:t>
            </a:r>
            <a:br>
              <a:rPr lang="en-US" sz="6075" b="1" dirty="0"/>
            </a:br>
            <a:r>
              <a:rPr lang="en-US" sz="6075" b="1" dirty="0"/>
              <a:t>He holds the future</a:t>
            </a:r>
            <a:br>
              <a:rPr lang="en-US" sz="6075" b="1" dirty="0"/>
            </a:br>
            <a:r>
              <a:rPr lang="en-US" sz="6075" b="1" dirty="0"/>
              <a:t>And life is worth the living just because He Lives</a:t>
            </a:r>
          </a:p>
        </p:txBody>
      </p:sp>
    </p:spTree>
    <p:extLst>
      <p:ext uri="{BB962C8B-B14F-4D97-AF65-F5344CB8AC3E}">
        <p14:creationId xmlns:p14="http://schemas.microsoft.com/office/powerpoint/2010/main" val="743612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12944475" cy="9143999"/>
          </a:xfrm>
        </p:spPr>
        <p:txBody>
          <a:bodyPr>
            <a:normAutofit/>
          </a:bodyPr>
          <a:lstStyle/>
          <a:p>
            <a:r>
              <a:rPr lang="en-US" sz="6075" b="1" dirty="0"/>
              <a:t>And then one day</a:t>
            </a:r>
            <a:br>
              <a:rPr lang="en-US" sz="6075" b="1" dirty="0"/>
            </a:br>
            <a:r>
              <a:rPr lang="en-US" sz="6075" b="1" dirty="0"/>
              <a:t>I’ll cross the river;</a:t>
            </a:r>
            <a:br>
              <a:rPr lang="en-US" sz="6075" b="1" dirty="0"/>
            </a:br>
            <a:r>
              <a:rPr lang="en-US" sz="6075" b="1" dirty="0"/>
              <a:t>I’ll fight life’s final war with pain</a:t>
            </a:r>
            <a:br>
              <a:rPr lang="en-US" sz="6075" b="1" dirty="0"/>
            </a:br>
            <a:r>
              <a:rPr lang="en-US" sz="6075" b="1" dirty="0"/>
              <a:t>and then as death</a:t>
            </a:r>
            <a:br>
              <a:rPr lang="en-US" sz="6075" b="1" dirty="0"/>
            </a:br>
            <a:r>
              <a:rPr lang="en-US" sz="6075" b="1" dirty="0"/>
              <a:t>gives way to </a:t>
            </a:r>
            <a:r>
              <a:rPr lang="en-US" sz="6075" b="1" dirty="0" err="1"/>
              <a:t>vict’ry</a:t>
            </a:r>
            <a:br>
              <a:rPr lang="en-US" sz="6075" b="1" dirty="0"/>
            </a:br>
            <a:r>
              <a:rPr lang="en-US" sz="6075" b="1" dirty="0"/>
              <a:t>I’ll see the lights of glory and I’ll know He reigns</a:t>
            </a:r>
          </a:p>
        </p:txBody>
      </p:sp>
    </p:spTree>
    <p:extLst>
      <p:ext uri="{BB962C8B-B14F-4D97-AF65-F5344CB8AC3E}">
        <p14:creationId xmlns:p14="http://schemas.microsoft.com/office/powerpoint/2010/main" val="827698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0"/>
            <a:ext cx="13030200" cy="9143999"/>
          </a:xfrm>
        </p:spPr>
        <p:txBody>
          <a:bodyPr>
            <a:normAutofit/>
          </a:bodyPr>
          <a:lstStyle/>
          <a:p>
            <a:r>
              <a:rPr lang="en-US" sz="6075" b="1" dirty="0"/>
              <a:t>Because He lives</a:t>
            </a:r>
            <a:br>
              <a:rPr lang="en-US" sz="6075" b="1" dirty="0"/>
            </a:br>
            <a:r>
              <a:rPr lang="en-US" sz="6075" b="1" dirty="0"/>
              <a:t>I can face tomorrow</a:t>
            </a:r>
            <a:br>
              <a:rPr lang="en-US" sz="6075" b="1" dirty="0"/>
            </a:br>
            <a:r>
              <a:rPr lang="en-US" sz="6075" b="1" dirty="0"/>
              <a:t>Because He lives</a:t>
            </a:r>
            <a:br>
              <a:rPr lang="en-US" sz="6075" b="1" dirty="0"/>
            </a:br>
            <a:r>
              <a:rPr lang="en-US" sz="6075" b="1" dirty="0"/>
              <a:t>All fear is gone</a:t>
            </a:r>
            <a:br>
              <a:rPr lang="en-US" sz="6075" b="1" dirty="0"/>
            </a:br>
            <a:r>
              <a:rPr lang="en-US" sz="6075" b="1" dirty="0"/>
              <a:t>Because I know</a:t>
            </a:r>
            <a:br>
              <a:rPr lang="en-US" sz="6075" b="1" dirty="0"/>
            </a:br>
            <a:r>
              <a:rPr lang="en-US" sz="6075" b="1" dirty="0"/>
              <a:t>He holds the future</a:t>
            </a:r>
            <a:br>
              <a:rPr lang="en-US" sz="6075" b="1" dirty="0"/>
            </a:br>
            <a:r>
              <a:rPr lang="en-US" sz="6075" b="1" dirty="0"/>
              <a:t>And life is worth the living just because He Lives</a:t>
            </a:r>
          </a:p>
        </p:txBody>
      </p:sp>
    </p:spTree>
    <p:extLst>
      <p:ext uri="{BB962C8B-B14F-4D97-AF65-F5344CB8AC3E}">
        <p14:creationId xmlns:p14="http://schemas.microsoft.com/office/powerpoint/2010/main" val="38494469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8519127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4572000"/>
            <a:ext cx="13716000" cy="3857625"/>
          </a:xfrm>
        </p:spPr>
        <p:txBody>
          <a:bodyPr/>
          <a:lstStyle/>
          <a:p>
            <a:r>
              <a:rPr lang="en-US" sz="9000" u="sng" dirty="0"/>
              <a:t>Teaching Moment</a:t>
            </a:r>
            <a:br>
              <a:rPr lang="en-US" sz="9000" u="sng" dirty="0"/>
            </a:br>
            <a:br>
              <a:rPr lang="en-US" sz="7425" b="1" dirty="0"/>
            </a:br>
            <a:r>
              <a:rPr lang="fr-FR" sz="7425" b="1" dirty="0"/>
              <a:t>“Justice versus Revenge”</a:t>
            </a:r>
            <a:br>
              <a:rPr lang="fr-FR" sz="7425" b="1" dirty="0"/>
            </a:br>
            <a:r>
              <a:rPr lang="fr-FR" sz="7425" b="1" dirty="0"/>
              <a:t>Matthew 5:43ff</a:t>
            </a:r>
            <a:br>
              <a:rPr lang="fr-FR" sz="7425" b="1" dirty="0"/>
            </a:br>
            <a:br>
              <a:rPr lang="en-US" sz="7425" b="1" u="sng" dirty="0"/>
            </a:br>
            <a:br>
              <a:rPr lang="en-US" sz="7425" b="1" u="sng" dirty="0"/>
            </a:br>
            <a:endParaRPr lang="en-US" sz="8100" dirty="0">
              <a:latin typeface="Amasis MT Pro Black" panose="02040A040500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48342" y="-10023"/>
            <a:ext cx="13367657" cy="9164047"/>
          </a:xfrm>
          <a:prstGeom prst="rect">
            <a:avLst/>
          </a:prstGeom>
          <a:noFill/>
          <a:ln w="9525">
            <a:noFill/>
            <a:miter lim="800000"/>
            <a:headEnd/>
            <a:tailEnd/>
          </a:ln>
          <a:effectLst/>
        </p:spPr>
        <p:txBody>
          <a:bodyPr wrap="square" anchor="ctr">
            <a:spAutoFit/>
          </a:bodyPr>
          <a:lstStyle/>
          <a:p>
            <a:pPr indent="514350" algn="ctr" defTabSz="1028700" fontAlgn="base">
              <a:spcBef>
                <a:spcPct val="0"/>
              </a:spcBef>
              <a:spcAft>
                <a:spcPct val="0"/>
              </a:spcAft>
              <a:tabLst>
                <a:tab pos="-257175" algn="l"/>
                <a:tab pos="0" algn="l"/>
                <a:tab pos="514350" algn="l"/>
                <a:tab pos="642938" algn="l"/>
              </a:tabLst>
              <a:defRPr/>
            </a:pPr>
            <a:endParaRPr lang="en-US" sz="4950" b="1" dirty="0">
              <a:solidFill>
                <a:prstClr val="black"/>
              </a:solidFill>
              <a:latin typeface="Arial" pitchFamily="34" charset="0"/>
              <a:ea typeface="MS PGothic" pitchFamily="34" charset="-128"/>
              <a:cs typeface="Arial" pitchFamily="34" charset="0"/>
            </a:endParaRPr>
          </a:p>
          <a:p>
            <a:pPr indent="514350" algn="ctr" defTabSz="1028700" fontAlgn="base">
              <a:spcBef>
                <a:spcPct val="0"/>
              </a:spcBef>
              <a:spcAft>
                <a:spcPct val="0"/>
              </a:spcAft>
              <a:tabLst>
                <a:tab pos="-257175" algn="l"/>
                <a:tab pos="0" algn="l"/>
                <a:tab pos="514350" algn="l"/>
                <a:tab pos="642938" algn="l"/>
              </a:tabLst>
              <a:defRPr/>
            </a:pPr>
            <a:r>
              <a:rPr lang="en-US" sz="4950" b="1" dirty="0">
                <a:solidFill>
                  <a:prstClr val="black"/>
                </a:solidFill>
                <a:latin typeface="Arial" pitchFamily="34" charset="0"/>
                <a:ea typeface="MS PGothic" pitchFamily="34" charset="-128"/>
                <a:cs typeface="Arial" pitchFamily="34" charset="0"/>
              </a:rPr>
              <a:t>The Lord’s Prayer</a:t>
            </a:r>
          </a:p>
          <a:p>
            <a:pPr indent="514350" algn="ctr" defTabSz="1028700" fontAlgn="base">
              <a:spcBef>
                <a:spcPct val="0"/>
              </a:spcBef>
              <a:spcAft>
                <a:spcPct val="0"/>
              </a:spcAft>
              <a:tabLst>
                <a:tab pos="-257175" algn="l"/>
                <a:tab pos="0" algn="l"/>
                <a:tab pos="514350" algn="l"/>
                <a:tab pos="642938" algn="l"/>
              </a:tabLst>
              <a:defRPr/>
            </a:pPr>
            <a:endParaRPr lang="en-US" sz="3600" b="1" dirty="0">
              <a:solidFill>
                <a:prstClr val="black"/>
              </a:solidFill>
              <a:latin typeface="Arial" pitchFamily="34" charset="0"/>
              <a:ea typeface="MS PGothic" pitchFamily="34" charset="-128"/>
              <a:cs typeface="Arial" pitchFamily="34" charset="0"/>
            </a:endParaRPr>
          </a:p>
          <a:p>
            <a:pPr algn="ctr" defTabSz="1028700">
              <a:defRPr/>
            </a:pPr>
            <a:r>
              <a:rPr lang="en-US" sz="3600" b="1" dirty="0">
                <a:solidFill>
                  <a:prstClr val="black"/>
                </a:solidFill>
                <a:latin typeface="Arial" pitchFamily="34" charset="0"/>
                <a:ea typeface="MS PGothic" pitchFamily="34" charset="-128"/>
                <a:cs typeface="Arial" pitchFamily="34" charset="0"/>
              </a:rPr>
              <a:t>OUR FATHER, WHO ART IN HEAVEN,</a:t>
            </a:r>
          </a:p>
          <a:p>
            <a:pPr algn="ctr" defTabSz="1028700">
              <a:defRPr/>
            </a:pPr>
            <a:r>
              <a:rPr lang="en-US" sz="3600" b="1" dirty="0">
                <a:solidFill>
                  <a:prstClr val="black"/>
                </a:solidFill>
                <a:latin typeface="Arial" pitchFamily="34" charset="0"/>
                <a:ea typeface="MS PGothic" pitchFamily="34" charset="-128"/>
                <a:cs typeface="Arial" pitchFamily="34" charset="0"/>
              </a:rPr>
              <a:t>HALLOWED BE THY NAME.</a:t>
            </a:r>
          </a:p>
          <a:p>
            <a:pPr algn="ctr" defTabSz="1028700">
              <a:defRPr/>
            </a:pPr>
            <a:r>
              <a:rPr lang="en-US" sz="3600" b="1" dirty="0">
                <a:solidFill>
                  <a:prstClr val="black"/>
                </a:solidFill>
                <a:latin typeface="Arial" pitchFamily="34" charset="0"/>
                <a:ea typeface="MS PGothic" pitchFamily="34" charset="-128"/>
                <a:cs typeface="Arial" pitchFamily="34" charset="0"/>
              </a:rPr>
              <a:t>THY KINGDOM COME, THY WILL BE DONE, </a:t>
            </a:r>
          </a:p>
          <a:p>
            <a:pPr algn="ctr" defTabSz="1028700">
              <a:defRPr/>
            </a:pPr>
            <a:r>
              <a:rPr lang="en-US" sz="3600" b="1" dirty="0">
                <a:solidFill>
                  <a:prstClr val="black"/>
                </a:solidFill>
                <a:latin typeface="Arial" pitchFamily="34" charset="0"/>
                <a:ea typeface="MS PGothic" pitchFamily="34" charset="-128"/>
                <a:cs typeface="Arial" pitchFamily="34" charset="0"/>
              </a:rPr>
              <a:t>ON EARTH AS IT IS IN HEAVEN.</a:t>
            </a:r>
          </a:p>
          <a:p>
            <a:pPr algn="ctr" defTabSz="1028700">
              <a:defRPr/>
            </a:pPr>
            <a:r>
              <a:rPr lang="en-US" sz="3600" b="1" dirty="0">
                <a:solidFill>
                  <a:prstClr val="black"/>
                </a:solidFill>
                <a:latin typeface="Arial" pitchFamily="34" charset="0"/>
                <a:ea typeface="MS PGothic" pitchFamily="34" charset="-128"/>
                <a:cs typeface="Arial" pitchFamily="34" charset="0"/>
              </a:rPr>
              <a:t>GIVE US THIS DAY OUR DAILY BREAD,</a:t>
            </a:r>
          </a:p>
          <a:p>
            <a:pPr algn="ctr" defTabSz="1028700">
              <a:defRPr/>
            </a:pPr>
            <a:r>
              <a:rPr lang="en-US" sz="3600" b="1" dirty="0">
                <a:solidFill>
                  <a:prstClr val="black"/>
                </a:solidFill>
                <a:latin typeface="Arial" pitchFamily="34" charset="0"/>
                <a:ea typeface="MS PGothic" pitchFamily="34" charset="-128"/>
                <a:cs typeface="Arial" pitchFamily="34" charset="0"/>
              </a:rPr>
              <a:t>AND FORGIVE US OUR DEBTS AS WE FORGIVE OUR DEBTORS;</a:t>
            </a:r>
          </a:p>
          <a:p>
            <a:pPr algn="ctr" defTabSz="1028700">
              <a:defRPr/>
            </a:pPr>
            <a:r>
              <a:rPr lang="en-US" sz="3600" b="1" dirty="0">
                <a:solidFill>
                  <a:prstClr val="black"/>
                </a:solidFill>
                <a:latin typeface="Arial" pitchFamily="34" charset="0"/>
                <a:ea typeface="MS PGothic" pitchFamily="34" charset="-128"/>
                <a:cs typeface="Arial" pitchFamily="34" charset="0"/>
              </a:rPr>
              <a:t>AND LEAD US NOT INTO TEMPTATION </a:t>
            </a:r>
          </a:p>
          <a:p>
            <a:pPr algn="ctr" defTabSz="1028700">
              <a:defRPr/>
            </a:pPr>
            <a:r>
              <a:rPr lang="en-US" sz="3600" b="1" dirty="0">
                <a:solidFill>
                  <a:prstClr val="black"/>
                </a:solidFill>
                <a:latin typeface="Arial" pitchFamily="34" charset="0"/>
                <a:ea typeface="MS PGothic" pitchFamily="34" charset="-128"/>
                <a:cs typeface="Arial" pitchFamily="34" charset="0"/>
              </a:rPr>
              <a:t>BUT DELIVER US FROM EVIL.</a:t>
            </a:r>
          </a:p>
          <a:p>
            <a:pPr algn="ctr" defTabSz="1028700">
              <a:defRPr/>
            </a:pPr>
            <a:r>
              <a:rPr lang="en-US" sz="3600" b="1" dirty="0">
                <a:solidFill>
                  <a:prstClr val="black"/>
                </a:solidFill>
                <a:latin typeface="Arial" pitchFamily="34" charset="0"/>
                <a:ea typeface="MS PGothic" pitchFamily="34" charset="-128"/>
                <a:cs typeface="Arial" pitchFamily="34" charset="0"/>
              </a:rPr>
              <a:t>FOR THINE IS THE KINGDOM,</a:t>
            </a:r>
          </a:p>
          <a:p>
            <a:pPr algn="ctr" defTabSz="1028700">
              <a:defRPr/>
            </a:pPr>
            <a:r>
              <a:rPr lang="en-US" sz="3600" b="1" dirty="0">
                <a:solidFill>
                  <a:prstClr val="black"/>
                </a:solidFill>
                <a:latin typeface="Arial" pitchFamily="34" charset="0"/>
                <a:ea typeface="MS PGothic" pitchFamily="34" charset="-128"/>
                <a:cs typeface="Arial" pitchFamily="34" charset="0"/>
              </a:rPr>
              <a:t>AND THE POWER, AND THE GLORY FOREVER</a:t>
            </a:r>
          </a:p>
          <a:p>
            <a:pPr algn="ctr" defTabSz="1028700">
              <a:defRPr/>
            </a:pPr>
            <a:r>
              <a:rPr lang="en-US" sz="3600" b="1" dirty="0">
                <a:solidFill>
                  <a:prstClr val="black"/>
                </a:solidFill>
                <a:latin typeface="Arial" pitchFamily="34" charset="0"/>
                <a:ea typeface="MS PGothic" pitchFamily="34" charset="-128"/>
                <a:cs typeface="Arial" pitchFamily="34" charset="0"/>
              </a:rPr>
              <a:t>AMEN</a:t>
            </a:r>
          </a:p>
          <a:p>
            <a:pPr algn="ctr" defTabSz="1028700">
              <a:defRPr/>
            </a:pPr>
            <a:endParaRPr lang="en-US" sz="225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1654629" y="1327517"/>
            <a:ext cx="10363200" cy="6336026"/>
          </a:xfrm>
        </p:spPr>
        <p:txBody>
          <a:bodyPr/>
          <a:lstStyle/>
          <a:p>
            <a:r>
              <a:rPr lang="en-US" sz="13800" b="1" dirty="0">
                <a:latin typeface="Bernard MT Condensed" panose="02050806060905020404" pitchFamily="18" charset="0"/>
              </a:rPr>
              <a:t>OFFERTORY</a:t>
            </a:r>
          </a:p>
        </p:txBody>
      </p:sp>
    </p:spTree>
    <p:extLst>
      <p:ext uri="{BB962C8B-B14F-4D97-AF65-F5344CB8AC3E}">
        <p14:creationId xmlns:p14="http://schemas.microsoft.com/office/powerpoint/2010/main" val="787295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982980" y="1328322"/>
            <a:ext cx="11795760" cy="6379576"/>
          </a:xfrm>
        </p:spPr>
        <p:txBody>
          <a:bodyPr/>
          <a:lstStyle/>
          <a:p>
            <a:r>
              <a:rPr lang="en-US" sz="6000" b="1" dirty="0"/>
              <a:t>Offsite contributions can be made via Tithely.com</a:t>
            </a:r>
            <a:br>
              <a:rPr lang="en-US" sz="6000" b="1" dirty="0"/>
            </a:br>
            <a:r>
              <a:rPr lang="en-US" sz="6000" b="1" dirty="0"/>
              <a:t>the instructions are on our website </a:t>
            </a:r>
            <a:r>
              <a:rPr lang="en-US" sz="4400" dirty="0"/>
              <a:t>bayshoregardenscommunitychurch.com</a:t>
            </a:r>
            <a:br>
              <a:rPr lang="en-US" sz="5400" dirty="0"/>
            </a:br>
            <a:r>
              <a:rPr lang="en-US" sz="5400" dirty="0"/>
              <a:t>or </a:t>
            </a:r>
            <a:br>
              <a:rPr lang="en-US" sz="5400" dirty="0"/>
            </a:br>
            <a:r>
              <a:rPr lang="en-US" sz="5400" b="1" dirty="0"/>
              <a:t>checks can be mailed to</a:t>
            </a:r>
            <a:br>
              <a:rPr lang="en-US" sz="5400" b="1" dirty="0"/>
            </a:br>
            <a:r>
              <a:rPr lang="en-US" sz="5400" b="1" dirty="0"/>
              <a:t>6228 26</a:t>
            </a:r>
            <a:r>
              <a:rPr lang="en-US" sz="5400" b="1" baseline="30000" dirty="0"/>
              <a:t>th</a:t>
            </a:r>
            <a:r>
              <a:rPr lang="en-US" sz="5400" b="1" dirty="0"/>
              <a:t> street west</a:t>
            </a:r>
            <a:br>
              <a:rPr lang="en-US" sz="5400" b="1" dirty="0"/>
            </a:br>
            <a:r>
              <a:rPr lang="en-US" sz="54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60657-B48E-187C-26B6-D7928FEE7993}"/>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42F44AEA-6D8E-5192-A155-95203C0FEF9F}"/>
              </a:ext>
            </a:extLst>
          </p:cNvPr>
          <p:cNvSpPr>
            <a:spLocks noGrp="1" noChangeArrowheads="1"/>
          </p:cNvSpPr>
          <p:nvPr>
            <p:ph type="title"/>
          </p:nvPr>
        </p:nvSpPr>
        <p:spPr/>
        <p:txBody>
          <a:bodyPr/>
          <a:lstStyle/>
          <a:p>
            <a:pPr eaLnBrk="1" hangingPunct="1"/>
            <a:br>
              <a:rPr lang="en-US" altLang="en-US" sz="9900" b="1" i="1">
                <a:solidFill>
                  <a:schemeClr val="tx1"/>
                </a:solidFill>
                <a:latin typeface="Arial Rounded MT Bold" panose="020F0704030504030204" pitchFamily="34" charset="0"/>
              </a:rPr>
            </a:br>
            <a:br>
              <a:rPr lang="en-US" altLang="en-US" sz="9900" b="1" i="1">
                <a:solidFill>
                  <a:schemeClr val="tx1"/>
                </a:solidFill>
                <a:latin typeface="Arial Rounded MT Bold" panose="020F0704030504030204" pitchFamily="34" charset="0"/>
              </a:rPr>
            </a:br>
            <a:br>
              <a:rPr lang="en-US" altLang="en-US" sz="9900" b="1" i="1">
                <a:solidFill>
                  <a:schemeClr val="tx1"/>
                </a:solidFill>
                <a:latin typeface="Arial Rounded MT Bold" panose="020F0704030504030204" pitchFamily="34" charset="0"/>
              </a:rPr>
            </a:br>
            <a:r>
              <a:rPr lang="en-US" altLang="en-US" sz="9900" b="1" i="1">
                <a:solidFill>
                  <a:schemeClr val="tx1"/>
                </a:solidFill>
                <a:latin typeface="Arial Rounded MT Bold" panose="020F0704030504030204" pitchFamily="34" charset="0"/>
              </a:rPr>
              <a:t>Doxology</a:t>
            </a:r>
            <a:endParaRPr lang="en-US" altLang="en-US" sz="6075" b="1">
              <a:solidFill>
                <a:schemeClr val="tx1"/>
              </a:solidFill>
            </a:endParaRPr>
          </a:p>
        </p:txBody>
      </p:sp>
    </p:spTree>
    <p:extLst>
      <p:ext uri="{BB962C8B-B14F-4D97-AF65-F5344CB8AC3E}">
        <p14:creationId xmlns:p14="http://schemas.microsoft.com/office/powerpoint/2010/main" val="1630115000"/>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1023343"/>
            <a:ext cx="9258300" cy="7149107"/>
          </a:xfrm>
        </p:spPr>
        <p:txBody>
          <a:bodyPr>
            <a:normAutofit/>
          </a:bodyPr>
          <a:lstStyle/>
          <a:p>
            <a:r>
              <a:rPr lang="en-US" sz="6075" b="1" dirty="0"/>
              <a:t>We are one in the Spirit, </a:t>
            </a:r>
            <a:br>
              <a:rPr lang="en-US" sz="6075" b="1" dirty="0"/>
            </a:br>
            <a:r>
              <a:rPr lang="en-US" sz="6075" b="1" dirty="0"/>
              <a:t>we are one in the Lord.</a:t>
            </a:r>
            <a:br>
              <a:rPr lang="en-US" sz="6075" b="1" dirty="0"/>
            </a:br>
            <a:r>
              <a:rPr lang="en-US" sz="6075" b="1" dirty="0"/>
              <a:t> We are one in the Spirit, </a:t>
            </a:r>
            <a:br>
              <a:rPr lang="en-US" sz="6075" b="1" dirty="0"/>
            </a:br>
            <a:r>
              <a:rPr lang="en-US" sz="6075" b="1" dirty="0"/>
              <a:t>we are one in the Lord.</a:t>
            </a:r>
            <a:br>
              <a:rPr lang="en-US" sz="6075" b="1" dirty="0"/>
            </a:br>
            <a:r>
              <a:rPr lang="en-US" sz="6075" b="1" dirty="0"/>
              <a:t>And we pray that all unity may one day be restored.</a:t>
            </a:r>
          </a:p>
        </p:txBody>
      </p:sp>
    </p:spTree>
    <p:extLst>
      <p:ext uri="{BB962C8B-B14F-4D97-AF65-F5344CB8AC3E}">
        <p14:creationId xmlns:p14="http://schemas.microsoft.com/office/powerpoint/2010/main" val="41234484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A118D-B065-E734-3A42-CE7FC6950362}"/>
            </a:ext>
          </a:extLst>
        </p:cNvPr>
        <p:cNvGrpSpPr/>
        <p:nvPr/>
      </p:nvGrpSpPr>
      <p:grpSpPr>
        <a:xfrm>
          <a:off x="0" y="0"/>
          <a:ext cx="0" cy="0"/>
          <a:chOff x="0" y="0"/>
          <a:chExt cx="0" cy="0"/>
        </a:xfrm>
      </p:grpSpPr>
      <p:sp>
        <p:nvSpPr>
          <p:cNvPr id="3074" name="Text Box 2">
            <a:extLst>
              <a:ext uri="{FF2B5EF4-FFF2-40B4-BE49-F238E27FC236}">
                <a16:creationId xmlns:a16="http://schemas.microsoft.com/office/drawing/2014/main" id="{C4999F82-E73E-AB76-4FF9-06D0EF5ABE53}"/>
              </a:ext>
            </a:extLst>
          </p:cNvPr>
          <p:cNvSpPr txBox="1">
            <a:spLocks noChangeArrowheads="1"/>
          </p:cNvSpPr>
          <p:nvPr/>
        </p:nvSpPr>
        <p:spPr bwMode="auto">
          <a:xfrm>
            <a:off x="1714500" y="1400176"/>
            <a:ext cx="10287000" cy="698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eaLnBrk="0" fontAlgn="base" hangingPunct="0">
              <a:spcBef>
                <a:spcPct val="0"/>
              </a:spcBef>
              <a:spcAft>
                <a:spcPct val="0"/>
              </a:spcAft>
              <a:buNone/>
            </a:pPr>
            <a:r>
              <a:rPr lang="en-US" altLang="en-US" sz="4950" b="1">
                <a:solidFill>
                  <a:srgbClr val="000000"/>
                </a:solidFill>
                <a:latin typeface="Arial Rounded MT Bold" panose="020F0704030504030204" pitchFamily="34" charset="0"/>
              </a:rPr>
              <a:t>Praise God </a:t>
            </a:r>
          </a:p>
          <a:p>
            <a:pPr algn="ctr" defTabSz="1028700" eaLnBrk="0" fontAlgn="base" hangingPunct="0">
              <a:spcBef>
                <a:spcPct val="0"/>
              </a:spcBef>
              <a:spcAft>
                <a:spcPct val="0"/>
              </a:spcAft>
              <a:buNone/>
            </a:pPr>
            <a:r>
              <a:rPr lang="en-US" altLang="en-US" sz="4950" b="1">
                <a:solidFill>
                  <a:srgbClr val="000000"/>
                </a:solidFill>
                <a:latin typeface="Arial Rounded MT Bold" panose="020F0704030504030204" pitchFamily="34" charset="0"/>
              </a:rPr>
              <a:t>from whom all blessings flow;</a:t>
            </a:r>
          </a:p>
          <a:p>
            <a:pPr algn="ctr" defTabSz="1028700" eaLnBrk="0" fontAlgn="base" hangingPunct="0">
              <a:spcBef>
                <a:spcPct val="0"/>
              </a:spcBef>
              <a:spcAft>
                <a:spcPct val="0"/>
              </a:spcAft>
              <a:buNone/>
            </a:pPr>
            <a:r>
              <a:rPr lang="en-US" altLang="en-US" sz="4950" b="1">
                <a:solidFill>
                  <a:srgbClr val="000000"/>
                </a:solidFill>
                <a:latin typeface="Arial Rounded MT Bold" panose="020F0704030504030204" pitchFamily="34" charset="0"/>
              </a:rPr>
              <a:t>Praise Him, </a:t>
            </a:r>
          </a:p>
          <a:p>
            <a:pPr algn="ctr" defTabSz="1028700" eaLnBrk="0" fontAlgn="base" hangingPunct="0">
              <a:spcBef>
                <a:spcPct val="0"/>
              </a:spcBef>
              <a:spcAft>
                <a:spcPct val="0"/>
              </a:spcAft>
              <a:buNone/>
            </a:pPr>
            <a:r>
              <a:rPr lang="en-US" altLang="en-US" sz="4950" b="1">
                <a:solidFill>
                  <a:srgbClr val="000000"/>
                </a:solidFill>
                <a:latin typeface="Arial Rounded MT Bold" panose="020F0704030504030204" pitchFamily="34" charset="0"/>
              </a:rPr>
              <a:t>all creatures here below;</a:t>
            </a:r>
          </a:p>
          <a:p>
            <a:pPr algn="ctr" defTabSz="1028700" eaLnBrk="0" fontAlgn="base" hangingPunct="0">
              <a:spcBef>
                <a:spcPct val="0"/>
              </a:spcBef>
              <a:spcAft>
                <a:spcPct val="0"/>
              </a:spcAft>
              <a:buNone/>
            </a:pPr>
            <a:r>
              <a:rPr lang="en-US" altLang="en-US" sz="4950" b="1">
                <a:solidFill>
                  <a:srgbClr val="000000"/>
                </a:solidFill>
                <a:latin typeface="Arial Rounded MT Bold" panose="020F0704030504030204" pitchFamily="34" charset="0"/>
              </a:rPr>
              <a:t>Praise Him </a:t>
            </a:r>
          </a:p>
          <a:p>
            <a:pPr algn="ctr" defTabSz="1028700" eaLnBrk="0" fontAlgn="base" hangingPunct="0">
              <a:spcBef>
                <a:spcPct val="0"/>
              </a:spcBef>
              <a:spcAft>
                <a:spcPct val="0"/>
              </a:spcAft>
              <a:buNone/>
            </a:pPr>
            <a:r>
              <a:rPr lang="en-US" altLang="en-US" sz="4950" b="1">
                <a:solidFill>
                  <a:srgbClr val="000000"/>
                </a:solidFill>
                <a:latin typeface="Arial Rounded MT Bold" panose="020F0704030504030204" pitchFamily="34" charset="0"/>
              </a:rPr>
              <a:t>above, ye heav’nly host;</a:t>
            </a:r>
          </a:p>
          <a:p>
            <a:pPr algn="ctr" defTabSz="1028700" eaLnBrk="0" fontAlgn="base" hangingPunct="0">
              <a:spcBef>
                <a:spcPct val="0"/>
              </a:spcBef>
              <a:spcAft>
                <a:spcPct val="0"/>
              </a:spcAft>
              <a:buNone/>
            </a:pPr>
            <a:r>
              <a:rPr lang="en-US" altLang="en-US" sz="4950" b="1">
                <a:solidFill>
                  <a:srgbClr val="000000"/>
                </a:solidFill>
                <a:latin typeface="Arial Rounded MT Bold" panose="020F0704030504030204" pitchFamily="34" charset="0"/>
              </a:rPr>
              <a:t>Praise Father, </a:t>
            </a:r>
          </a:p>
          <a:p>
            <a:pPr algn="ctr" defTabSz="1028700" eaLnBrk="0" fontAlgn="base" hangingPunct="0">
              <a:spcBef>
                <a:spcPct val="0"/>
              </a:spcBef>
              <a:spcAft>
                <a:spcPct val="0"/>
              </a:spcAft>
              <a:buNone/>
            </a:pPr>
            <a:r>
              <a:rPr lang="en-US" altLang="en-US" sz="4950" b="1">
                <a:solidFill>
                  <a:srgbClr val="000000"/>
                </a:solidFill>
                <a:latin typeface="Arial Rounded MT Bold" panose="020F0704030504030204" pitchFamily="34" charset="0"/>
              </a:rPr>
              <a:t>Son, and Holy Ghost.</a:t>
            </a:r>
            <a:r>
              <a:rPr lang="en-US" altLang="en-US" sz="4950" b="1">
                <a:solidFill>
                  <a:srgbClr val="000000"/>
                </a:solidFill>
                <a:latin typeface="Times" panose="02020603050405020304" pitchFamily="18" charset="0"/>
              </a:rPr>
              <a:t> </a:t>
            </a:r>
            <a:r>
              <a:rPr lang="en-US" altLang="en-US" sz="4500" b="1">
                <a:solidFill>
                  <a:srgbClr val="000000"/>
                </a:solidFill>
                <a:latin typeface="Times" panose="02020603050405020304" pitchFamily="18" charset="0"/>
              </a:rPr>
              <a:t> </a:t>
            </a:r>
            <a:r>
              <a:rPr lang="en-US" altLang="en-US" sz="6075" b="1">
                <a:solidFill>
                  <a:srgbClr val="000000"/>
                </a:solidFill>
                <a:latin typeface="Times" panose="02020603050405020304" pitchFamily="18" charset="0"/>
              </a:rPr>
              <a:t>          </a:t>
            </a:r>
          </a:p>
          <a:p>
            <a:pPr algn="ctr" defTabSz="1028700" eaLnBrk="0" fontAlgn="base" hangingPunct="0">
              <a:spcBef>
                <a:spcPct val="50000"/>
              </a:spcBef>
              <a:spcAft>
                <a:spcPct val="0"/>
              </a:spcAft>
              <a:buNone/>
            </a:pPr>
            <a:endParaRPr lang="en-US" altLang="en-US" sz="2700" b="1">
              <a:solidFill>
                <a:srgbClr val="000000"/>
              </a:solidFill>
              <a:latin typeface="Times" panose="02020603050405020304" pitchFamily="18" charset="0"/>
            </a:endParaRPr>
          </a:p>
        </p:txBody>
      </p:sp>
    </p:spTree>
    <p:extLst>
      <p:ext uri="{BB962C8B-B14F-4D97-AF65-F5344CB8AC3E}">
        <p14:creationId xmlns:p14="http://schemas.microsoft.com/office/powerpoint/2010/main" val="2550114009"/>
      </p:ext>
    </p:extLst>
  </p:cSld>
  <p:clrMapOvr>
    <a:masterClrMapping/>
  </p:clrMapOvr>
  <p:transition>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CEBDB-8FB8-43C1-D33C-2DC65B701FC1}"/>
            </a:ext>
          </a:extLst>
        </p:cNvPr>
        <p:cNvGrpSpPr/>
        <p:nvPr/>
      </p:nvGrpSpPr>
      <p:grpSpPr>
        <a:xfrm>
          <a:off x="0" y="0"/>
          <a:ext cx="0" cy="0"/>
          <a:chOff x="0" y="0"/>
          <a:chExt cx="0" cy="0"/>
        </a:xfrm>
      </p:grpSpPr>
    </p:spTree>
    <p:extLst>
      <p:ext uri="{BB962C8B-B14F-4D97-AF65-F5344CB8AC3E}">
        <p14:creationId xmlns:p14="http://schemas.microsoft.com/office/powerpoint/2010/main" val="2628178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F365F90-CD8C-DD5F-BC2B-C35FEF830FAA}"/>
              </a:ext>
            </a:extLst>
          </p:cNvPr>
          <p:cNvSpPr>
            <a:spLocks noGrp="1" noChangeArrowheads="1"/>
          </p:cNvSpPr>
          <p:nvPr>
            <p:ph type="ctrTitle"/>
          </p:nvPr>
        </p:nvSpPr>
        <p:spPr>
          <a:xfrm>
            <a:off x="1028700" y="3111104"/>
            <a:ext cx="11658600" cy="1653778"/>
          </a:xfrm>
        </p:spPr>
        <p:txBody>
          <a:bodyPr/>
          <a:lstStyle/>
          <a:p>
            <a:pPr eaLnBrk="1" hangingPunct="1"/>
            <a:r>
              <a:rPr lang="en-US" altLang="en-US" sz="8100" b="1">
                <a:solidFill>
                  <a:schemeClr val="tx1"/>
                </a:solidFill>
              </a:rPr>
              <a:t>Blest Be The Tie That Binds</a:t>
            </a:r>
            <a:br>
              <a:rPr lang="en-US" altLang="en-US" sz="8100" b="1">
                <a:solidFill>
                  <a:schemeClr val="tx1"/>
                </a:solidFill>
              </a:rPr>
            </a:br>
            <a:br>
              <a:rPr lang="en-US" altLang="en-US" sz="8100" b="1">
                <a:solidFill>
                  <a:schemeClr val="tx1"/>
                </a:solidFill>
              </a:rPr>
            </a:br>
            <a:endParaRPr lang="en-US" altLang="en-US" sz="8100" b="1">
              <a:solidFill>
                <a:schemeClr val="tx1"/>
              </a:solidFill>
            </a:endParaRPr>
          </a:p>
        </p:txBody>
      </p:sp>
      <p:sp>
        <p:nvSpPr>
          <p:cNvPr id="3075" name="Rectangle 3">
            <a:extLst>
              <a:ext uri="{FF2B5EF4-FFF2-40B4-BE49-F238E27FC236}">
                <a16:creationId xmlns:a16="http://schemas.microsoft.com/office/drawing/2014/main" id="{F1D3EFFA-EEF8-A3F8-C95B-0838BFF3D53C}"/>
              </a:ext>
            </a:extLst>
          </p:cNvPr>
          <p:cNvSpPr>
            <a:spLocks noGrp="1" noChangeArrowheads="1"/>
          </p:cNvSpPr>
          <p:nvPr>
            <p:ph type="subTitle" idx="1"/>
          </p:nvPr>
        </p:nvSpPr>
        <p:spPr/>
        <p:txBody>
          <a:bodyPr/>
          <a:lstStyle/>
          <a:p>
            <a:pPr eaLnBrk="1" hangingPunct="1"/>
            <a:r>
              <a:rPr lang="en-US" altLang="en-US" sz="4950" b="1"/>
              <a:t>Hymn 426</a:t>
            </a:r>
          </a:p>
        </p:txBody>
      </p:sp>
    </p:spTree>
    <p:extLst>
      <p:ext uri="{BB962C8B-B14F-4D97-AF65-F5344CB8AC3E}">
        <p14:creationId xmlns:p14="http://schemas.microsoft.com/office/powerpoint/2010/main" val="30515199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45757F0B-9958-DB95-4342-3C5813B1856F}"/>
              </a:ext>
            </a:extLst>
          </p:cNvPr>
          <p:cNvSpPr txBox="1">
            <a:spLocks noChangeArrowheads="1"/>
          </p:cNvSpPr>
          <p:nvPr/>
        </p:nvSpPr>
        <p:spPr bwMode="auto">
          <a:xfrm>
            <a:off x="2143125" y="1314450"/>
            <a:ext cx="9429750" cy="637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fontAlgn="base">
              <a:spcBef>
                <a:spcPct val="50000"/>
              </a:spcBef>
              <a:spcAft>
                <a:spcPct val="0"/>
              </a:spcAft>
              <a:buNone/>
            </a:pPr>
            <a:r>
              <a:rPr lang="en-US" altLang="en-US" sz="6075" b="1">
                <a:solidFill>
                  <a:srgbClr val="000000"/>
                </a:solidFill>
              </a:rPr>
              <a:t>Blest be the tie that binds our hearts in Christian love;</a:t>
            </a:r>
          </a:p>
          <a:p>
            <a:pPr algn="ctr" defTabSz="1028700" fontAlgn="base">
              <a:spcBef>
                <a:spcPct val="50000"/>
              </a:spcBef>
              <a:spcAft>
                <a:spcPct val="0"/>
              </a:spcAft>
              <a:buNone/>
            </a:pPr>
            <a:r>
              <a:rPr lang="en-US" altLang="en-US" sz="6075" b="1">
                <a:solidFill>
                  <a:srgbClr val="000000"/>
                </a:solidFill>
              </a:rPr>
              <a:t>The fellowship of kindred minds is like to that above;</a:t>
            </a:r>
            <a:r>
              <a:rPr lang="en-US" altLang="en-US" sz="7425" b="1">
                <a:solidFill>
                  <a:srgbClr val="000000"/>
                </a:solidFill>
                <a:latin typeface="Arial Black" panose="020B0A04020102020204" pitchFamily="34" charset="0"/>
              </a:rPr>
              <a:t> </a:t>
            </a:r>
          </a:p>
        </p:txBody>
      </p:sp>
    </p:spTree>
    <p:extLst>
      <p:ext uri="{BB962C8B-B14F-4D97-AF65-F5344CB8AC3E}">
        <p14:creationId xmlns:p14="http://schemas.microsoft.com/office/powerpoint/2010/main" val="41372037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F2E5CB59-3E68-25BF-9654-B41D928F7136}"/>
              </a:ext>
            </a:extLst>
          </p:cNvPr>
          <p:cNvSpPr txBox="1">
            <a:spLocks noChangeArrowheads="1"/>
          </p:cNvSpPr>
          <p:nvPr/>
        </p:nvSpPr>
        <p:spPr bwMode="auto">
          <a:xfrm>
            <a:off x="2057400" y="1057275"/>
            <a:ext cx="9601200" cy="616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fontAlgn="base">
              <a:spcBef>
                <a:spcPct val="50000"/>
              </a:spcBef>
              <a:spcAft>
                <a:spcPct val="0"/>
              </a:spcAft>
              <a:buNone/>
            </a:pPr>
            <a:r>
              <a:rPr lang="en-US" altLang="en-US" sz="6075" b="1">
                <a:solidFill>
                  <a:srgbClr val="000000"/>
                </a:solidFill>
              </a:rPr>
              <a:t>Before our Father’s throne we pour our ardent prayers;</a:t>
            </a:r>
          </a:p>
          <a:p>
            <a:pPr algn="ctr" defTabSz="1028700" fontAlgn="base">
              <a:spcBef>
                <a:spcPct val="50000"/>
              </a:spcBef>
              <a:spcAft>
                <a:spcPct val="0"/>
              </a:spcAft>
              <a:buNone/>
            </a:pPr>
            <a:r>
              <a:rPr lang="en-US" altLang="en-US" sz="6075" b="1">
                <a:solidFill>
                  <a:srgbClr val="000000"/>
                </a:solidFill>
              </a:rPr>
              <a:t>Our fears, our hopes, our aims are one, our comforts and our cares</a:t>
            </a:r>
          </a:p>
        </p:txBody>
      </p:sp>
    </p:spTree>
    <p:extLst>
      <p:ext uri="{BB962C8B-B14F-4D97-AF65-F5344CB8AC3E}">
        <p14:creationId xmlns:p14="http://schemas.microsoft.com/office/powerpoint/2010/main" val="33610819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a:extLst>
              <a:ext uri="{FF2B5EF4-FFF2-40B4-BE49-F238E27FC236}">
                <a16:creationId xmlns:a16="http://schemas.microsoft.com/office/drawing/2014/main" id="{95B4E755-AF02-F903-505E-0EF975CC6FD3}"/>
              </a:ext>
            </a:extLst>
          </p:cNvPr>
          <p:cNvSpPr txBox="1">
            <a:spLocks noChangeArrowheads="1"/>
          </p:cNvSpPr>
          <p:nvPr/>
        </p:nvSpPr>
        <p:spPr bwMode="auto">
          <a:xfrm>
            <a:off x="1971675" y="1057275"/>
            <a:ext cx="9686925" cy="52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fontAlgn="base">
              <a:spcBef>
                <a:spcPct val="50000"/>
              </a:spcBef>
              <a:spcAft>
                <a:spcPct val="0"/>
              </a:spcAft>
              <a:buNone/>
            </a:pPr>
            <a:r>
              <a:rPr lang="en-US" altLang="en-US" sz="6075" b="1">
                <a:solidFill>
                  <a:srgbClr val="000000"/>
                </a:solidFill>
              </a:rPr>
              <a:t>When we asunder part, it gives us inward pain;</a:t>
            </a:r>
          </a:p>
          <a:p>
            <a:pPr algn="ctr" defTabSz="1028700" fontAlgn="base">
              <a:spcBef>
                <a:spcPct val="50000"/>
              </a:spcBef>
              <a:spcAft>
                <a:spcPct val="0"/>
              </a:spcAft>
              <a:buNone/>
            </a:pPr>
            <a:r>
              <a:rPr lang="en-US" altLang="en-US" sz="6075" b="1">
                <a:solidFill>
                  <a:srgbClr val="000000"/>
                </a:solidFill>
              </a:rPr>
              <a:t>But we shall be joined in heart, and hope to meet again.</a:t>
            </a:r>
          </a:p>
        </p:txBody>
      </p:sp>
      <p:sp>
        <p:nvSpPr>
          <p:cNvPr id="9219" name="Text Box 6">
            <a:extLst>
              <a:ext uri="{FF2B5EF4-FFF2-40B4-BE49-F238E27FC236}">
                <a16:creationId xmlns:a16="http://schemas.microsoft.com/office/drawing/2014/main" id="{A4B52A5A-35E2-EEEA-B75B-BF745A8A7A78}"/>
              </a:ext>
            </a:extLst>
          </p:cNvPr>
          <p:cNvSpPr txBox="1">
            <a:spLocks noChangeArrowheads="1"/>
          </p:cNvSpPr>
          <p:nvPr/>
        </p:nvSpPr>
        <p:spPr bwMode="auto">
          <a:xfrm>
            <a:off x="10887075" y="7915276"/>
            <a:ext cx="5143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fontAlgn="base">
              <a:spcBef>
                <a:spcPct val="50000"/>
              </a:spcBef>
              <a:spcAft>
                <a:spcPct val="0"/>
              </a:spcAft>
              <a:buNone/>
            </a:pPr>
            <a:r>
              <a:rPr lang="en-US" altLang="en-US" sz="2700">
                <a:solidFill>
                  <a:srgbClr val="FFFFFF"/>
                </a:solidFill>
              </a:rPr>
              <a:t>*</a:t>
            </a:r>
          </a:p>
        </p:txBody>
      </p:sp>
    </p:spTree>
    <p:extLst>
      <p:ext uri="{BB962C8B-B14F-4D97-AF65-F5344CB8AC3E}">
        <p14:creationId xmlns:p14="http://schemas.microsoft.com/office/powerpoint/2010/main" val="16550807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9346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057400" y="651256"/>
            <a:ext cx="9601200" cy="7668253"/>
          </a:xfrm>
          <a:prstGeom prst="rect">
            <a:avLst/>
          </a:prstGeom>
          <a:noFill/>
          <a:ln w="9525">
            <a:noFill/>
            <a:miter lim="800000"/>
            <a:headEnd/>
            <a:tailEnd/>
          </a:ln>
        </p:spPr>
        <p:txBody>
          <a:bodyPr anchor="ctr">
            <a:spAutoFit/>
          </a:bodyPr>
          <a:lstStyle/>
          <a:p>
            <a:pPr algn="ctr" defTabSz="1028700" fontAlgn="base">
              <a:spcBef>
                <a:spcPct val="0"/>
              </a:spcBef>
              <a:spcAft>
                <a:spcPct val="0"/>
              </a:spcAft>
              <a:tabLst>
                <a:tab pos="0" algn="l"/>
                <a:tab pos="514350" algn="l"/>
                <a:tab pos="642938" algn="l"/>
                <a:tab pos="1028700" algn="l"/>
                <a:tab pos="1285875" algn="l"/>
              </a:tabLst>
            </a:pPr>
            <a:r>
              <a:rPr lang="en-US" sz="4050" b="1" u="sng">
                <a:solidFill>
                  <a:srgbClr val="000000"/>
                </a:solidFill>
                <a:latin typeface="Arial" pitchFamily="34" charset="0"/>
                <a:ea typeface="MS PGothic" pitchFamily="34" charset="-128"/>
                <a:cs typeface="Arial" pitchFamily="34" charset="0"/>
              </a:rPr>
              <a:t>THE PASTORAL BENEDICTION</a:t>
            </a:r>
          </a:p>
          <a:p>
            <a:pPr algn="ctr" defTabSz="1028700" fontAlgn="base">
              <a:spcBef>
                <a:spcPct val="0"/>
              </a:spcBef>
              <a:spcAft>
                <a:spcPct val="0"/>
              </a:spcAft>
              <a:tabLst>
                <a:tab pos="0" algn="l"/>
                <a:tab pos="514350" algn="l"/>
                <a:tab pos="642938" algn="l"/>
                <a:tab pos="1028700" algn="l"/>
                <a:tab pos="1285875" algn="l"/>
              </a:tabLst>
            </a:pPr>
            <a:endParaRPr lang="en-US" sz="405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r>
              <a:rPr lang="en-US" sz="4500" b="1">
                <a:solidFill>
                  <a:srgbClr val="000000"/>
                </a:solidFill>
                <a:latin typeface="Arial" pitchFamily="34" charset="0"/>
                <a:ea typeface="MS PGothic" pitchFamily="34" charset="-128"/>
                <a:cs typeface="Arial" pitchFamily="34" charset="0"/>
              </a:rPr>
              <a:t>God has a plan for you and,</a:t>
            </a:r>
          </a:p>
          <a:p>
            <a:pPr algn="ctr" defTabSz="1028700" fontAlgn="base">
              <a:spcBef>
                <a:spcPct val="0"/>
              </a:spcBef>
              <a:spcAft>
                <a:spcPct val="0"/>
              </a:spcAft>
              <a:tabLst>
                <a:tab pos="0" algn="l"/>
                <a:tab pos="514350" algn="l"/>
                <a:tab pos="642938" algn="l"/>
                <a:tab pos="1028700" algn="l"/>
                <a:tab pos="1285875" algn="l"/>
              </a:tabLst>
            </a:pPr>
            <a:r>
              <a:rPr lang="en-US" sz="4500" b="1">
                <a:solidFill>
                  <a:srgbClr val="000000"/>
                </a:solidFill>
                <a:latin typeface="Arial" pitchFamily="34" charset="0"/>
                <a:ea typeface="MS PGothic" pitchFamily="34" charset="-128"/>
                <a:cs typeface="Arial" pitchFamily="34" charset="0"/>
              </a:rPr>
              <a:t>you are </a:t>
            </a:r>
            <a:r>
              <a:rPr lang="en-US" sz="4500" b="1" u="sng">
                <a:solidFill>
                  <a:srgbClr val="000000"/>
                </a:solidFill>
                <a:latin typeface="Arial" pitchFamily="34" charset="0"/>
                <a:ea typeface="MS PGothic" pitchFamily="34" charset="-128"/>
                <a:cs typeface="Arial" pitchFamily="34" charset="0"/>
              </a:rPr>
              <a:t>EXACTLY</a:t>
            </a:r>
            <a:r>
              <a:rPr lang="en-US" sz="4500" b="1">
                <a:solidFill>
                  <a:srgbClr val="000000"/>
                </a:solidFill>
                <a:latin typeface="Arial" pitchFamily="34" charset="0"/>
                <a:ea typeface="MS PGothic" pitchFamily="34" charset="-128"/>
                <a:cs typeface="Arial" pitchFamily="34" charset="0"/>
              </a:rPr>
              <a:t> where God wants you to be.</a:t>
            </a: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just" defTabSz="1028700" fontAlgn="base">
              <a:spcBef>
                <a:spcPct val="0"/>
              </a:spcBef>
              <a:spcAft>
                <a:spcPct val="0"/>
              </a:spcAft>
              <a:tabLst>
                <a:tab pos="0" algn="l"/>
                <a:tab pos="514350" algn="l"/>
                <a:tab pos="642938" algn="l"/>
                <a:tab pos="1028700" algn="l"/>
                <a:tab pos="1285875" algn="l"/>
              </a:tabLst>
            </a:pPr>
            <a:endParaRPr lang="en-US" sz="2430">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714875" y="4914900"/>
            <a:ext cx="4371975" cy="325755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1023343"/>
            <a:ext cx="9258300" cy="6977657"/>
          </a:xfrm>
        </p:spPr>
        <p:txBody>
          <a:bodyPr>
            <a:normAutofit/>
          </a:bodyPr>
          <a:lstStyle/>
          <a:p>
            <a:r>
              <a:rPr lang="en-US" sz="6750" b="1" dirty="0"/>
              <a:t>And they’ll know we are Christians by our love, by our love</a:t>
            </a:r>
            <a:br>
              <a:rPr lang="en-US" sz="6750" b="1" dirty="0"/>
            </a:br>
            <a:r>
              <a:rPr lang="en-US" sz="6750" b="1" dirty="0"/>
              <a:t>Yes, they’ll know we are Christians by our love.</a:t>
            </a:r>
          </a:p>
        </p:txBody>
      </p:sp>
    </p:spTree>
    <p:extLst>
      <p:ext uri="{BB962C8B-B14F-4D97-AF65-F5344CB8AC3E}">
        <p14:creationId xmlns:p14="http://schemas.microsoft.com/office/powerpoint/2010/main" val="4178074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0" y="1023343"/>
            <a:ext cx="9944100" cy="7063382"/>
          </a:xfrm>
        </p:spPr>
        <p:txBody>
          <a:bodyPr>
            <a:noAutofit/>
          </a:bodyPr>
          <a:lstStyle/>
          <a:p>
            <a:r>
              <a:rPr lang="en-US" sz="6075" b="1" dirty="0"/>
              <a:t>We will walk with each other,</a:t>
            </a:r>
            <a:br>
              <a:rPr lang="en-US" sz="6075" b="1" dirty="0"/>
            </a:br>
            <a:r>
              <a:rPr lang="en-US" sz="6075" b="1" dirty="0"/>
              <a:t>we will walk hand in hand.</a:t>
            </a:r>
            <a:br>
              <a:rPr lang="en-US" sz="6075" b="1" dirty="0"/>
            </a:br>
            <a:r>
              <a:rPr lang="en-US" sz="6075" b="1" dirty="0"/>
              <a:t> We will walk with each other,</a:t>
            </a:r>
            <a:br>
              <a:rPr lang="en-US" sz="6075" b="1" dirty="0"/>
            </a:br>
            <a:r>
              <a:rPr lang="en-US" sz="6075" b="1" dirty="0"/>
              <a:t>we will walk hand in hand. </a:t>
            </a:r>
            <a:br>
              <a:rPr lang="en-US" sz="6075" b="1" dirty="0"/>
            </a:br>
            <a:r>
              <a:rPr lang="en-US" sz="6075" b="1" dirty="0"/>
              <a:t>And together we’ll spread the news that God is in our land.</a:t>
            </a:r>
          </a:p>
        </p:txBody>
      </p:sp>
    </p:spTree>
    <p:extLst>
      <p:ext uri="{BB962C8B-B14F-4D97-AF65-F5344CB8AC3E}">
        <p14:creationId xmlns:p14="http://schemas.microsoft.com/office/powerpoint/2010/main" val="286771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1023343"/>
            <a:ext cx="9258300" cy="6977657"/>
          </a:xfrm>
        </p:spPr>
        <p:txBody>
          <a:bodyPr>
            <a:normAutofit/>
          </a:bodyPr>
          <a:lstStyle/>
          <a:p>
            <a:r>
              <a:rPr lang="en-US" sz="6750" b="1" dirty="0"/>
              <a:t>And they’ll know we are Christians by our love, by our love</a:t>
            </a:r>
            <a:br>
              <a:rPr lang="en-US" sz="6750" b="1" dirty="0"/>
            </a:br>
            <a:r>
              <a:rPr lang="en-US" sz="6750" b="1" dirty="0"/>
              <a:t>Yes, they’ll know we are Christians by our love.</a:t>
            </a:r>
          </a:p>
        </p:txBody>
      </p:sp>
    </p:spTree>
    <p:extLst>
      <p:ext uri="{BB962C8B-B14F-4D97-AF65-F5344CB8AC3E}">
        <p14:creationId xmlns:p14="http://schemas.microsoft.com/office/powerpoint/2010/main" val="439640462"/>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5752</TotalTime>
  <Words>1458</Words>
  <Application>Microsoft Office PowerPoint</Application>
  <PresentationFormat>Custom</PresentationFormat>
  <Paragraphs>104</Paragraphs>
  <Slides>67</Slides>
  <Notes>7</Notes>
  <HiddenSlides>0</HiddenSlides>
  <MMClips>0</MMClips>
  <ScaleCrop>false</ScaleCrop>
  <HeadingPairs>
    <vt:vector size="6" baseType="variant">
      <vt:variant>
        <vt:lpstr>Fonts Used</vt:lpstr>
      </vt:variant>
      <vt:variant>
        <vt:i4>15</vt:i4>
      </vt:variant>
      <vt:variant>
        <vt:lpstr>Theme</vt:lpstr>
      </vt:variant>
      <vt:variant>
        <vt:i4>10</vt:i4>
      </vt:variant>
      <vt:variant>
        <vt:lpstr>Slide Titles</vt:lpstr>
      </vt:variant>
      <vt:variant>
        <vt:i4>67</vt:i4>
      </vt:variant>
    </vt:vector>
  </HeadingPairs>
  <TitlesOfParts>
    <vt:vector size="92" baseType="lpstr">
      <vt:lpstr>MS PGothic</vt:lpstr>
      <vt:lpstr>Aharoni</vt:lpstr>
      <vt:lpstr>Algerian</vt:lpstr>
      <vt:lpstr>Amasis MT Pro Black</vt:lpstr>
      <vt:lpstr>Aptos</vt:lpstr>
      <vt:lpstr>Arial</vt:lpstr>
      <vt:lpstr>Arial Black</vt:lpstr>
      <vt:lpstr>Arial Rounded MT Bold</vt:lpstr>
      <vt:lpstr>Baguet Script</vt:lpstr>
      <vt:lpstr>Berlin Sans FB</vt:lpstr>
      <vt:lpstr>Bernard MT Condensed</vt:lpstr>
      <vt:lpstr>Broadway</vt:lpstr>
      <vt:lpstr>Calibri</vt:lpstr>
      <vt:lpstr>Calibri Light</vt:lpstr>
      <vt:lpstr>Times</vt:lpstr>
      <vt:lpstr>3_Office Theme</vt:lpstr>
      <vt:lpstr>4_Office Theme</vt:lpstr>
      <vt:lpstr>6_Office Theme</vt:lpstr>
      <vt:lpstr>7_Office Theme</vt:lpstr>
      <vt:lpstr>Default Design</vt:lpstr>
      <vt:lpstr>Office 2013 - 2022 Theme</vt:lpstr>
      <vt:lpstr>2_Office Theme</vt:lpstr>
      <vt:lpstr>2_Default Design</vt:lpstr>
      <vt:lpstr>Office Theme</vt:lpstr>
      <vt:lpstr>1_Default Design</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They’ll Know We Are Christians   Hymn # 429</vt:lpstr>
      <vt:lpstr>We are one in the Spirit,  we are one in the Lord.  We are one in the Spirit,  we are one in the Lord. And we pray that all unity may one day be restored.</vt:lpstr>
      <vt:lpstr>And they’ll know we are Christians by our love, by our love Yes, they’ll know we are Christians by our love.</vt:lpstr>
      <vt:lpstr>We will walk with each other, we will walk hand in hand.  We will walk with each other, we will walk hand in hand.  And together we’ll spread the news that God is in our land.</vt:lpstr>
      <vt:lpstr>And they’ll know we are Christians by our love, by our love Yes, they’ll know we are Christians by our love.</vt:lpstr>
      <vt:lpstr>We will work with each other, we will work side by side. We will work with each other, we will work side by side. And we’ll guard each one’s dignity, and save each one’s pride</vt:lpstr>
      <vt:lpstr>And they’ll know we are Christians by our love, by our love Yes, they’ll know we are Christians by our love.</vt:lpstr>
      <vt:lpstr>All praise to the Father, from whom all things come. And all praise to Christ Jesus, His on-ly Son. And all praise to the Spirit, who makes us one.</vt:lpstr>
      <vt:lpstr>And they’ll know we are Christians by our love, by our love Yes, they’ll know we are Christians by our love.</vt:lpstr>
      <vt:lpstr>PowerPoint Presentation</vt:lpstr>
      <vt:lpstr>WELCOME</vt:lpstr>
      <vt:lpstr>Call To Worship   Elder Roy Palk Liturgist      </vt:lpstr>
      <vt:lpstr>Reader:  “Come to me, all you who are weary and burdened, and I will give you rest. Take my yoke upon you, and learn from me; </vt:lpstr>
      <vt:lpstr>Reader:  for I am gentle and humble in heart, and you will find rest for your souls.” This is the day the LORD has made;</vt:lpstr>
      <vt:lpstr>People: let us rejoice and be glad in it!</vt:lpstr>
      <vt:lpstr>PowerPoint Presentation</vt:lpstr>
      <vt:lpstr>Prayer of confession  </vt:lpstr>
      <vt:lpstr>Reader:  When we gather to praise God, we admit that we are people who have preferred our wills to his.</vt:lpstr>
      <vt:lpstr>People: Lord, have mercy.</vt:lpstr>
      <vt:lpstr>Reader:  As we lean into his power to become new persons in Christ, let us confess our sin before God and one another.</vt:lpstr>
      <vt:lpstr>People: Lord, hear our prayers. </vt:lpstr>
      <vt:lpstr>A Moment for Silent Confession</vt:lpstr>
      <vt:lpstr>Words of Assurance and Pardon of the Gospel  Deacon Donna Brown, Liturgist</vt:lpstr>
      <vt:lpstr>Reader:  The God who challenges us is also the God who encourages us.</vt:lpstr>
      <vt:lpstr>People: Thanks be to God!</vt:lpstr>
      <vt:lpstr>Reader:  The God who confronts us is also the God who accepts us.</vt:lpstr>
      <vt:lpstr>People: Thanks be to God!</vt:lpstr>
      <vt:lpstr>Reader:  Be assured that God is with us even now, accepting, guiding, and forgiving us. </vt:lpstr>
      <vt:lpstr>People: Thanks be to God!</vt:lpstr>
      <vt:lpstr>PowerPoint Presentation</vt:lpstr>
      <vt:lpstr>Standing on the Promises</vt:lpstr>
      <vt:lpstr>PowerPoint Presentation</vt:lpstr>
      <vt:lpstr>PowerPoint Presentation</vt:lpstr>
      <vt:lpstr>PowerPoint Presentation</vt:lpstr>
      <vt:lpstr>PowerPoint Presentation</vt:lpstr>
      <vt:lpstr>Standing on the promises,  I now can see Perfect, present cleansing in the blood for me, Standing in the liberty where Christ makes free, Standing on the promises of God.</vt:lpstr>
      <vt:lpstr>PowerPoint Presentation</vt:lpstr>
      <vt:lpstr>PowerPoint Presentation</vt:lpstr>
      <vt:lpstr>PowerPoint Presentation</vt:lpstr>
      <vt:lpstr>PowerPoint Presentation</vt:lpstr>
      <vt:lpstr>PowerPoint Presentation</vt:lpstr>
      <vt:lpstr> </vt:lpstr>
      <vt:lpstr>Because He Lives  Hymn # 358</vt:lpstr>
      <vt:lpstr>God sent His Son-  they called Him Jesus He came to love heal and forgive He lived and died to buy my pardon; An empty grave is there to prove my Savior lives</vt:lpstr>
      <vt:lpstr>Because He lives I can face tomorrow Because He lives All fear is gone Because I know He holds the future And life is worth the living just because He Lives</vt:lpstr>
      <vt:lpstr>How sweet to hold A new-born baby and feel the pride and joy He gives But greater still the calm assurance This child can face uncertain days because He lives</vt:lpstr>
      <vt:lpstr>Because He lives I can face tomorrow Because He lives All fear is gone Because I know He holds the future And life is worth the living just because He Lives</vt:lpstr>
      <vt:lpstr>And then one day I’ll cross the river; I’ll fight life’s final war with pain and then as death gives way to vict’ry I’ll see the lights of glory and I’ll know He reigns</vt:lpstr>
      <vt:lpstr>Because He lives I can face tomorrow Because He lives All fear is gone Because I know He holds the future And life is worth the living just because He Lives</vt:lpstr>
      <vt:lpstr>  </vt:lpstr>
      <vt:lpstr>Teaching Moment  “Justice versus Revenge” Matthew 5:43ff   </vt:lpstr>
      <vt:lpstr>PowerPoint Presentation</vt:lpstr>
      <vt:lpstr>OFFERTORY</vt:lpstr>
      <vt:lpstr>Offsite contributions can be made via Tithely.com the instructions are on our website bayshoregardenscommunitychurch.com or  checks can be mailed to 6228 26th street west Bradenton FL 34207</vt:lpstr>
      <vt:lpstr>   Doxology</vt:lpstr>
      <vt:lpstr>PowerPoint Presentation</vt:lpstr>
      <vt:lpstr>PowerPoint Presentation</vt:lpstr>
      <vt:lpstr>Blest Be The Tie That Binds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273</cp:revision>
  <dcterms:created xsi:type="dcterms:W3CDTF">2021-03-31T13:56:44Z</dcterms:created>
  <dcterms:modified xsi:type="dcterms:W3CDTF">2024-09-22T14:13:33Z</dcterms:modified>
</cp:coreProperties>
</file>