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75" r:id="rId5"/>
    <p:sldMasterId id="2147484591" r:id="rId6"/>
    <p:sldMasterId id="2147484616" r:id="rId7"/>
    <p:sldMasterId id="2147484619" r:id="rId8"/>
    <p:sldMasterId id="2147484622" r:id="rId9"/>
    <p:sldMasterId id="2147484625" r:id="rId10"/>
  </p:sldMasterIdLst>
  <p:notesMasterIdLst>
    <p:notesMasterId r:id="rId74"/>
  </p:notesMasterIdLst>
  <p:sldIdLst>
    <p:sldId id="2920" r:id="rId11"/>
    <p:sldId id="610" r:id="rId12"/>
    <p:sldId id="469" r:id="rId13"/>
    <p:sldId id="470" r:id="rId14"/>
    <p:sldId id="3341" r:id="rId15"/>
    <p:sldId id="3342" r:id="rId16"/>
    <p:sldId id="259" r:id="rId17"/>
    <p:sldId id="3343" r:id="rId18"/>
    <p:sldId id="3344" r:id="rId19"/>
    <p:sldId id="3345" r:id="rId20"/>
    <p:sldId id="1986" r:id="rId21"/>
    <p:sldId id="427" r:id="rId22"/>
    <p:sldId id="639" r:id="rId23"/>
    <p:sldId id="2778" r:id="rId24"/>
    <p:sldId id="3316" r:id="rId25"/>
    <p:sldId id="3347" r:id="rId26"/>
    <p:sldId id="3348" r:id="rId27"/>
    <p:sldId id="3346" r:id="rId28"/>
    <p:sldId id="3100" r:id="rId29"/>
    <p:sldId id="3249" r:id="rId30"/>
    <p:sldId id="3318" r:id="rId31"/>
    <p:sldId id="3350" r:id="rId32"/>
    <p:sldId id="3349" r:id="rId33"/>
    <p:sldId id="3319" r:id="rId34"/>
    <p:sldId id="3317" r:id="rId35"/>
    <p:sldId id="3320" r:id="rId36"/>
    <p:sldId id="2693" r:id="rId37"/>
    <p:sldId id="3269" r:id="rId38"/>
    <p:sldId id="3323" r:id="rId39"/>
    <p:sldId id="3324" r:id="rId40"/>
    <p:sldId id="3271" r:id="rId41"/>
    <p:sldId id="3356" r:id="rId42"/>
    <p:sldId id="3357" r:id="rId43"/>
    <p:sldId id="3358" r:id="rId44"/>
    <p:sldId id="3359" r:id="rId45"/>
    <p:sldId id="3360" r:id="rId46"/>
    <p:sldId id="3361" r:id="rId47"/>
    <p:sldId id="3362" r:id="rId48"/>
    <p:sldId id="265" r:id="rId49"/>
    <p:sldId id="266" r:id="rId50"/>
    <p:sldId id="3363" r:id="rId51"/>
    <p:sldId id="3364" r:id="rId52"/>
    <p:sldId id="3365" r:id="rId53"/>
    <p:sldId id="3366" r:id="rId54"/>
    <p:sldId id="3367" r:id="rId55"/>
    <p:sldId id="3368" r:id="rId56"/>
    <p:sldId id="3369" r:id="rId57"/>
    <p:sldId id="3370" r:id="rId58"/>
    <p:sldId id="3371" r:id="rId59"/>
    <p:sldId id="3372" r:id="rId60"/>
    <p:sldId id="454" r:id="rId61"/>
    <p:sldId id="455" r:id="rId62"/>
    <p:sldId id="1001" r:id="rId63"/>
    <p:sldId id="1943" r:id="rId64"/>
    <p:sldId id="3277" r:id="rId65"/>
    <p:sldId id="3278" r:id="rId66"/>
    <p:sldId id="3279" r:id="rId67"/>
    <p:sldId id="256" r:id="rId68"/>
    <p:sldId id="257" r:id="rId69"/>
    <p:sldId id="258" r:id="rId70"/>
    <p:sldId id="260" r:id="rId71"/>
    <p:sldId id="261" r:id="rId72"/>
    <p:sldId id="464" r:id="rId73"/>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602"/>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9/29/2024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55E42CC-0308-038F-9EF7-270A90A83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C7832C-D57B-44B6-A013-426C80FFB45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099" name="Rectangle 2">
            <a:extLst>
              <a:ext uri="{FF2B5EF4-FFF2-40B4-BE49-F238E27FC236}">
                <a16:creationId xmlns:a16="http://schemas.microsoft.com/office/drawing/2014/main" id="{F48D8851-42A1-D96C-5E5A-43353EFAC031}"/>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2AAE696-A981-45B5-BB59-3A76184D7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8899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B8B9B98-CF14-C324-905B-E45D0F636E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EFD2FE-2456-4C58-BC3C-9E2B471D456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87FD73A7-2DFA-5EEB-9DAB-77EC1EFE373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08820C4-3F38-20AB-765D-3B88E6F4E3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657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3A13435-17C2-42D9-8A1D-7A9783978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16313B-2B00-4107-BE02-BEAC1867AA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F6B2899A-5669-E040-5021-20F2E0E1DAA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0E01229-171D-8FF3-51C9-23EF973A4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059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B81497C-06A5-6979-DFD2-BCAD064F5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6EE59D-A710-4562-8A59-EA6FCD53C00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75062848-174B-B904-D614-73685827A36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B5A8109-2215-1DAA-49A6-2E3EA61E86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15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2A1FFA3-D8D4-F29D-FE71-A8D3C41C6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008741-C35D-43A7-B4EE-F7DB9925080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a:extLst>
              <a:ext uri="{FF2B5EF4-FFF2-40B4-BE49-F238E27FC236}">
                <a16:creationId xmlns:a16="http://schemas.microsoft.com/office/drawing/2014/main" id="{895E2A2C-AC0B-BB59-03CF-9EF74F2E0C2A}"/>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524B9CB5-7D16-2F7F-025F-DD91880E5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9657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63</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9/29/2024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9/29/2024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F9F8818-D994-66C2-3E7C-035F59C376AF}"/>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49F1A897-7C9A-807B-BD1C-EB40F8FEB75B}"/>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C7324564-8D23-B1CE-A5B8-2381058AF422}"/>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8C518396-AF9A-4BA6-8078-07BFD09977F8}"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5083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9/29/2024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A3038BB-AEEE-C32E-76E7-F507D462AE04}"/>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3B2F90F5-B37E-5F1C-A433-2800541B258F}"/>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DD7E081B-3CE9-30AD-83EF-1AD61FA85739}"/>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E4DAF877-A412-497F-A160-C6463FD4A5CA}"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9104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C31C1818-2631-4C52-893F-ABEA54C951B7}" type="datetimeFigureOut">
              <a:rPr lang="en-US" smtClean="0">
                <a:solidFill>
                  <a:prstClr val="black">
                    <a:tint val="75000"/>
                  </a:prstClr>
                </a:solidFill>
              </a:rPr>
              <a:pPr defTabSz="1028700"/>
              <a:t>9/29/2024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28960DF3-C2B6-4800-BF89-8ECA60C80C20}"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723482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28700"/>
            <a:fld id="{C31C1818-2631-4C52-893F-ABEA54C951B7}" type="datetimeFigureOut">
              <a:rPr lang="en-US" smtClean="0">
                <a:solidFill>
                  <a:prstClr val="black">
                    <a:tint val="75000"/>
                  </a:prstClr>
                </a:solidFill>
              </a:rPr>
              <a:pPr defTabSz="1028700"/>
              <a:t>9/29/2024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287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28700"/>
            <a:fld id="{28960DF3-C2B6-4800-BF89-8ECA60C80C20}"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3544500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08EB0669-CF61-4581-B631-818E43B1FAB5}" type="datetimeFigureOut">
              <a:rPr lang="en-US" smtClean="0">
                <a:solidFill>
                  <a:prstClr val="black">
                    <a:tint val="75000"/>
                  </a:prstClr>
                </a:solidFill>
              </a:rPr>
              <a:pPr defTabSz="1219170"/>
              <a:t>9/29/2024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E3D5F34F-21DD-41FC-A46C-31D1C8D7FBC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783673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8EB0669-CF61-4581-B631-818E43B1FAB5}" type="datetimeFigureOut">
              <a:rPr lang="en-US" smtClean="0">
                <a:solidFill>
                  <a:prstClr val="black">
                    <a:tint val="75000"/>
                  </a:prstClr>
                </a:solidFill>
              </a:rPr>
              <a:pPr defTabSz="1219170"/>
              <a:t>9/29/2024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E3D5F34F-21DD-41FC-A46C-31D1C8D7FBC1}"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968138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9/29/2024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05435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6CDFC325-D8BE-4B04-B4E1-B47733916A24}" type="datetimeFigureOut">
              <a:rPr lang="en-US" smtClean="0">
                <a:solidFill>
                  <a:prstClr val="black">
                    <a:tint val="75000"/>
                  </a:prstClr>
                </a:solidFill>
              </a:rPr>
              <a:pPr defTabSz="1219170"/>
              <a:t>9/29/2024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0D3E63D9-E4A4-477F-B6B5-215319C6DFAC}"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94320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9/29/2024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9/29/2024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9/29/2024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7A5A56-DCBD-57EA-6430-C53F6CF90163}"/>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4A5B1BA0-8446-FE7A-B66B-A8BD80CE60B1}"/>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576694ED-84EF-A131-E24F-F1CB54DE4185}"/>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A1DD2885-04ED-4439-A314-7BB83E923427}"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265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387EA8-FF42-090D-5701-4BE74737DC00}"/>
              </a:ext>
            </a:extLst>
          </p:cNvPr>
          <p:cNvSpPr>
            <a:spLocks noGrp="1" noChangeArrowheads="1"/>
          </p:cNvSpPr>
          <p:nvPr>
            <p:ph type="dt" sz="half" idx="10"/>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7A642AF-5DED-41AB-0FD8-AB0C7A23D367}"/>
              </a:ext>
            </a:extLst>
          </p:cNvPr>
          <p:cNvSpPr>
            <a:spLocks noGrp="1" noChangeArrowheads="1"/>
          </p:cNvSpPr>
          <p:nvPr>
            <p:ph type="ftr" sz="quarter" idx="11"/>
          </p:nvPr>
        </p:nvSpPr>
        <p:spPr>
          <a:ln/>
        </p:spPr>
        <p:txBody>
          <a:bodyPr/>
          <a:lstStyle>
            <a:lvl1pPr>
              <a:defRPr/>
            </a:lvl1pPr>
          </a:lstStyle>
          <a:p>
            <a:pPr defTabSz="10287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15FE7C27-F1AE-1F91-F589-3C4C60695EB0}"/>
              </a:ext>
            </a:extLst>
          </p:cNvPr>
          <p:cNvSpPr>
            <a:spLocks noGrp="1" noChangeArrowheads="1"/>
          </p:cNvSpPr>
          <p:nvPr>
            <p:ph type="sldNum" sz="quarter" idx="12"/>
          </p:nvPr>
        </p:nvSpPr>
        <p:spPr>
          <a:ln/>
        </p:spPr>
        <p:txBody>
          <a:bodyPr/>
          <a:lstStyle>
            <a:lvl1pPr>
              <a:defRPr/>
            </a:lvl1pPr>
          </a:lstStyle>
          <a:p>
            <a:pPr defTabSz="1028700" fontAlgn="base">
              <a:spcBef>
                <a:spcPct val="0"/>
              </a:spcBef>
              <a:spcAft>
                <a:spcPct val="0"/>
              </a:spcAft>
              <a:defRPr/>
            </a:pPr>
            <a:fld id="{B3CF9E84-6E35-4E48-9BBB-3A20AA8C116B}" type="slidenum">
              <a:rPr lang="en-US" altLang="en-US" smtClean="0">
                <a:solidFill>
                  <a:srgbClr val="000000"/>
                </a:solidFill>
              </a:rPr>
              <a:pPr defTabSz="10287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056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hyperlink" Target="http://www.lifesjourneytoperfection.net/2017/01/2017-lds-sharing-time-ideas-for_30.html" TargetMode="External"/><Relationship Id="rId4"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9/29/2024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DFC325-D8BE-4B04-B4E1-B47733916A24}" type="datetimeFigureOut">
              <a:rPr lang="en-US" smtClean="0"/>
              <a:t>9/29/2024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3293225349"/>
      </p:ext>
    </p:extLst>
  </p:cSld>
  <p:clrMap bg1="lt1" tx1="dk1" bg2="lt2" tx2="dk2" accent1="accent1" accent2="accent2" accent3="accent3" accent4="accent4" accent5="accent5" accent6="accent6" hlink="hlink" folHlink="folHlink"/>
  <p:sldLayoutIdLst>
    <p:sldLayoutId id="2147484626" r:id="rId1"/>
    <p:sldLayoutId id="2147484627"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9/29/2024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9/29/2024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9/29/2024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4F4FF9-AC39-AB29-5E5B-52C45FCB6182}"/>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137D20E-31A5-8FE5-73DC-4B8D478FD9ED}"/>
              </a:ext>
            </a:extLst>
          </p:cNvPr>
          <p:cNvSpPr>
            <a:spLocks noGrp="1" noChangeArrowheads="1"/>
          </p:cNvSpPr>
          <p:nvPr>
            <p:ph type="body" idx="1"/>
          </p:nvPr>
        </p:nvSpPr>
        <p:spPr bwMode="auto">
          <a:xfrm>
            <a:off x="685800" y="2133602"/>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D7E1E47-C991-9CD7-0985-55EA159EEAF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575">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FCE408F-96CB-5A1C-8621-A8F0421104D8}"/>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8E50018-2833-5092-AC7D-AC54062D1D54}"/>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smtClean="0"/>
            </a:lvl1pPr>
          </a:lstStyle>
          <a:p>
            <a:pPr>
              <a:defRPr/>
            </a:pPr>
            <a:fld id="{ACB884E9-B374-4802-9BE7-32E05F69B194}" type="slidenum">
              <a:rPr lang="en-US" altLang="en-US"/>
              <a:pPr>
                <a:defRPr/>
              </a:pPr>
              <a:t>‹#›</a:t>
            </a:fld>
            <a:endParaRPr lang="en-US" altLang="en-US"/>
          </a:p>
        </p:txBody>
      </p:sp>
    </p:spTree>
    <p:extLst>
      <p:ext uri="{BB962C8B-B14F-4D97-AF65-F5344CB8AC3E}">
        <p14:creationId xmlns:p14="http://schemas.microsoft.com/office/powerpoint/2010/main" val="3073678570"/>
      </p:ext>
    </p:extLst>
  </p:cSld>
  <p:clrMap bg1="lt1" tx1="dk1" bg2="lt2" tx2="dk2" accent1="accent1" accent2="accent2" accent3="accent3" accent4="accent4" accent5="accent5" accent6="accent6" hlink="hlink" folHlink="folHlink"/>
  <p:sldLayoutIdLst>
    <p:sldLayoutId id="2147484576" r:id="rId1"/>
    <p:sldLayoutId id="2147484577" r:id="rId2"/>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charset="0"/>
          <a:cs typeface="Arial" charset="0"/>
        </a:defRPr>
      </a:lvl2pPr>
      <a:lvl3pPr algn="ctr" rtl="0" eaLnBrk="0" fontAlgn="base" hangingPunct="0">
        <a:spcBef>
          <a:spcPct val="0"/>
        </a:spcBef>
        <a:spcAft>
          <a:spcPct val="0"/>
        </a:spcAft>
        <a:defRPr sz="4950">
          <a:solidFill>
            <a:schemeClr val="tx2"/>
          </a:solidFill>
          <a:latin typeface="Arial" charset="0"/>
          <a:cs typeface="Arial" charset="0"/>
        </a:defRPr>
      </a:lvl3pPr>
      <a:lvl4pPr algn="ctr" rtl="0" eaLnBrk="0" fontAlgn="base" hangingPunct="0">
        <a:spcBef>
          <a:spcPct val="0"/>
        </a:spcBef>
        <a:spcAft>
          <a:spcPct val="0"/>
        </a:spcAft>
        <a:defRPr sz="4950">
          <a:solidFill>
            <a:schemeClr val="tx2"/>
          </a:solidFill>
          <a:latin typeface="Arial" charset="0"/>
          <a:cs typeface="Arial" charset="0"/>
        </a:defRPr>
      </a:lvl4pPr>
      <a:lvl5pPr algn="ctr" rtl="0" eaLnBrk="0" fontAlgn="base" hangingPunct="0">
        <a:spcBef>
          <a:spcPct val="0"/>
        </a:spcBef>
        <a:spcAft>
          <a:spcPct val="0"/>
        </a:spcAft>
        <a:defRPr sz="4950">
          <a:solidFill>
            <a:schemeClr val="tx2"/>
          </a:solidFill>
          <a:latin typeface="Arial" charset="0"/>
          <a:cs typeface="Arial" charset="0"/>
        </a:defRPr>
      </a:lvl5pPr>
      <a:lvl6pPr marL="514350" algn="ctr" rtl="0" fontAlgn="base">
        <a:spcBef>
          <a:spcPct val="0"/>
        </a:spcBef>
        <a:spcAft>
          <a:spcPct val="0"/>
        </a:spcAft>
        <a:defRPr sz="4950">
          <a:solidFill>
            <a:schemeClr val="tx2"/>
          </a:solidFill>
          <a:latin typeface="Arial" charset="0"/>
          <a:cs typeface="Arial" charset="0"/>
        </a:defRPr>
      </a:lvl6pPr>
      <a:lvl7pPr marL="1028700" algn="ctr" rtl="0" fontAlgn="base">
        <a:spcBef>
          <a:spcPct val="0"/>
        </a:spcBef>
        <a:spcAft>
          <a:spcPct val="0"/>
        </a:spcAft>
        <a:defRPr sz="4950">
          <a:solidFill>
            <a:schemeClr val="tx2"/>
          </a:solidFill>
          <a:latin typeface="Arial" charset="0"/>
          <a:cs typeface="Arial" charset="0"/>
        </a:defRPr>
      </a:lvl7pPr>
      <a:lvl8pPr marL="1543050" algn="ctr" rtl="0" fontAlgn="base">
        <a:spcBef>
          <a:spcPct val="0"/>
        </a:spcBef>
        <a:spcAft>
          <a:spcPct val="0"/>
        </a:spcAft>
        <a:defRPr sz="4950">
          <a:solidFill>
            <a:schemeClr val="tx2"/>
          </a:solidFill>
          <a:latin typeface="Arial" charset="0"/>
          <a:cs typeface="Arial" charset="0"/>
        </a:defRPr>
      </a:lvl8pPr>
      <a:lvl9pPr marL="2057400" algn="ctr" rtl="0" fontAlgn="base">
        <a:spcBef>
          <a:spcPct val="0"/>
        </a:spcBef>
        <a:spcAft>
          <a:spcPct val="0"/>
        </a:spcAft>
        <a:defRPr sz="4950">
          <a:solidFill>
            <a:schemeClr val="tx2"/>
          </a:solidFill>
          <a:latin typeface="Arial" charset="0"/>
          <a:cs typeface="Arial"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9/29/2024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E5D3D2-685C-5572-A43D-3492F8B81024}"/>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E7A569-20B7-FDD8-8F62-3D4C12FB3803}"/>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5DE85A7-E1D3-21AE-D913-0E1D8976256F}"/>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575"/>
            </a:lvl1pPr>
          </a:lstStyle>
          <a:p>
            <a:pPr>
              <a:defRPr/>
            </a:pPr>
            <a:endParaRPr lang="en-US"/>
          </a:p>
        </p:txBody>
      </p:sp>
      <p:sp>
        <p:nvSpPr>
          <p:cNvPr id="1029" name="Rectangle 5">
            <a:extLst>
              <a:ext uri="{FF2B5EF4-FFF2-40B4-BE49-F238E27FC236}">
                <a16:creationId xmlns:a16="http://schemas.microsoft.com/office/drawing/2014/main" id="{5772265B-F6DE-43C9-2059-EF214A59EB29}"/>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575"/>
            </a:lvl1pPr>
          </a:lstStyle>
          <a:p>
            <a:pPr>
              <a:defRPr/>
            </a:pPr>
            <a:endParaRPr lang="en-US"/>
          </a:p>
        </p:txBody>
      </p:sp>
      <p:sp>
        <p:nvSpPr>
          <p:cNvPr id="1030" name="Rectangle 6">
            <a:extLst>
              <a:ext uri="{FF2B5EF4-FFF2-40B4-BE49-F238E27FC236}">
                <a16:creationId xmlns:a16="http://schemas.microsoft.com/office/drawing/2014/main" id="{7E887D77-EB18-B3A5-F470-00B387A5FC9A}"/>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575"/>
            </a:lvl1pPr>
          </a:lstStyle>
          <a:p>
            <a:pPr>
              <a:defRPr/>
            </a:pPr>
            <a:fld id="{D0BD2D39-7575-4107-B447-5B8A877C8272}" type="slidenum">
              <a:rPr lang="en-US" altLang="en-US"/>
              <a:pPr>
                <a:defRPr/>
              </a:pPr>
              <a:t>‹#›</a:t>
            </a:fld>
            <a:endParaRPr lang="en-US" altLang="en-US"/>
          </a:p>
        </p:txBody>
      </p:sp>
    </p:spTree>
    <p:extLst>
      <p:ext uri="{BB962C8B-B14F-4D97-AF65-F5344CB8AC3E}">
        <p14:creationId xmlns:p14="http://schemas.microsoft.com/office/powerpoint/2010/main" val="3227589876"/>
      </p:ext>
    </p:extLst>
  </p:cSld>
  <p:clrMap bg1="lt1" tx1="dk1" bg2="lt2" tx2="dk2" accent1="accent1" accent2="accent2" accent3="accent3" accent4="accent4" accent5="accent5" accent6="accent6" hlink="hlink" folHlink="folHlink"/>
  <p:sldLayoutIdLst>
    <p:sldLayoutId id="2147484617" r:id="rId1"/>
    <p:sldLayoutId id="2147484618" r:id="rId2"/>
  </p:sldLayoutIdLst>
  <p:txStyles>
    <p:titleStyle>
      <a:lvl1pPr algn="ctr" rtl="0" eaLnBrk="0" fontAlgn="base" hangingPunct="0">
        <a:spcBef>
          <a:spcPct val="0"/>
        </a:spcBef>
        <a:spcAft>
          <a:spcPct val="0"/>
        </a:spcAft>
        <a:defRPr sz="4950">
          <a:solidFill>
            <a:schemeClr val="tx2"/>
          </a:solidFill>
          <a:latin typeface="+mj-lt"/>
          <a:ea typeface="+mj-ea"/>
          <a:cs typeface="+mj-cs"/>
        </a:defRPr>
      </a:lvl1pPr>
      <a:lvl2pPr algn="ctr" rtl="0" eaLnBrk="0" fontAlgn="base" hangingPunct="0">
        <a:spcBef>
          <a:spcPct val="0"/>
        </a:spcBef>
        <a:spcAft>
          <a:spcPct val="0"/>
        </a:spcAft>
        <a:defRPr sz="4950">
          <a:solidFill>
            <a:schemeClr val="tx2"/>
          </a:solidFill>
          <a:latin typeface="Arial" pitchFamily="34" charset="0"/>
          <a:cs typeface="Arial" pitchFamily="34" charset="0"/>
        </a:defRPr>
      </a:lvl2pPr>
      <a:lvl3pPr algn="ctr" rtl="0" eaLnBrk="0" fontAlgn="base" hangingPunct="0">
        <a:spcBef>
          <a:spcPct val="0"/>
        </a:spcBef>
        <a:spcAft>
          <a:spcPct val="0"/>
        </a:spcAft>
        <a:defRPr sz="4950">
          <a:solidFill>
            <a:schemeClr val="tx2"/>
          </a:solidFill>
          <a:latin typeface="Arial" pitchFamily="34" charset="0"/>
          <a:cs typeface="Arial" pitchFamily="34" charset="0"/>
        </a:defRPr>
      </a:lvl3pPr>
      <a:lvl4pPr algn="ctr" rtl="0" eaLnBrk="0" fontAlgn="base" hangingPunct="0">
        <a:spcBef>
          <a:spcPct val="0"/>
        </a:spcBef>
        <a:spcAft>
          <a:spcPct val="0"/>
        </a:spcAft>
        <a:defRPr sz="4950">
          <a:solidFill>
            <a:schemeClr val="tx2"/>
          </a:solidFill>
          <a:latin typeface="Arial" pitchFamily="34" charset="0"/>
          <a:cs typeface="Arial" pitchFamily="34" charset="0"/>
        </a:defRPr>
      </a:lvl4pPr>
      <a:lvl5pPr algn="ctr" rtl="0" eaLnBrk="0" fontAlgn="base" hangingPunct="0">
        <a:spcBef>
          <a:spcPct val="0"/>
        </a:spcBef>
        <a:spcAft>
          <a:spcPct val="0"/>
        </a:spcAft>
        <a:defRPr sz="4950">
          <a:solidFill>
            <a:schemeClr val="tx2"/>
          </a:solidFill>
          <a:latin typeface="Arial" pitchFamily="34" charset="0"/>
          <a:cs typeface="Arial" pitchFamily="34" charset="0"/>
        </a:defRPr>
      </a:lvl5pPr>
      <a:lvl6pPr marL="514350" algn="ctr" rtl="0" fontAlgn="base">
        <a:spcBef>
          <a:spcPct val="0"/>
        </a:spcBef>
        <a:spcAft>
          <a:spcPct val="0"/>
        </a:spcAft>
        <a:defRPr sz="4950">
          <a:solidFill>
            <a:schemeClr val="tx2"/>
          </a:solidFill>
          <a:latin typeface="Arial" pitchFamily="34" charset="0"/>
          <a:cs typeface="Arial" pitchFamily="34" charset="0"/>
        </a:defRPr>
      </a:lvl6pPr>
      <a:lvl7pPr marL="1028700" algn="ctr" rtl="0" fontAlgn="base">
        <a:spcBef>
          <a:spcPct val="0"/>
        </a:spcBef>
        <a:spcAft>
          <a:spcPct val="0"/>
        </a:spcAft>
        <a:defRPr sz="4950">
          <a:solidFill>
            <a:schemeClr val="tx2"/>
          </a:solidFill>
          <a:latin typeface="Arial" pitchFamily="34" charset="0"/>
          <a:cs typeface="Arial" pitchFamily="34" charset="0"/>
        </a:defRPr>
      </a:lvl7pPr>
      <a:lvl8pPr marL="1543050" algn="ctr" rtl="0" fontAlgn="base">
        <a:spcBef>
          <a:spcPct val="0"/>
        </a:spcBef>
        <a:spcAft>
          <a:spcPct val="0"/>
        </a:spcAft>
        <a:defRPr sz="4950">
          <a:solidFill>
            <a:schemeClr val="tx2"/>
          </a:solidFill>
          <a:latin typeface="Arial" pitchFamily="34" charset="0"/>
          <a:cs typeface="Arial" pitchFamily="34" charset="0"/>
        </a:defRPr>
      </a:lvl8pPr>
      <a:lvl9pPr marL="2057400" algn="ctr" rtl="0" fontAlgn="base">
        <a:spcBef>
          <a:spcPct val="0"/>
        </a:spcBef>
        <a:spcAft>
          <a:spcPct val="0"/>
        </a:spcAft>
        <a:defRPr sz="4950">
          <a:solidFill>
            <a:schemeClr val="tx2"/>
          </a:solidFill>
          <a:latin typeface="Arial" pitchFamily="34" charset="0"/>
          <a:cs typeface="Arial" pitchFamily="34" charset="0"/>
        </a:defRPr>
      </a:lvl9pPr>
    </p:titleStyle>
    <p:bodyStyle>
      <a:lvl1pPr marL="385763" indent="-385763" algn="l" rtl="0" eaLnBrk="0" fontAlgn="base" hangingPunct="0">
        <a:spcBef>
          <a:spcPct val="20000"/>
        </a:spcBef>
        <a:spcAft>
          <a:spcPct val="0"/>
        </a:spcAft>
        <a:buChar char="•"/>
        <a:defRPr sz="3600">
          <a:solidFill>
            <a:schemeClr val="tx1"/>
          </a:solidFill>
          <a:latin typeface="+mn-lt"/>
          <a:ea typeface="+mn-ea"/>
          <a:cs typeface="+mn-cs"/>
        </a:defRPr>
      </a:lvl1pPr>
      <a:lvl2pPr marL="835819" indent="-321469" algn="l" rtl="0" eaLnBrk="0" fontAlgn="base" hangingPunct="0">
        <a:spcBef>
          <a:spcPct val="20000"/>
        </a:spcBef>
        <a:spcAft>
          <a:spcPct val="0"/>
        </a:spcAft>
        <a:buChar char="–"/>
        <a:defRPr sz="3150">
          <a:solidFill>
            <a:schemeClr val="tx1"/>
          </a:solidFill>
          <a:latin typeface="+mn-lt"/>
          <a:cs typeface="+mn-cs"/>
        </a:defRPr>
      </a:lvl2pPr>
      <a:lvl3pPr marL="1285875" indent="-257175" algn="l" rtl="0" eaLnBrk="0" fontAlgn="base" hangingPunct="0">
        <a:spcBef>
          <a:spcPct val="20000"/>
        </a:spcBef>
        <a:spcAft>
          <a:spcPct val="0"/>
        </a:spcAft>
        <a:buChar char="•"/>
        <a:defRPr sz="2700">
          <a:solidFill>
            <a:schemeClr val="tx1"/>
          </a:solidFill>
          <a:latin typeface="+mn-lt"/>
          <a:cs typeface="+mn-cs"/>
        </a:defRPr>
      </a:lvl3pPr>
      <a:lvl4pPr marL="1800225" indent="-257175" algn="l" rtl="0" eaLnBrk="0" fontAlgn="base" hangingPunct="0">
        <a:spcBef>
          <a:spcPct val="20000"/>
        </a:spcBef>
        <a:spcAft>
          <a:spcPct val="0"/>
        </a:spcAft>
        <a:buChar char="–"/>
        <a:defRPr sz="2250">
          <a:solidFill>
            <a:schemeClr val="tx1"/>
          </a:solidFill>
          <a:latin typeface="+mn-lt"/>
          <a:cs typeface="+mn-cs"/>
        </a:defRPr>
      </a:lvl4pPr>
      <a:lvl5pPr marL="2314575" indent="-257175" algn="l" rtl="0" eaLnBrk="0" fontAlgn="base" hangingPunct="0">
        <a:spcBef>
          <a:spcPct val="20000"/>
        </a:spcBef>
        <a:spcAft>
          <a:spcPct val="0"/>
        </a:spcAft>
        <a:buChar char="»"/>
        <a:defRPr sz="2250">
          <a:solidFill>
            <a:schemeClr val="tx1"/>
          </a:solidFill>
          <a:latin typeface="+mn-lt"/>
          <a:cs typeface="+mn-cs"/>
        </a:defRPr>
      </a:lvl5pPr>
      <a:lvl6pPr marL="2828925" indent="-257175" algn="l" rtl="0" fontAlgn="base">
        <a:spcBef>
          <a:spcPct val="20000"/>
        </a:spcBef>
        <a:spcAft>
          <a:spcPct val="0"/>
        </a:spcAft>
        <a:buChar char="»"/>
        <a:defRPr sz="2250">
          <a:solidFill>
            <a:schemeClr val="tx1"/>
          </a:solidFill>
          <a:latin typeface="+mn-lt"/>
          <a:cs typeface="+mn-cs"/>
        </a:defRPr>
      </a:lvl6pPr>
      <a:lvl7pPr marL="3343275" indent="-257175" algn="l" rtl="0" fontAlgn="base">
        <a:spcBef>
          <a:spcPct val="20000"/>
        </a:spcBef>
        <a:spcAft>
          <a:spcPct val="0"/>
        </a:spcAft>
        <a:buChar char="»"/>
        <a:defRPr sz="2250">
          <a:solidFill>
            <a:schemeClr val="tx1"/>
          </a:solidFill>
          <a:latin typeface="+mn-lt"/>
          <a:cs typeface="+mn-cs"/>
        </a:defRPr>
      </a:lvl7pPr>
      <a:lvl8pPr marL="3857625" indent="-257175" algn="l" rtl="0" fontAlgn="base">
        <a:spcBef>
          <a:spcPct val="20000"/>
        </a:spcBef>
        <a:spcAft>
          <a:spcPct val="0"/>
        </a:spcAft>
        <a:buChar char="»"/>
        <a:defRPr sz="2250">
          <a:solidFill>
            <a:schemeClr val="tx1"/>
          </a:solidFill>
          <a:latin typeface="+mn-lt"/>
          <a:cs typeface="+mn-cs"/>
        </a:defRPr>
      </a:lvl8pPr>
      <a:lvl9pPr marL="4371975" indent="-257175" algn="l" rtl="0" fontAlgn="base">
        <a:spcBef>
          <a:spcPct val="20000"/>
        </a:spcBef>
        <a:spcAft>
          <a:spcPct val="0"/>
        </a:spcAft>
        <a:buChar char="»"/>
        <a:defRPr sz="2250">
          <a:solidFill>
            <a:schemeClr val="tx1"/>
          </a:solidFill>
          <a:latin typeface="+mn-lt"/>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22000"/>
            <a:lum/>
            <a:extLst>
              <a:ext uri="{837473B0-CC2E-450A-ABE3-18F120FF3D39}">
                <a1611:picAttrSrcUrl xmlns:a1611="http://schemas.microsoft.com/office/drawing/2016/11/main" r:id="rId5"/>
              </a:ext>
            </a:extLst>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C31C1818-2631-4C52-893F-ABEA54C951B7}" type="datetimeFigureOut">
              <a:rPr lang="en-US" smtClean="0"/>
              <a:t>9/29/2024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28960DF3-C2B6-4800-BF89-8ECA60C80C20}" type="slidenum">
              <a:rPr lang="en-US" smtClean="0"/>
              <a:t>‹#›</a:t>
            </a:fld>
            <a:endParaRPr lang="en-US"/>
          </a:p>
        </p:txBody>
      </p:sp>
    </p:spTree>
    <p:extLst>
      <p:ext uri="{BB962C8B-B14F-4D97-AF65-F5344CB8AC3E}">
        <p14:creationId xmlns:p14="http://schemas.microsoft.com/office/powerpoint/2010/main" val="3139766326"/>
      </p:ext>
    </p:extLst>
  </p:cSld>
  <p:clrMap bg1="lt1" tx1="dk1" bg2="lt2" tx2="dk2" accent1="accent1" accent2="accent2" accent3="accent3" accent4="accent4" accent5="accent5" accent6="accent6" hlink="hlink" folHlink="folHlink"/>
  <p:sldLayoutIdLst>
    <p:sldLayoutId id="2147484620" r:id="rId1"/>
    <p:sldLayoutId id="2147484621" r:id="rId2"/>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8EB0669-CF61-4581-B631-818E43B1FAB5}" type="datetimeFigureOut">
              <a:rPr lang="en-US" smtClean="0"/>
              <a:t>9/29/2024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E3D5F34F-21DD-41FC-A46C-31D1C8D7FBC1}" type="slidenum">
              <a:rPr lang="en-US" smtClean="0"/>
              <a:t>‹#›</a:t>
            </a:fld>
            <a:endParaRPr lang="en-US"/>
          </a:p>
        </p:txBody>
      </p:sp>
    </p:spTree>
    <p:extLst>
      <p:ext uri="{BB962C8B-B14F-4D97-AF65-F5344CB8AC3E}">
        <p14:creationId xmlns:p14="http://schemas.microsoft.com/office/powerpoint/2010/main" val="1824229569"/>
      </p:ext>
    </p:extLst>
  </p:cSld>
  <p:clrMap bg1="lt1" tx1="dk1" bg2="lt2" tx2="dk2" accent1="accent1" accent2="accent2" accent3="accent3" accent4="accent4" accent5="accent5" accent6="accent6" hlink="hlink" folHlink="folHlink"/>
  <p:sldLayoutIdLst>
    <p:sldLayoutId id="2147484623" r:id="rId1"/>
    <p:sldLayoutId id="2147484624"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99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a:t>
            </a:r>
            <a:br>
              <a:rPr lang="en-US" sz="8100" b="1" dirty="0"/>
            </a:br>
            <a:r>
              <a:rPr lang="en-US" sz="8100" b="1" dirty="0"/>
              <a:t>Liturgist </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698171"/>
            <a:ext cx="13002768" cy="5771334"/>
          </a:xfrm>
        </p:spPr>
        <p:txBody>
          <a:bodyPr/>
          <a:lstStyle/>
          <a:p>
            <a:r>
              <a:rPr lang="en-US" sz="8000" b="1" u="sng" dirty="0"/>
              <a:t>Reader</a:t>
            </a:r>
            <a:r>
              <a:rPr lang="en-US" sz="8000" b="1" dirty="0"/>
              <a:t>: </a:t>
            </a:r>
            <a:br>
              <a:rPr lang="en-US" sz="8000" b="1" dirty="0"/>
            </a:br>
            <a:r>
              <a:rPr lang="en-US" sz="7200" b="1" dirty="0"/>
              <a:t>This is the day the Lord has made. Let us rejoice and be glad in it. Again today we come together to worship— the God of creation, of salvation, of time and eternity!</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8800" b="1" u="sng" dirty="0">
                <a:solidFill>
                  <a:srgbClr val="FF0000"/>
                </a:solidFill>
              </a:rPr>
              <a:t>People:</a:t>
            </a:r>
            <a:br>
              <a:rPr lang="en-US" sz="8800" b="1" u="sng" dirty="0">
                <a:solidFill>
                  <a:srgbClr val="FF0000"/>
                </a:solidFill>
              </a:rPr>
            </a:br>
            <a:r>
              <a:rPr lang="en-US" sz="9600" b="1" dirty="0">
                <a:solidFill>
                  <a:srgbClr val="FF0000"/>
                </a:solidFill>
              </a:rPr>
              <a:t>Praise the Lord. All that is within me, Praise God’s holy name.</a:t>
            </a:r>
            <a:endParaRPr lang="en-US" sz="66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785257"/>
            <a:ext cx="13002768" cy="5684248"/>
          </a:xfrm>
        </p:spPr>
        <p:txBody>
          <a:bodyPr/>
          <a:lstStyle/>
          <a:p>
            <a:r>
              <a:rPr lang="en-US" sz="8100" b="1" u="sng" dirty="0"/>
              <a:t>Reader</a:t>
            </a:r>
            <a:r>
              <a:rPr lang="en-US" sz="8100" b="1" dirty="0"/>
              <a:t>: </a:t>
            </a:r>
            <a:br>
              <a:rPr lang="en-US" sz="8100" b="1" dirty="0"/>
            </a:br>
            <a:r>
              <a:rPr lang="en-US" sz="8000" b="1" dirty="0"/>
              <a:t>Praise the Lord and remember all his kindnesses: in forgiving our sins; in curing our diseases; in saving us from destruction; in surrounding us with love.</a:t>
            </a:r>
            <a:endParaRPr lang="en-US" sz="6075" b="1" dirty="0"/>
          </a:p>
        </p:txBody>
      </p:sp>
    </p:spTree>
    <p:extLst>
      <p:ext uri="{BB962C8B-B14F-4D97-AF65-F5344CB8AC3E}">
        <p14:creationId xmlns:p14="http://schemas.microsoft.com/office/powerpoint/2010/main" val="260011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8800" b="1" u="sng" dirty="0">
                <a:solidFill>
                  <a:srgbClr val="FF0000"/>
                </a:solidFill>
              </a:rPr>
              <a:t>People:</a:t>
            </a:r>
            <a:br>
              <a:rPr lang="en-US" sz="8800" b="1" u="sng" dirty="0">
                <a:solidFill>
                  <a:srgbClr val="FF0000"/>
                </a:solidFill>
              </a:rPr>
            </a:br>
            <a:r>
              <a:rPr lang="en-US" sz="9600" b="1" dirty="0">
                <a:solidFill>
                  <a:srgbClr val="FF0000"/>
                </a:solidFill>
              </a:rPr>
              <a:t>The Lord is full of mercy and compassion.</a:t>
            </a:r>
            <a:endParaRPr lang="en-US" sz="6600" b="1" dirty="0">
              <a:solidFill>
                <a:srgbClr val="FF0000"/>
              </a:solidFill>
            </a:endParaRPr>
          </a:p>
        </p:txBody>
      </p:sp>
    </p:spTree>
    <p:extLst>
      <p:ext uri="{BB962C8B-B14F-4D97-AF65-F5344CB8AC3E}">
        <p14:creationId xmlns:p14="http://schemas.microsoft.com/office/powerpoint/2010/main" val="80546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785257"/>
            <a:ext cx="13002768" cy="5684248"/>
          </a:xfrm>
        </p:spPr>
        <p:txBody>
          <a:bodyPr/>
          <a:lstStyle/>
          <a:p>
            <a:r>
              <a:rPr lang="en-US" sz="8100" b="1" u="sng" dirty="0"/>
              <a:t>Reader</a:t>
            </a:r>
            <a:r>
              <a:rPr lang="en-US" sz="8100" b="1" dirty="0"/>
              <a:t>: </a:t>
            </a:r>
            <a:br>
              <a:rPr lang="en-US" sz="8100" b="1" dirty="0"/>
            </a:br>
            <a:r>
              <a:rPr lang="en-US" sz="8000" b="1" dirty="0"/>
              <a:t>The Lord is slow to anger and willing to give us gifts of love.</a:t>
            </a:r>
            <a:endParaRPr lang="en-US" sz="6075" b="1" dirty="0"/>
          </a:p>
        </p:txBody>
      </p:sp>
    </p:spTree>
    <p:extLst>
      <p:ext uri="{BB962C8B-B14F-4D97-AF65-F5344CB8AC3E}">
        <p14:creationId xmlns:p14="http://schemas.microsoft.com/office/powerpoint/2010/main" val="133525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8800" b="1" u="sng" dirty="0">
                <a:solidFill>
                  <a:srgbClr val="FF0000"/>
                </a:solidFill>
              </a:rPr>
              <a:t>People:</a:t>
            </a:r>
            <a:br>
              <a:rPr lang="en-US" sz="8800" b="1" u="sng" dirty="0">
                <a:solidFill>
                  <a:srgbClr val="FF0000"/>
                </a:solidFill>
              </a:rPr>
            </a:br>
            <a:r>
              <a:rPr lang="en-US" sz="9600" b="1" dirty="0">
                <a:solidFill>
                  <a:srgbClr val="FF0000"/>
                </a:solidFill>
              </a:rPr>
              <a:t>Praise the Lord!</a:t>
            </a:r>
            <a:br>
              <a:rPr lang="en-US" sz="9600" b="1" dirty="0">
                <a:solidFill>
                  <a:srgbClr val="FF0000"/>
                </a:solidFill>
              </a:rPr>
            </a:br>
            <a:r>
              <a:rPr lang="en-US" sz="9600" b="1" dirty="0">
                <a:solidFill>
                  <a:srgbClr val="FF0000"/>
                </a:solidFill>
              </a:rPr>
              <a:t> Oh, all that is within me, praise the Lord.</a:t>
            </a:r>
            <a:endParaRPr lang="en-US" sz="6600" b="1" dirty="0">
              <a:solidFill>
                <a:srgbClr val="FF0000"/>
              </a:solidFill>
            </a:endParaRPr>
          </a:p>
        </p:txBody>
      </p:sp>
    </p:spTree>
    <p:extLst>
      <p:ext uri="{BB962C8B-B14F-4D97-AF65-F5344CB8AC3E}">
        <p14:creationId xmlns:p14="http://schemas.microsoft.com/office/powerpoint/2010/main" val="313378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54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612571"/>
            <a:ext cx="13002768" cy="4856934"/>
          </a:xfrm>
        </p:spPr>
        <p:txBody>
          <a:bodyPr/>
          <a:lstStyle/>
          <a:p>
            <a:r>
              <a:rPr lang="en-US" sz="8100" b="1" u="sng" dirty="0"/>
              <a:t>Reader</a:t>
            </a:r>
            <a:r>
              <a:rPr lang="en-US" sz="8100" b="1" dirty="0"/>
              <a:t>: </a:t>
            </a:r>
            <a:br>
              <a:rPr lang="en-US" sz="8100" b="1" dirty="0"/>
            </a:br>
            <a:r>
              <a:rPr lang="en-US" sz="8000" b="1" dirty="0"/>
              <a:t>Dear Jesus, it is hard to forgive people when they hurt us and our friends.</a:t>
            </a:r>
            <a:br>
              <a:rPr lang="en-US" sz="8000" b="1" dirty="0"/>
            </a:br>
            <a:r>
              <a:rPr lang="en-US" sz="8000" b="1" dirty="0"/>
              <a:t>We want to react, retaliate and get even—and sometimes we do.</a:t>
            </a:r>
            <a:br>
              <a:rPr lang="en-US" sz="8000" b="1" dirty="0"/>
            </a:br>
            <a:endParaRPr lang="en-US" sz="6075" b="1" dirty="0"/>
          </a:p>
        </p:txBody>
      </p:sp>
    </p:spTree>
    <p:extLst>
      <p:ext uri="{BB962C8B-B14F-4D97-AF65-F5344CB8AC3E}">
        <p14:creationId xmlns:p14="http://schemas.microsoft.com/office/powerpoint/2010/main" val="2311773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612571"/>
            <a:ext cx="13002768" cy="4856934"/>
          </a:xfrm>
        </p:spPr>
        <p:txBody>
          <a:bodyPr/>
          <a:lstStyle/>
          <a:p>
            <a:r>
              <a:rPr lang="en-US" sz="8100" b="1" u="sng" dirty="0"/>
              <a:t>Reader</a:t>
            </a:r>
            <a:r>
              <a:rPr lang="en-US" sz="8100" b="1" dirty="0"/>
              <a:t>: </a:t>
            </a:r>
            <a:br>
              <a:rPr lang="en-US" sz="8100" b="1" dirty="0"/>
            </a:br>
            <a:r>
              <a:rPr lang="en-US" sz="8000" b="1" dirty="0"/>
              <a:t>But you teach us to love our enemies no matter what they do.</a:t>
            </a:r>
            <a:br>
              <a:rPr lang="en-US" sz="8000" b="1" dirty="0"/>
            </a:br>
            <a:r>
              <a:rPr lang="en-US" sz="8000" b="1" dirty="0"/>
              <a:t>Forgive us, Lord Jesus, when we do not forgive others.</a:t>
            </a:r>
            <a:br>
              <a:rPr lang="en-US" sz="8000" b="1" dirty="0"/>
            </a:br>
            <a:endParaRPr lang="en-US" sz="6075" b="1" dirty="0"/>
          </a:p>
        </p:txBody>
      </p:sp>
    </p:spTree>
    <p:extLst>
      <p:ext uri="{BB962C8B-B14F-4D97-AF65-F5344CB8AC3E}">
        <p14:creationId xmlns:p14="http://schemas.microsoft.com/office/powerpoint/2010/main" val="291773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612571"/>
            <a:ext cx="13002768" cy="4856934"/>
          </a:xfrm>
        </p:spPr>
        <p:txBody>
          <a:bodyPr/>
          <a:lstStyle/>
          <a:p>
            <a:r>
              <a:rPr lang="en-US" sz="8100" b="1" u="sng" dirty="0"/>
              <a:t>Reader</a:t>
            </a:r>
            <a:r>
              <a:rPr lang="en-US" sz="8100" b="1" dirty="0"/>
              <a:t>: </a:t>
            </a:r>
            <a:br>
              <a:rPr lang="en-US" sz="8100" b="1" dirty="0"/>
            </a:br>
            <a:r>
              <a:rPr lang="en-US" sz="8000" b="1" dirty="0"/>
              <a:t>Help us to understand why people hurt others,</a:t>
            </a:r>
            <a:br>
              <a:rPr lang="en-US" sz="8000" b="1" dirty="0"/>
            </a:br>
            <a:r>
              <a:rPr lang="en-US" sz="8000" b="1" dirty="0"/>
              <a:t>and let our hearts be filled with love for them.</a:t>
            </a:r>
            <a:br>
              <a:rPr lang="en-US" sz="8000" b="1" dirty="0"/>
            </a:br>
            <a:endParaRPr lang="en-US" sz="6075" b="1" dirty="0"/>
          </a:p>
        </p:txBody>
      </p:sp>
    </p:spTree>
    <p:extLst>
      <p:ext uri="{BB962C8B-B14F-4D97-AF65-F5344CB8AC3E}">
        <p14:creationId xmlns:p14="http://schemas.microsoft.com/office/powerpoint/2010/main" val="367233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Lord, have mercy.</a:t>
            </a:r>
            <a:endParaRPr lang="en-US" sz="7200" b="1" dirty="0">
              <a:solidFill>
                <a:srgbClr val="FF0000"/>
              </a:solidFill>
            </a:endParaRPr>
          </a:p>
        </p:txBody>
      </p:sp>
    </p:spTree>
    <p:extLst>
      <p:ext uri="{BB962C8B-B14F-4D97-AF65-F5344CB8AC3E}">
        <p14:creationId xmlns:p14="http://schemas.microsoft.com/office/powerpoint/2010/main" val="47554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304800"/>
            <a:ext cx="13002768" cy="7164705"/>
          </a:xfrm>
        </p:spPr>
        <p:txBody>
          <a:bodyPr/>
          <a:lstStyle/>
          <a:p>
            <a:br>
              <a:rPr lang="en-US" sz="8800" b="1" dirty="0"/>
            </a:br>
            <a:r>
              <a:rPr lang="en-US" sz="8800" b="1" u="sng" dirty="0"/>
              <a:t>Reader:</a:t>
            </a:r>
            <a:br>
              <a:rPr lang="en-US" sz="8800" b="1" dirty="0"/>
            </a:br>
            <a:r>
              <a:rPr lang="en-US" sz="8800" b="1" dirty="0"/>
              <a:t>In you there is forgiveness for repentance. So let us confess our sins with an honest heart.</a:t>
            </a:r>
            <a:endParaRPr lang="en-US" sz="6075" b="1" dirty="0"/>
          </a:p>
        </p:txBody>
      </p:sp>
    </p:spTree>
    <p:extLst>
      <p:ext uri="{BB962C8B-B14F-4D97-AF65-F5344CB8AC3E}">
        <p14:creationId xmlns:p14="http://schemas.microsoft.com/office/powerpoint/2010/main" val="1771795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Lord, hear our prayers. </a:t>
            </a:r>
            <a:endParaRPr lang="en-US" sz="7200" b="1" dirty="0">
              <a:solidFill>
                <a:srgbClr val="FF0000"/>
              </a:solidFill>
            </a:endParaRPr>
          </a:p>
        </p:txBody>
      </p:sp>
    </p:spTree>
    <p:extLst>
      <p:ext uri="{BB962C8B-B14F-4D97-AF65-F5344CB8AC3E}">
        <p14:creationId xmlns:p14="http://schemas.microsoft.com/office/powerpoint/2010/main" val="252332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6"/>
            <a:ext cx="13002768" cy="7200900"/>
          </a:xfrm>
        </p:spPr>
        <p:txBody>
          <a:bodyPr/>
          <a:lstStyle/>
          <a:p>
            <a:r>
              <a:rPr lang="en-US" sz="7425" b="1" dirty="0">
                <a:latin typeface="Berlin Sans FB" panose="020E0602020502020306" pitchFamily="34" charset="0"/>
              </a:rPr>
              <a:t>A Moment for</a:t>
            </a:r>
            <a:br>
              <a:rPr lang="en-US" sz="7425" b="1" dirty="0">
                <a:latin typeface="Berlin Sans FB" panose="020E0602020502020306" pitchFamily="34" charset="0"/>
              </a:rPr>
            </a:br>
            <a:r>
              <a:rPr lang="en-US" sz="7425"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1777365"/>
            <a:ext cx="13716000" cy="6652260"/>
          </a:xfrm>
        </p:spPr>
        <p:txBody>
          <a:bodyPr/>
          <a:lstStyle/>
          <a:p>
            <a:r>
              <a:rPr lang="en-US" sz="7425" dirty="0">
                <a:latin typeface="Broadway" panose="04040905080B02020502" pitchFamily="82" charset="0"/>
              </a:rPr>
              <a:t>Words of Assurance</a:t>
            </a:r>
            <a:br>
              <a:rPr lang="en-US" sz="7425" dirty="0">
                <a:latin typeface="Broadway" panose="04040905080B02020502" pitchFamily="82" charset="0"/>
              </a:rPr>
            </a:br>
            <a:r>
              <a:rPr lang="en-US" sz="7425" dirty="0">
                <a:latin typeface="Broadway" panose="04040905080B02020502" pitchFamily="82" charset="0"/>
              </a:rPr>
              <a:t>and</a:t>
            </a:r>
            <a:br>
              <a:rPr lang="en-US" sz="7425" dirty="0">
                <a:latin typeface="Broadway" panose="04040905080B02020502" pitchFamily="82" charset="0"/>
              </a:rPr>
            </a:br>
            <a:r>
              <a:rPr lang="en-US" sz="7425" dirty="0">
                <a:latin typeface="Broadway" panose="04040905080B02020502" pitchFamily="82" charset="0"/>
              </a:rPr>
              <a:t>Pardon of the Gospel</a:t>
            </a:r>
            <a:br>
              <a:rPr lang="en-US" sz="7425" dirty="0">
                <a:latin typeface="Broadway" panose="04040905080B02020502" pitchFamily="82" charset="0"/>
              </a:rPr>
            </a:br>
            <a:br>
              <a:rPr lang="en-US" sz="7425" dirty="0">
                <a:latin typeface="Broadway" panose="04040905080B02020502" pitchFamily="82" charset="0"/>
              </a:rPr>
            </a:br>
            <a:r>
              <a:rPr lang="en-US" sz="5400" dirty="0">
                <a:latin typeface="Aharoni" panose="02010803020104030203" pitchFamily="2" charset="-79"/>
                <a:cs typeface="Aharoni" panose="02010803020104030203" pitchFamily="2" charset="-79"/>
              </a:rPr>
              <a:t>Jeanie Smith, Liturgist</a:t>
            </a:r>
            <a:endParaRPr lang="en-US" sz="7425"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436913"/>
            <a:ext cx="13002768" cy="6032591"/>
          </a:xfrm>
        </p:spPr>
        <p:txBody>
          <a:bodyPr/>
          <a:lstStyle/>
          <a:p>
            <a:r>
              <a:rPr lang="en-US" sz="8100" b="1" u="sng" dirty="0"/>
              <a:t>Reader</a:t>
            </a:r>
            <a:r>
              <a:rPr lang="en-US" sz="8100" b="1" dirty="0"/>
              <a:t>: </a:t>
            </a:r>
            <a:br>
              <a:rPr lang="en-US" sz="8100" b="1" dirty="0"/>
            </a:br>
            <a:r>
              <a:rPr lang="en-US" sz="8000" b="1" dirty="0"/>
              <a:t>To all who turn from sin in sorrow, to all who turn to God in hope, this is God’s Word of grace: We are accepted, we are forgiven, we are loved. This gift we have from God.</a:t>
            </a:r>
            <a:endParaRPr lang="en-US" sz="6075" b="1" dirty="0"/>
          </a:p>
        </p:txBody>
      </p:sp>
    </p:spTree>
    <p:extLst>
      <p:ext uri="{BB962C8B-B14F-4D97-AF65-F5344CB8AC3E}">
        <p14:creationId xmlns:p14="http://schemas.microsoft.com/office/powerpoint/2010/main" val="213996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11500" b="1" dirty="0">
                <a:solidFill>
                  <a:srgbClr val="FF0000"/>
                </a:solidFill>
              </a:rPr>
              <a:t>Thanks be to God! Hallelujah!</a:t>
            </a:r>
            <a:endParaRPr lang="en-US" sz="7200" b="1" dirty="0">
              <a:solidFill>
                <a:srgbClr val="FF0000"/>
              </a:solidFill>
            </a:endParaRPr>
          </a:p>
        </p:txBody>
      </p:sp>
    </p:spTree>
    <p:extLst>
      <p:ext uri="{BB962C8B-B14F-4D97-AF65-F5344CB8AC3E}">
        <p14:creationId xmlns:p14="http://schemas.microsoft.com/office/powerpoint/2010/main" val="2694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85800" y="1605915"/>
            <a:ext cx="12344400" cy="6480810"/>
          </a:xfrm>
        </p:spPr>
        <p:txBody>
          <a:bodyPr/>
          <a:lstStyle/>
          <a:p>
            <a:endParaRPr lang="en-US" sz="6075" b="1" dirty="0"/>
          </a:p>
        </p:txBody>
      </p:sp>
    </p:spTree>
    <p:extLst>
      <p:ext uri="{BB962C8B-B14F-4D97-AF65-F5344CB8AC3E}">
        <p14:creationId xmlns:p14="http://schemas.microsoft.com/office/powerpoint/2010/main" val="58808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066616"/>
          </a:xfrm>
        </p:spPr>
        <p:txBody>
          <a:bodyPr/>
          <a:lstStyle/>
          <a:p>
            <a:r>
              <a:rPr lang="en-US" sz="8800" b="1" dirty="0"/>
              <a:t>Amazing Grace</a:t>
            </a:r>
            <a:br>
              <a:rPr lang="en-US" sz="8800" b="1" dirty="0"/>
            </a:br>
            <a:r>
              <a:rPr lang="en-US" sz="8800" b="1" dirty="0"/>
              <a:t> (My Chains Are Gone) </a:t>
            </a:r>
            <a:br>
              <a:rPr lang="en-US" b="1" dirty="0"/>
            </a:br>
            <a:br>
              <a:rPr lang="en-US" b="1" dirty="0"/>
            </a:br>
            <a:r>
              <a:rPr lang="en-US" sz="7200" b="1" dirty="0"/>
              <a:t>Chris Tomlin</a:t>
            </a:r>
            <a:br>
              <a:rPr lang="en-US" dirty="0"/>
            </a:br>
            <a:endParaRPr lang="en-US" dirty="0"/>
          </a:p>
        </p:txBody>
      </p:sp>
    </p:spTree>
    <p:extLst>
      <p:ext uri="{BB962C8B-B14F-4D97-AF65-F5344CB8AC3E}">
        <p14:creationId xmlns:p14="http://schemas.microsoft.com/office/powerpoint/2010/main" val="3090854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noAutofit/>
          </a:bodyPr>
          <a:lstStyle/>
          <a:p>
            <a:r>
              <a:rPr lang="en-US" sz="8000" b="1" dirty="0"/>
              <a:t>Amazing grace</a:t>
            </a:r>
            <a:br>
              <a:rPr lang="en-US" sz="8000" b="1" dirty="0"/>
            </a:br>
            <a:r>
              <a:rPr lang="en-US" sz="8000" b="1" dirty="0"/>
              <a:t>How sweet the sound</a:t>
            </a:r>
            <a:br>
              <a:rPr lang="en-US" sz="8000" b="1" dirty="0"/>
            </a:br>
            <a:r>
              <a:rPr lang="en-US" sz="8000" b="1" dirty="0"/>
              <a:t>That saved a wretch like me</a:t>
            </a:r>
            <a:br>
              <a:rPr lang="en-US" sz="8000" b="1" dirty="0"/>
            </a:br>
            <a:r>
              <a:rPr lang="en-US" sz="8000" b="1" dirty="0"/>
              <a:t>I once was lost, but now I'm found</a:t>
            </a:r>
            <a:br>
              <a:rPr lang="en-US" sz="8000" b="1" dirty="0"/>
            </a:br>
            <a:r>
              <a:rPr lang="en-US" sz="8000" b="1" dirty="0"/>
              <a:t>Was blind, but now I see</a:t>
            </a:r>
          </a:p>
        </p:txBody>
      </p:sp>
    </p:spTree>
    <p:extLst>
      <p:ext uri="{BB962C8B-B14F-4D97-AF65-F5344CB8AC3E}">
        <p14:creationId xmlns:p14="http://schemas.microsoft.com/office/powerpoint/2010/main" val="407746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887200" cy="8269816"/>
          </a:xfrm>
        </p:spPr>
        <p:txBody>
          <a:bodyPr>
            <a:noAutofit/>
          </a:bodyPr>
          <a:lstStyle/>
          <a:p>
            <a:r>
              <a:rPr lang="en-US" sz="8000" b="1" dirty="0" err="1"/>
              <a:t>'Twas</a:t>
            </a:r>
            <a:r>
              <a:rPr lang="en-US" sz="8000" b="1" dirty="0"/>
              <a:t> grace that taught my heart to fear</a:t>
            </a:r>
            <a:br>
              <a:rPr lang="en-US" sz="8000" b="1" dirty="0"/>
            </a:br>
            <a:r>
              <a:rPr lang="en-US" sz="8000" b="1" dirty="0"/>
              <a:t>And grace my fears relieved</a:t>
            </a:r>
            <a:br>
              <a:rPr lang="en-US" sz="8000" b="1" dirty="0"/>
            </a:br>
            <a:r>
              <a:rPr lang="en-US" sz="8000" b="1" dirty="0"/>
              <a:t>How precious did that grace appear</a:t>
            </a:r>
            <a:br>
              <a:rPr lang="en-US" sz="8000" b="1" dirty="0"/>
            </a:br>
            <a:r>
              <a:rPr lang="en-US" sz="8000" b="1" dirty="0"/>
              <a:t>The hour I first believed</a:t>
            </a:r>
          </a:p>
        </p:txBody>
      </p:sp>
    </p:spTree>
    <p:extLst>
      <p:ext uri="{BB962C8B-B14F-4D97-AF65-F5344CB8AC3E}">
        <p14:creationId xmlns:p14="http://schemas.microsoft.com/office/powerpoint/2010/main" val="1299719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b="1" dirty="0"/>
              <a:t>My chains are gone</a:t>
            </a:r>
            <a:br>
              <a:rPr lang="en-US" sz="7200" b="1" dirty="0"/>
            </a:br>
            <a:r>
              <a:rPr lang="en-US" sz="7200" b="1" dirty="0"/>
              <a:t>I've been set free</a:t>
            </a:r>
            <a:br>
              <a:rPr lang="en-US" sz="7200" b="1" dirty="0"/>
            </a:br>
            <a:r>
              <a:rPr lang="en-US" sz="7200" b="1" dirty="0"/>
              <a:t>My God, my Savior has ransomed me</a:t>
            </a:r>
            <a:br>
              <a:rPr lang="en-US" sz="7200" b="1" dirty="0"/>
            </a:br>
            <a:r>
              <a:rPr lang="en-US" sz="7200" b="1" dirty="0"/>
              <a:t>And like a flood His mercy reigns</a:t>
            </a:r>
            <a:br>
              <a:rPr lang="en-US" sz="7200" b="1" dirty="0"/>
            </a:br>
            <a:r>
              <a:rPr lang="en-US" sz="7200" b="1" dirty="0"/>
              <a:t>Unending love, amazing grace</a:t>
            </a:r>
          </a:p>
        </p:txBody>
      </p:sp>
    </p:spTree>
    <p:extLst>
      <p:ext uri="{BB962C8B-B14F-4D97-AF65-F5344CB8AC3E}">
        <p14:creationId xmlns:p14="http://schemas.microsoft.com/office/powerpoint/2010/main" val="202938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371416"/>
          </a:xfrm>
        </p:spPr>
        <p:txBody>
          <a:bodyPr>
            <a:normAutofit/>
          </a:bodyPr>
          <a:lstStyle/>
          <a:p>
            <a:r>
              <a:rPr lang="en-US" sz="8000" b="1" dirty="0"/>
              <a:t>The Lord has promised good to me</a:t>
            </a:r>
            <a:br>
              <a:rPr lang="en-US" sz="8000" b="1" dirty="0"/>
            </a:br>
            <a:r>
              <a:rPr lang="en-US" sz="8000" b="1" dirty="0"/>
              <a:t>His word my hope secures</a:t>
            </a:r>
            <a:br>
              <a:rPr lang="en-US" sz="8000" b="1" dirty="0"/>
            </a:br>
            <a:r>
              <a:rPr lang="en-US" sz="8000" b="1" dirty="0"/>
              <a:t>He will my shield and portion be</a:t>
            </a:r>
            <a:br>
              <a:rPr lang="en-US" sz="8000" b="1" dirty="0"/>
            </a:br>
            <a:r>
              <a:rPr lang="en-US" sz="8000" b="1" dirty="0"/>
              <a:t>As long as life endures</a:t>
            </a:r>
          </a:p>
        </p:txBody>
      </p:sp>
    </p:spTree>
    <p:extLst>
      <p:ext uri="{BB962C8B-B14F-4D97-AF65-F5344CB8AC3E}">
        <p14:creationId xmlns:p14="http://schemas.microsoft.com/office/powerpoint/2010/main" val="355345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b="1" dirty="0"/>
              <a:t>My chains are gone</a:t>
            </a:r>
            <a:br>
              <a:rPr lang="en-US" sz="7200" b="1" dirty="0"/>
            </a:br>
            <a:r>
              <a:rPr lang="en-US" sz="7200" b="1" dirty="0"/>
              <a:t>I've been set free</a:t>
            </a:r>
            <a:br>
              <a:rPr lang="en-US" sz="7200" b="1" dirty="0"/>
            </a:br>
            <a:r>
              <a:rPr lang="en-US" sz="7200" b="1" dirty="0"/>
              <a:t>My God, my Savior has ransomed me</a:t>
            </a:r>
            <a:br>
              <a:rPr lang="en-US" sz="7200" b="1" dirty="0"/>
            </a:br>
            <a:r>
              <a:rPr lang="en-US" sz="7200" b="1" dirty="0"/>
              <a:t>And like a flood His mercy reigns</a:t>
            </a:r>
            <a:br>
              <a:rPr lang="en-US" sz="7200" b="1" dirty="0"/>
            </a:br>
            <a:r>
              <a:rPr lang="en-US" sz="7200" b="1" dirty="0"/>
              <a:t>Unending love, amazing grace</a:t>
            </a:r>
          </a:p>
        </p:txBody>
      </p:sp>
    </p:spTree>
    <p:extLst>
      <p:ext uri="{BB962C8B-B14F-4D97-AF65-F5344CB8AC3E}">
        <p14:creationId xmlns:p14="http://schemas.microsoft.com/office/powerpoint/2010/main" val="1361674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066616"/>
          </a:xfrm>
        </p:spPr>
        <p:txBody>
          <a:bodyPr>
            <a:noAutofit/>
          </a:bodyPr>
          <a:lstStyle/>
          <a:p>
            <a:r>
              <a:rPr lang="en-US" sz="7200" b="1" dirty="0"/>
              <a:t>The earth shall soon dissolve like snow</a:t>
            </a:r>
            <a:br>
              <a:rPr lang="en-US" sz="7200" b="1" dirty="0"/>
            </a:br>
            <a:r>
              <a:rPr lang="en-US" sz="7200" b="1" dirty="0"/>
              <a:t>The sun forbear to shine</a:t>
            </a:r>
            <a:br>
              <a:rPr lang="en-US" sz="7200" b="1" dirty="0"/>
            </a:br>
            <a:r>
              <a:rPr lang="en-US" sz="7200" b="1" dirty="0"/>
              <a:t>But God, Who called me here below,</a:t>
            </a:r>
            <a:br>
              <a:rPr lang="en-US" sz="7200" b="1" dirty="0"/>
            </a:br>
            <a:r>
              <a:rPr lang="en-US" sz="7200" b="1" dirty="0"/>
              <a:t>Will be forever mine.</a:t>
            </a:r>
            <a:br>
              <a:rPr lang="en-US" sz="7200" b="1" dirty="0"/>
            </a:br>
            <a:r>
              <a:rPr lang="en-US" sz="7200" b="1" dirty="0"/>
              <a:t>Will be forever mine.</a:t>
            </a:r>
            <a:br>
              <a:rPr lang="en-US" sz="7200" b="1" dirty="0"/>
            </a:br>
            <a:r>
              <a:rPr lang="en-US" sz="7200" b="1" dirty="0"/>
              <a:t>You are forever mine.</a:t>
            </a:r>
          </a:p>
        </p:txBody>
      </p:sp>
    </p:spTree>
    <p:extLst>
      <p:ext uri="{BB962C8B-B14F-4D97-AF65-F5344CB8AC3E}">
        <p14:creationId xmlns:p14="http://schemas.microsoft.com/office/powerpoint/2010/main" val="2135997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sz="7200" b="1" dirty="0"/>
              <a:t>My chains are gone</a:t>
            </a:r>
            <a:br>
              <a:rPr lang="en-US" sz="7200" b="1" dirty="0"/>
            </a:br>
            <a:r>
              <a:rPr lang="en-US" sz="7200" b="1" dirty="0"/>
              <a:t>I've been set free</a:t>
            </a:r>
            <a:br>
              <a:rPr lang="en-US" sz="7200" b="1" dirty="0"/>
            </a:br>
            <a:r>
              <a:rPr lang="en-US" sz="7200" b="1" dirty="0"/>
              <a:t>My God, my Savior has ransomed me</a:t>
            </a:r>
            <a:br>
              <a:rPr lang="en-US" sz="7200" b="1" dirty="0"/>
            </a:br>
            <a:r>
              <a:rPr lang="en-US" sz="7200" b="1" dirty="0"/>
              <a:t>And like a flood His mercy reigns</a:t>
            </a:r>
            <a:br>
              <a:rPr lang="en-US" sz="7200" b="1" dirty="0"/>
            </a:br>
            <a:r>
              <a:rPr lang="en-US" sz="7200" b="1" dirty="0"/>
              <a:t>Unending love, amazing grace</a:t>
            </a:r>
          </a:p>
        </p:txBody>
      </p:sp>
    </p:spTree>
    <p:extLst>
      <p:ext uri="{BB962C8B-B14F-4D97-AF65-F5344CB8AC3E}">
        <p14:creationId xmlns:p14="http://schemas.microsoft.com/office/powerpoint/2010/main" val="19931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29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lstStyle/>
          <a:p>
            <a:r>
              <a:rPr lang="en-US" sz="96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3780541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lvl="0" eaLnBrk="0" fontAlgn="base" hangingPunct="0">
              <a:spcAft>
                <a:spcPct val="0"/>
              </a:spcAft>
            </a:pPr>
            <a:r>
              <a:rPr lang="en-US" sz="6400" b="1" dirty="0">
                <a:solidFill>
                  <a:srgbClr val="000000"/>
                </a:solidFill>
                <a:latin typeface="Arial Rounded MT Bold"/>
                <a:ea typeface="+mn-ea"/>
                <a:cs typeface="Arial" pitchFamily="34" charset="0"/>
              </a:rPr>
              <a:t>O Lord my God,</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in awesome wonder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Consider all the worlds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hands have made,</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see the stars,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hear the rolling thunder,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Thy </a:t>
            </a:r>
            <a:r>
              <a:rPr lang="en-US" sz="6400" b="1" dirty="0" err="1">
                <a:solidFill>
                  <a:srgbClr val="000000"/>
                </a:solidFill>
                <a:latin typeface="Arial Rounded MT Bold"/>
                <a:ea typeface="+mn-ea"/>
                <a:cs typeface="Arial" pitchFamily="34" charset="0"/>
              </a:rPr>
              <a:t>pow’r</a:t>
            </a:r>
            <a:r>
              <a:rPr lang="en-US" sz="6400" b="1" dirty="0">
                <a:solidFill>
                  <a:srgbClr val="000000"/>
                </a:solidFill>
                <a:latin typeface="Arial Rounded MT Bold"/>
                <a:ea typeface="+mn-ea"/>
                <a:cs typeface="Arial" pitchFamily="34" charset="0"/>
              </a:rPr>
              <a:t> </a:t>
            </a:r>
            <a:r>
              <a:rPr lang="en-US" sz="6400" b="1" dirty="0" err="1">
                <a:solidFill>
                  <a:srgbClr val="000000"/>
                </a:solidFill>
                <a:latin typeface="Arial Rounded MT Bold"/>
                <a:ea typeface="+mn-ea"/>
                <a:cs typeface="Arial" pitchFamily="34" charset="0"/>
              </a:rPr>
              <a:t>thro’out</a:t>
            </a:r>
            <a:r>
              <a:rPr lang="en-US" sz="6400" b="1" dirty="0">
                <a:solidFill>
                  <a:srgbClr val="000000"/>
                </a:solidFill>
                <a:latin typeface="Arial Rounded MT Bold"/>
                <a:ea typeface="+mn-ea"/>
                <a:cs typeface="Arial" pitchFamily="34" charset="0"/>
              </a:rPr>
              <a:t>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156923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684559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thro’ the woods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forest glades I wander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birds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sing sweetly in the trees,</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When I look down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from lofty mountain grandeur,</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hear the brook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feel the gentle breeze.</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3819231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239799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And when I think that God,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His Son not sparing,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Sent Him to die,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 scarce can take it in,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That on the cross,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burden gladly bearing,</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He bled and died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to take away my sin.</a:t>
            </a:r>
            <a:br>
              <a:rPr lang="en-US" sz="64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4274945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720171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fontScale="90000"/>
          </a:bodyPr>
          <a:lstStyle/>
          <a:p>
            <a:pPr lvl="0" eaLnBrk="0" fontAlgn="base" hangingPunct="0">
              <a:spcAft>
                <a:spcPct val="0"/>
              </a:spcAft>
            </a:pPr>
            <a:r>
              <a:rPr lang="en-US" sz="6400" b="1" dirty="0">
                <a:solidFill>
                  <a:srgbClr val="000000"/>
                </a:solidFill>
                <a:latin typeface="Arial Rounded MT Bold"/>
                <a:ea typeface="+mn-ea"/>
                <a:cs typeface="Arial" pitchFamily="34" charset="0"/>
              </a:rPr>
              <a:t>When Christ shall come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with shout of acclamation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take me home,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what joy shall fill my heart!</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Then I shall bow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in humble adoration,</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And there proclaim, </a:t>
            </a:r>
            <a:br>
              <a:rPr lang="en-US" sz="6400" b="1" dirty="0">
                <a:solidFill>
                  <a:srgbClr val="000000"/>
                </a:solidFill>
                <a:latin typeface="Arial Rounded MT Bold"/>
                <a:ea typeface="+mn-ea"/>
                <a:cs typeface="Arial" pitchFamily="34" charset="0"/>
              </a:rPr>
            </a:br>
            <a:r>
              <a:rPr lang="en-US" sz="64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2058367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15905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149107"/>
          </a:xfrm>
        </p:spPr>
        <p:txBody>
          <a:bodyPr/>
          <a:lstStyle/>
          <a:p>
            <a:r>
              <a:rPr lang="en-US" sz="9000" b="1" i="1" kern="0" dirty="0">
                <a:solidFill>
                  <a:srgbClr val="000000"/>
                </a:solidFill>
                <a:latin typeface="Arial Rounded MT Bold" pitchFamily="34" charset="0"/>
                <a:cs typeface="Arial"/>
              </a:rPr>
              <a:t>I Have Decided to Follow Jesus </a:t>
            </a:r>
            <a:endParaRPr lang="en-US" dirty="0"/>
          </a:p>
        </p:txBody>
      </p:sp>
    </p:spTree>
    <p:extLst>
      <p:ext uri="{BB962C8B-B14F-4D97-AF65-F5344CB8AC3E}">
        <p14:creationId xmlns:p14="http://schemas.microsoft.com/office/powerpoint/2010/main" val="102019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753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fr-FR" sz="7425" b="1" dirty="0"/>
              <a:t>“Justice versus Revenge”</a:t>
            </a:r>
            <a:br>
              <a:rPr lang="fr-FR" sz="7425" b="1" dirty="0"/>
            </a:br>
            <a:r>
              <a:rPr lang="fr-FR" sz="7425" b="1" dirty="0"/>
              <a:t>Matthew 5:43ff</a:t>
            </a:r>
            <a:br>
              <a:rPr lang="fr-FR" sz="7425" b="1" dirty="0"/>
            </a:b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10023"/>
            <a:ext cx="13367657" cy="9164047"/>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4950" b="1" dirty="0">
                <a:solidFill>
                  <a:prstClr val="black"/>
                </a:solidFill>
                <a:latin typeface="Arial" pitchFamily="34" charset="0"/>
                <a:ea typeface="MS PGothic" pitchFamily="34" charset="-128"/>
                <a:cs typeface="Arial" pitchFamily="34" charset="0"/>
              </a:rPr>
              <a:t>The Lord’s Prayer</a:t>
            </a:r>
          </a:p>
          <a:p>
            <a:pPr indent="514350" algn="ctr" defTabSz="1028700" fontAlgn="base">
              <a:spcBef>
                <a:spcPct val="0"/>
              </a:spcBef>
              <a:spcAft>
                <a:spcPct val="0"/>
              </a:spcAft>
              <a:tabLst>
                <a:tab pos="-257175" algn="l"/>
                <a:tab pos="0" algn="l"/>
                <a:tab pos="514350" algn="l"/>
                <a:tab pos="642938" algn="l"/>
              </a:tabLst>
              <a:defRPr/>
            </a:pPr>
            <a:endParaRPr lang="en-US" sz="3600" b="1" dirty="0">
              <a:solidFill>
                <a:prstClr val="black"/>
              </a:solidFill>
              <a:latin typeface="Arial" pitchFamily="34" charset="0"/>
              <a:ea typeface="MS PGothic" pitchFamily="34" charset="-128"/>
              <a:cs typeface="Arial" pitchFamily="34" charset="0"/>
            </a:endParaRPr>
          </a:p>
          <a:p>
            <a:pPr algn="ctr" defTabSz="1028700">
              <a:defRPr/>
            </a:pPr>
            <a:r>
              <a:rPr lang="en-US" sz="36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6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6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6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6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6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6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6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6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6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6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60657-B48E-187C-26B6-D7928FEE7993}"/>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42F44AEA-6D8E-5192-A155-95203C0FEF9F}"/>
              </a:ext>
            </a:extLst>
          </p:cNvPr>
          <p:cNvSpPr>
            <a:spLocks noGrp="1" noChangeArrowheads="1"/>
          </p:cNvSpPr>
          <p:nvPr>
            <p:ph type="title"/>
          </p:nvPr>
        </p:nvSpPr>
        <p:spPr/>
        <p:txBody>
          <a:bodyPr/>
          <a:lstStyle/>
          <a:p>
            <a:pPr eaLnBrk="1" hangingPunct="1"/>
            <a:br>
              <a:rPr lang="en-US" altLang="en-US" sz="9900" b="1" i="1">
                <a:solidFill>
                  <a:schemeClr val="tx1"/>
                </a:solidFill>
                <a:latin typeface="Arial Rounded MT Bold" panose="020F0704030504030204" pitchFamily="34" charset="0"/>
              </a:rPr>
            </a:br>
            <a:br>
              <a:rPr lang="en-US" altLang="en-US" sz="9900" b="1" i="1">
                <a:solidFill>
                  <a:schemeClr val="tx1"/>
                </a:solidFill>
                <a:latin typeface="Arial Rounded MT Bold" panose="020F0704030504030204" pitchFamily="34" charset="0"/>
              </a:rPr>
            </a:br>
            <a:br>
              <a:rPr lang="en-US" altLang="en-US" sz="9900" b="1" i="1">
                <a:solidFill>
                  <a:schemeClr val="tx1"/>
                </a:solidFill>
                <a:latin typeface="Arial Rounded MT Bold" panose="020F0704030504030204" pitchFamily="34" charset="0"/>
              </a:rPr>
            </a:br>
            <a:r>
              <a:rPr lang="en-US" altLang="en-US" sz="9900" b="1" i="1">
                <a:solidFill>
                  <a:schemeClr val="tx1"/>
                </a:solidFill>
                <a:latin typeface="Arial Rounded MT Bold" panose="020F0704030504030204" pitchFamily="34" charset="0"/>
              </a:rPr>
              <a:t>Doxology</a:t>
            </a:r>
            <a:endParaRPr lang="en-US" altLang="en-US" sz="6075" b="1">
              <a:solidFill>
                <a:schemeClr val="tx1"/>
              </a:solidFill>
            </a:endParaRPr>
          </a:p>
        </p:txBody>
      </p:sp>
    </p:spTree>
    <p:extLst>
      <p:ext uri="{BB962C8B-B14F-4D97-AF65-F5344CB8AC3E}">
        <p14:creationId xmlns:p14="http://schemas.microsoft.com/office/powerpoint/2010/main" val="1630115000"/>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A118D-B065-E734-3A42-CE7FC6950362}"/>
            </a:ext>
          </a:extLst>
        </p:cNvPr>
        <p:cNvGrpSpPr/>
        <p:nvPr/>
      </p:nvGrpSpPr>
      <p:grpSpPr>
        <a:xfrm>
          <a:off x="0" y="0"/>
          <a:ext cx="0" cy="0"/>
          <a:chOff x="0" y="0"/>
          <a:chExt cx="0" cy="0"/>
        </a:xfrm>
      </p:grpSpPr>
      <p:sp>
        <p:nvSpPr>
          <p:cNvPr id="3074" name="Text Box 2">
            <a:extLst>
              <a:ext uri="{FF2B5EF4-FFF2-40B4-BE49-F238E27FC236}">
                <a16:creationId xmlns:a16="http://schemas.microsoft.com/office/drawing/2014/main" id="{C4999F82-E73E-AB76-4FF9-06D0EF5ABE53}"/>
              </a:ext>
            </a:extLst>
          </p:cNvPr>
          <p:cNvSpPr txBox="1">
            <a:spLocks noChangeArrowheads="1"/>
          </p:cNvSpPr>
          <p:nvPr/>
        </p:nvSpPr>
        <p:spPr bwMode="auto">
          <a:xfrm>
            <a:off x="1714500" y="1400176"/>
            <a:ext cx="10287000" cy="69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God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from whom all blessings flow;</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Him,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all creatures here below;</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Him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above, ye heav’nly host;</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Praise Father, </a:t>
            </a:r>
          </a:p>
          <a:p>
            <a:pPr algn="ctr" defTabSz="1028700" eaLnBrk="0" fontAlgn="base" hangingPunct="0">
              <a:spcBef>
                <a:spcPct val="0"/>
              </a:spcBef>
              <a:spcAft>
                <a:spcPct val="0"/>
              </a:spcAft>
              <a:buNone/>
            </a:pPr>
            <a:r>
              <a:rPr lang="en-US" altLang="en-US" sz="4950" b="1">
                <a:solidFill>
                  <a:srgbClr val="000000"/>
                </a:solidFill>
                <a:latin typeface="Arial Rounded MT Bold" panose="020F0704030504030204" pitchFamily="34" charset="0"/>
              </a:rPr>
              <a:t>Son, and Holy Ghost.</a:t>
            </a:r>
            <a:r>
              <a:rPr lang="en-US" altLang="en-US" sz="4950" b="1">
                <a:solidFill>
                  <a:srgbClr val="000000"/>
                </a:solidFill>
                <a:latin typeface="Times" panose="02020603050405020304" pitchFamily="18" charset="0"/>
              </a:rPr>
              <a:t> </a:t>
            </a:r>
            <a:r>
              <a:rPr lang="en-US" altLang="en-US" sz="4500" b="1">
                <a:solidFill>
                  <a:srgbClr val="000000"/>
                </a:solidFill>
                <a:latin typeface="Times" panose="02020603050405020304" pitchFamily="18" charset="0"/>
              </a:rPr>
              <a:t> </a:t>
            </a:r>
            <a:r>
              <a:rPr lang="en-US" altLang="en-US" sz="6075" b="1">
                <a:solidFill>
                  <a:srgbClr val="000000"/>
                </a:solidFill>
                <a:latin typeface="Times" panose="02020603050405020304" pitchFamily="18" charset="0"/>
              </a:rPr>
              <a:t>          </a:t>
            </a:r>
          </a:p>
          <a:p>
            <a:pPr algn="ctr" defTabSz="1028700" eaLnBrk="0" fontAlgn="base" hangingPunct="0">
              <a:spcBef>
                <a:spcPct val="50000"/>
              </a:spcBef>
              <a:spcAft>
                <a:spcPct val="0"/>
              </a:spcAft>
              <a:buNone/>
            </a:pPr>
            <a:endParaRPr lang="en-US" altLang="en-US" sz="2700" b="1">
              <a:solidFill>
                <a:srgbClr val="000000"/>
              </a:solidFill>
              <a:latin typeface="Times" panose="02020603050405020304" pitchFamily="18" charset="0"/>
            </a:endParaRPr>
          </a:p>
        </p:txBody>
      </p:sp>
    </p:spTree>
    <p:extLst>
      <p:ext uri="{BB962C8B-B14F-4D97-AF65-F5344CB8AC3E}">
        <p14:creationId xmlns:p14="http://schemas.microsoft.com/office/powerpoint/2010/main" val="2550114009"/>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EBDB-8FB8-43C1-D33C-2DC65B701FC1}"/>
            </a:ext>
          </a:extLst>
        </p:cNvPr>
        <p:cNvGrpSpPr/>
        <p:nvPr/>
      </p:nvGrpSpPr>
      <p:grpSpPr>
        <a:xfrm>
          <a:off x="0" y="0"/>
          <a:ext cx="0" cy="0"/>
          <a:chOff x="0" y="0"/>
          <a:chExt cx="0" cy="0"/>
        </a:xfrm>
      </p:grpSpPr>
    </p:spTree>
    <p:extLst>
      <p:ext uri="{BB962C8B-B14F-4D97-AF65-F5344CB8AC3E}">
        <p14:creationId xmlns:p14="http://schemas.microsoft.com/office/powerpoint/2010/main" val="2628178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365F90-CD8C-DD5F-BC2B-C35FEF830FAA}"/>
              </a:ext>
            </a:extLst>
          </p:cNvPr>
          <p:cNvSpPr>
            <a:spLocks noGrp="1" noChangeArrowheads="1"/>
          </p:cNvSpPr>
          <p:nvPr>
            <p:ph type="ctrTitle"/>
          </p:nvPr>
        </p:nvSpPr>
        <p:spPr>
          <a:xfrm>
            <a:off x="1028700" y="3111104"/>
            <a:ext cx="11658600" cy="1653778"/>
          </a:xfrm>
        </p:spPr>
        <p:txBody>
          <a:bodyPr/>
          <a:lstStyle/>
          <a:p>
            <a:pPr eaLnBrk="1" hangingPunct="1"/>
            <a:r>
              <a:rPr lang="en-US" altLang="en-US" sz="8100" b="1">
                <a:solidFill>
                  <a:schemeClr val="tx1"/>
                </a:solidFill>
              </a:rPr>
              <a:t>Blest Be The Tie That Binds</a:t>
            </a:r>
            <a:br>
              <a:rPr lang="en-US" altLang="en-US" sz="8100" b="1">
                <a:solidFill>
                  <a:schemeClr val="tx1"/>
                </a:solidFill>
              </a:rPr>
            </a:br>
            <a:br>
              <a:rPr lang="en-US" altLang="en-US" sz="8100" b="1">
                <a:solidFill>
                  <a:schemeClr val="tx1"/>
                </a:solidFill>
              </a:rPr>
            </a:br>
            <a:endParaRPr lang="en-US" altLang="en-US" sz="8100" b="1">
              <a:solidFill>
                <a:schemeClr val="tx1"/>
              </a:solidFill>
            </a:endParaRPr>
          </a:p>
        </p:txBody>
      </p:sp>
      <p:sp>
        <p:nvSpPr>
          <p:cNvPr id="3075" name="Rectangle 3">
            <a:extLst>
              <a:ext uri="{FF2B5EF4-FFF2-40B4-BE49-F238E27FC236}">
                <a16:creationId xmlns:a16="http://schemas.microsoft.com/office/drawing/2014/main" id="{F1D3EFFA-EEF8-A3F8-C95B-0838BFF3D53C}"/>
              </a:ext>
            </a:extLst>
          </p:cNvPr>
          <p:cNvSpPr>
            <a:spLocks noGrp="1" noChangeArrowheads="1"/>
          </p:cNvSpPr>
          <p:nvPr>
            <p:ph type="subTitle" idx="1"/>
          </p:nvPr>
        </p:nvSpPr>
        <p:spPr/>
        <p:txBody>
          <a:bodyPr/>
          <a:lstStyle/>
          <a:p>
            <a:pPr eaLnBrk="1" hangingPunct="1"/>
            <a:r>
              <a:rPr lang="en-US" altLang="en-US" sz="4950" b="1"/>
              <a:t>Hymn 426</a:t>
            </a:r>
          </a:p>
        </p:txBody>
      </p:sp>
    </p:spTree>
    <p:extLst>
      <p:ext uri="{BB962C8B-B14F-4D97-AF65-F5344CB8AC3E}">
        <p14:creationId xmlns:p14="http://schemas.microsoft.com/office/powerpoint/2010/main" val="3051519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5757F0B-9958-DB95-4342-3C5813B1856F}"/>
              </a:ext>
            </a:extLst>
          </p:cNvPr>
          <p:cNvSpPr txBox="1">
            <a:spLocks noChangeArrowheads="1"/>
          </p:cNvSpPr>
          <p:nvPr/>
        </p:nvSpPr>
        <p:spPr bwMode="auto">
          <a:xfrm>
            <a:off x="2143125" y="1314450"/>
            <a:ext cx="9429750" cy="637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6075" b="1">
                <a:solidFill>
                  <a:srgbClr val="000000"/>
                </a:solidFill>
              </a:rPr>
              <a:t>Blest be the tie that binds our hearts in Christian love;</a:t>
            </a:r>
          </a:p>
          <a:p>
            <a:pPr algn="ctr" defTabSz="1028700" fontAlgn="base">
              <a:spcBef>
                <a:spcPct val="50000"/>
              </a:spcBef>
              <a:spcAft>
                <a:spcPct val="0"/>
              </a:spcAft>
              <a:buNone/>
            </a:pPr>
            <a:r>
              <a:rPr lang="en-US" altLang="en-US" sz="6075" b="1">
                <a:solidFill>
                  <a:srgbClr val="000000"/>
                </a:solidFill>
              </a:rPr>
              <a:t>The fellowship of kindred minds is like to that above;</a:t>
            </a:r>
            <a:r>
              <a:rPr lang="en-US" altLang="en-US" sz="7425" b="1">
                <a:solidFill>
                  <a:srgbClr val="000000"/>
                </a:solidFill>
                <a:latin typeface="Arial Black" panose="020B0A04020102020204" pitchFamily="34" charset="0"/>
              </a:rPr>
              <a:t> </a:t>
            </a:r>
          </a:p>
        </p:txBody>
      </p:sp>
    </p:spTree>
    <p:extLst>
      <p:ext uri="{BB962C8B-B14F-4D97-AF65-F5344CB8AC3E}">
        <p14:creationId xmlns:p14="http://schemas.microsoft.com/office/powerpoint/2010/main" val="413720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675" y="1023343"/>
            <a:ext cx="9772650" cy="7063382"/>
          </a:xfrm>
        </p:spPr>
        <p:txBody>
          <a:bodyPr>
            <a:noAutofit/>
          </a:bodyPr>
          <a:lstStyle/>
          <a:p>
            <a:pPr lvl="0" eaLnBrk="0" fontAlgn="base" hangingPunct="0">
              <a:spcAft>
                <a:spcPct val="0"/>
              </a:spcAft>
            </a:pPr>
            <a:r>
              <a:rPr lang="en-US" sz="5400" b="1" dirty="0">
                <a:solidFill>
                  <a:srgbClr val="000000"/>
                </a:solidFill>
                <a:latin typeface="Arial Rounded MT Bold" pitchFamily="34" charset="0"/>
                <a:ea typeface="+mn-ea"/>
                <a:cs typeface="Arial" pitchFamily="34" charset="0"/>
              </a:rPr>
              <a:t>I have decided to follow Jesus,</a:t>
            </a:r>
            <a:br>
              <a:rPr lang="en-US" sz="5400" b="1" dirty="0">
                <a:solidFill>
                  <a:srgbClr val="000000"/>
                </a:solidFill>
                <a:latin typeface="Arial Rounded MT Bold" pitchFamily="34" charset="0"/>
                <a:ea typeface="+mn-ea"/>
                <a:cs typeface="Arial" pitchFamily="34" charset="0"/>
              </a:rPr>
            </a:br>
            <a:r>
              <a:rPr lang="en-US" sz="5400" b="1" dirty="0">
                <a:solidFill>
                  <a:srgbClr val="000000"/>
                </a:solidFill>
                <a:latin typeface="Arial Rounded MT Bold" pitchFamily="34" charset="0"/>
                <a:ea typeface="+mn-ea"/>
                <a:cs typeface="Arial" pitchFamily="34" charset="0"/>
              </a:rPr>
              <a:t>I have decided to follow Jesus,</a:t>
            </a:r>
            <a:br>
              <a:rPr lang="en-US" sz="5400" b="1" dirty="0">
                <a:solidFill>
                  <a:srgbClr val="000000"/>
                </a:solidFill>
                <a:latin typeface="Arial Rounded MT Bold" pitchFamily="34" charset="0"/>
                <a:ea typeface="+mn-ea"/>
                <a:cs typeface="Arial" pitchFamily="34" charset="0"/>
              </a:rPr>
            </a:br>
            <a:r>
              <a:rPr lang="en-US" sz="5400" b="1" dirty="0">
                <a:solidFill>
                  <a:srgbClr val="000000"/>
                </a:solidFill>
                <a:latin typeface="Arial Rounded MT Bold" pitchFamily="34" charset="0"/>
                <a:ea typeface="+mn-ea"/>
                <a:cs typeface="Arial" pitchFamily="34" charset="0"/>
              </a:rPr>
              <a:t>I have decided to follow Jesus,</a:t>
            </a:r>
            <a:br>
              <a:rPr lang="en-US" sz="5400" b="1" dirty="0">
                <a:solidFill>
                  <a:srgbClr val="000000"/>
                </a:solidFill>
                <a:latin typeface="Arial Rounded MT Bold" pitchFamily="34" charset="0"/>
                <a:ea typeface="+mn-ea"/>
                <a:cs typeface="Arial" pitchFamily="34" charset="0"/>
              </a:rPr>
            </a:br>
            <a:br>
              <a:rPr lang="en-US" sz="5400" b="1" dirty="0">
                <a:solidFill>
                  <a:srgbClr val="000000"/>
                </a:solidFill>
                <a:latin typeface="Arial Rounded MT Bold" pitchFamily="34" charset="0"/>
                <a:ea typeface="+mn-ea"/>
                <a:cs typeface="Arial" pitchFamily="34" charset="0"/>
              </a:rPr>
            </a:br>
            <a:r>
              <a:rPr lang="en-US" sz="5400" b="1" dirty="0">
                <a:solidFill>
                  <a:srgbClr val="000000"/>
                </a:solidFill>
                <a:latin typeface="Arial Rounded MT Bold" pitchFamily="34" charset="0"/>
                <a:ea typeface="+mn-ea"/>
                <a:cs typeface="Arial" pitchFamily="34" charset="0"/>
              </a:rPr>
              <a:t>No turning back, no turning back.</a:t>
            </a:r>
            <a:endParaRPr lang="en-US" sz="8100" dirty="0"/>
          </a:p>
        </p:txBody>
      </p:sp>
    </p:spTree>
    <p:extLst>
      <p:ext uri="{BB962C8B-B14F-4D97-AF65-F5344CB8AC3E}">
        <p14:creationId xmlns:p14="http://schemas.microsoft.com/office/powerpoint/2010/main" val="3957432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F2E5CB59-3E68-25BF-9654-B41D928F7136}"/>
              </a:ext>
            </a:extLst>
          </p:cNvPr>
          <p:cNvSpPr txBox="1">
            <a:spLocks noChangeArrowheads="1"/>
          </p:cNvSpPr>
          <p:nvPr/>
        </p:nvSpPr>
        <p:spPr bwMode="auto">
          <a:xfrm>
            <a:off x="2057400" y="1057275"/>
            <a:ext cx="9601200" cy="616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6075" b="1">
                <a:solidFill>
                  <a:srgbClr val="000000"/>
                </a:solidFill>
              </a:rPr>
              <a:t>Before our Father’s throne we pour our ardent prayers;</a:t>
            </a:r>
          </a:p>
          <a:p>
            <a:pPr algn="ctr" defTabSz="1028700" fontAlgn="base">
              <a:spcBef>
                <a:spcPct val="50000"/>
              </a:spcBef>
              <a:spcAft>
                <a:spcPct val="0"/>
              </a:spcAft>
              <a:buNone/>
            </a:pPr>
            <a:r>
              <a:rPr lang="en-US" altLang="en-US" sz="6075" b="1">
                <a:solidFill>
                  <a:srgbClr val="000000"/>
                </a:solidFill>
              </a:rPr>
              <a:t>Our fears, our hopes, our aims are one, our comforts and our cares</a:t>
            </a:r>
          </a:p>
        </p:txBody>
      </p:sp>
    </p:spTree>
    <p:extLst>
      <p:ext uri="{BB962C8B-B14F-4D97-AF65-F5344CB8AC3E}">
        <p14:creationId xmlns:p14="http://schemas.microsoft.com/office/powerpoint/2010/main" val="3361081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95B4E755-AF02-F903-505E-0EF975CC6FD3}"/>
              </a:ext>
            </a:extLst>
          </p:cNvPr>
          <p:cNvSpPr txBox="1">
            <a:spLocks noChangeArrowheads="1"/>
          </p:cNvSpPr>
          <p:nvPr/>
        </p:nvSpPr>
        <p:spPr bwMode="auto">
          <a:xfrm>
            <a:off x="1971675" y="1057275"/>
            <a:ext cx="9686925" cy="52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6075" b="1">
                <a:solidFill>
                  <a:srgbClr val="000000"/>
                </a:solidFill>
              </a:rPr>
              <a:t>When we asunder part, it gives us inward pain;</a:t>
            </a:r>
          </a:p>
          <a:p>
            <a:pPr algn="ctr" defTabSz="1028700" fontAlgn="base">
              <a:spcBef>
                <a:spcPct val="50000"/>
              </a:spcBef>
              <a:spcAft>
                <a:spcPct val="0"/>
              </a:spcAft>
              <a:buNone/>
            </a:pPr>
            <a:r>
              <a:rPr lang="en-US" altLang="en-US" sz="6075" b="1">
                <a:solidFill>
                  <a:srgbClr val="000000"/>
                </a:solidFill>
              </a:rPr>
              <a:t>But we shall be joined in heart, and hope to meet again.</a:t>
            </a:r>
          </a:p>
        </p:txBody>
      </p:sp>
      <p:sp>
        <p:nvSpPr>
          <p:cNvPr id="9219" name="Text Box 6">
            <a:extLst>
              <a:ext uri="{FF2B5EF4-FFF2-40B4-BE49-F238E27FC236}">
                <a16:creationId xmlns:a16="http://schemas.microsoft.com/office/drawing/2014/main" id="{A4B52A5A-35E2-EEEA-B75B-BF745A8A7A78}"/>
              </a:ext>
            </a:extLst>
          </p:cNvPr>
          <p:cNvSpPr txBox="1">
            <a:spLocks noChangeArrowheads="1"/>
          </p:cNvSpPr>
          <p:nvPr/>
        </p:nvSpPr>
        <p:spPr bwMode="auto">
          <a:xfrm>
            <a:off x="10887075" y="7915276"/>
            <a:ext cx="5143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028700" fontAlgn="base">
              <a:spcBef>
                <a:spcPct val="50000"/>
              </a:spcBef>
              <a:spcAft>
                <a:spcPct val="0"/>
              </a:spcAft>
              <a:buNone/>
            </a:pPr>
            <a:r>
              <a:rPr lang="en-US" altLang="en-US" sz="2700">
                <a:solidFill>
                  <a:srgbClr val="FFFFFF"/>
                </a:solidFill>
              </a:rPr>
              <a:t>*</a:t>
            </a:r>
          </a:p>
        </p:txBody>
      </p:sp>
    </p:spTree>
    <p:extLst>
      <p:ext uri="{BB962C8B-B14F-4D97-AF65-F5344CB8AC3E}">
        <p14:creationId xmlns:p14="http://schemas.microsoft.com/office/powerpoint/2010/main" val="1655080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34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063382"/>
          </a:xfrm>
        </p:spPr>
        <p:txBody>
          <a:bodyPr>
            <a:noAutofit/>
          </a:bodyPr>
          <a:lstStyle/>
          <a:p>
            <a:pPr lvl="0" eaLnBrk="0" fontAlgn="base" hangingPunct="0">
              <a:spcAft>
                <a:spcPct val="0"/>
              </a:spcAft>
            </a:pPr>
            <a:r>
              <a:rPr lang="en-US" sz="5400" b="1" dirty="0">
                <a:solidFill>
                  <a:srgbClr val="000000"/>
                </a:solidFill>
                <a:latin typeface="Arial Rounded MT Bold" pitchFamily="34" charset="0"/>
                <a:ea typeface="+mn-ea"/>
                <a:cs typeface="Arial" pitchFamily="34" charset="0"/>
              </a:rPr>
              <a:t>The world behind me, the cross before me;</a:t>
            </a:r>
            <a:br>
              <a:rPr lang="en-US" sz="5400" b="1" dirty="0">
                <a:solidFill>
                  <a:srgbClr val="000000"/>
                </a:solidFill>
                <a:latin typeface="Arial Rounded MT Bold" pitchFamily="34" charset="0"/>
                <a:ea typeface="+mn-ea"/>
                <a:cs typeface="Arial" pitchFamily="34" charset="0"/>
              </a:rPr>
            </a:br>
            <a:r>
              <a:rPr lang="en-US" sz="5400" b="1" dirty="0">
                <a:solidFill>
                  <a:srgbClr val="000000"/>
                </a:solidFill>
                <a:latin typeface="Arial Rounded MT Bold" pitchFamily="34" charset="0"/>
                <a:ea typeface="+mn-ea"/>
                <a:cs typeface="Arial" pitchFamily="34" charset="0"/>
              </a:rPr>
              <a:t>The world behind me, the cross before me;</a:t>
            </a:r>
            <a:br>
              <a:rPr lang="en-US" sz="5400" b="1" dirty="0">
                <a:solidFill>
                  <a:srgbClr val="000000"/>
                </a:solidFill>
                <a:latin typeface="Arial Rounded MT Bold" pitchFamily="34" charset="0"/>
                <a:ea typeface="+mn-ea"/>
                <a:cs typeface="Arial" pitchFamily="34" charset="0"/>
              </a:rPr>
            </a:br>
            <a:r>
              <a:rPr lang="en-US" sz="5400" b="1" dirty="0">
                <a:solidFill>
                  <a:srgbClr val="000000"/>
                </a:solidFill>
                <a:latin typeface="Arial Rounded MT Bold" pitchFamily="34" charset="0"/>
                <a:ea typeface="+mn-ea"/>
                <a:cs typeface="Arial" pitchFamily="34" charset="0"/>
              </a:rPr>
              <a:t>The world behind me, the cross before me,</a:t>
            </a:r>
            <a:br>
              <a:rPr lang="en-US" sz="5400" b="1" dirty="0">
                <a:solidFill>
                  <a:srgbClr val="000000"/>
                </a:solidFill>
                <a:latin typeface="Arial Rounded MT Bold" pitchFamily="34" charset="0"/>
                <a:ea typeface="+mn-ea"/>
                <a:cs typeface="Arial" pitchFamily="34" charset="0"/>
              </a:rPr>
            </a:br>
            <a:br>
              <a:rPr lang="en-US" sz="5400" b="1" dirty="0">
                <a:solidFill>
                  <a:srgbClr val="000000"/>
                </a:solidFill>
                <a:latin typeface="Arial Rounded MT Bold" pitchFamily="34" charset="0"/>
                <a:ea typeface="+mn-ea"/>
                <a:cs typeface="Arial" pitchFamily="34" charset="0"/>
              </a:rPr>
            </a:br>
            <a:r>
              <a:rPr lang="en-US" sz="5400" b="1" dirty="0">
                <a:solidFill>
                  <a:srgbClr val="000000"/>
                </a:solidFill>
                <a:latin typeface="Arial Rounded MT Bold" pitchFamily="34" charset="0"/>
                <a:ea typeface="+mn-ea"/>
                <a:cs typeface="Arial" pitchFamily="34" charset="0"/>
              </a:rPr>
              <a:t>No Turning back, no turning back.</a:t>
            </a:r>
            <a:endParaRPr lang="en-US" sz="6750" b="1" dirty="0"/>
          </a:p>
        </p:txBody>
      </p:sp>
    </p:spTree>
    <p:extLst>
      <p:ext uri="{BB962C8B-B14F-4D97-AF65-F5344CB8AC3E}">
        <p14:creationId xmlns:p14="http://schemas.microsoft.com/office/powerpoint/2010/main" val="426332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noAutofit/>
          </a:bodyPr>
          <a:lstStyle/>
          <a:p>
            <a:pPr lvl="0" eaLnBrk="0" fontAlgn="base" hangingPunct="0">
              <a:spcAft>
                <a:spcPct val="0"/>
              </a:spcAft>
            </a:pP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r>
              <a:rPr lang="en-US" b="1" dirty="0" err="1">
                <a:solidFill>
                  <a:srgbClr val="000000"/>
                </a:solidFill>
                <a:latin typeface="Arial Rounded MT Bold" pitchFamily="34" charset="0"/>
                <a:ea typeface="+mn-ea"/>
                <a:cs typeface="Arial" pitchFamily="34" charset="0"/>
              </a:rPr>
              <a:t>Tho</a:t>
            </a:r>
            <a:r>
              <a:rPr lang="en-US" b="1" dirty="0">
                <a:solidFill>
                  <a:srgbClr val="000000"/>
                </a:solidFill>
                <a:latin typeface="Arial Rounded MT Bold" pitchFamily="34" charset="0"/>
                <a:ea typeface="+mn-ea"/>
                <a:cs typeface="Arial" pitchFamily="34" charset="0"/>
              </a:rPr>
              <a:t>’ none go with me, still I will follow,</a:t>
            </a:r>
            <a:br>
              <a:rPr lang="en-US" b="1" dirty="0">
                <a:solidFill>
                  <a:srgbClr val="000000"/>
                </a:solidFill>
                <a:latin typeface="Arial Rounded MT Bold" pitchFamily="34" charset="0"/>
                <a:ea typeface="+mn-ea"/>
                <a:cs typeface="Arial" pitchFamily="34" charset="0"/>
              </a:rPr>
            </a:br>
            <a:br>
              <a:rPr lang="en-US" b="1" dirty="0">
                <a:solidFill>
                  <a:srgbClr val="000000"/>
                </a:solidFill>
                <a:latin typeface="Arial Rounded MT Bold" pitchFamily="34" charset="0"/>
                <a:ea typeface="+mn-ea"/>
                <a:cs typeface="Arial" pitchFamily="34" charset="0"/>
              </a:rPr>
            </a:br>
            <a:r>
              <a:rPr lang="en-US" b="1" dirty="0">
                <a:solidFill>
                  <a:srgbClr val="000000"/>
                </a:solidFill>
                <a:latin typeface="Arial Rounded MT Bold" pitchFamily="34" charset="0"/>
                <a:ea typeface="+mn-ea"/>
                <a:cs typeface="Arial" pitchFamily="34" charset="0"/>
              </a:rPr>
              <a:t>No Turning back, no turning back.</a:t>
            </a:r>
            <a:endParaRPr lang="en-US" sz="6075" b="1" dirty="0"/>
          </a:p>
        </p:txBody>
      </p:sp>
    </p:spTree>
    <p:extLst>
      <p:ext uri="{BB962C8B-B14F-4D97-AF65-F5344CB8AC3E}">
        <p14:creationId xmlns:p14="http://schemas.microsoft.com/office/powerpoint/2010/main" val="20118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7149107"/>
          </a:xfrm>
        </p:spPr>
        <p:txBody>
          <a:bodyPr>
            <a:normAutofit fontScale="90000"/>
          </a:bodyPr>
          <a:lstStyle/>
          <a:p>
            <a:pPr lvl="0" eaLnBrk="0" fontAlgn="base" hangingPunct="0">
              <a:spcAft>
                <a:spcPct val="0"/>
              </a:spcAft>
            </a:pPr>
            <a:r>
              <a:rPr lang="en-US" sz="5513" b="1" dirty="0">
                <a:solidFill>
                  <a:srgbClr val="000000"/>
                </a:solidFill>
                <a:latin typeface="Arial Rounded MT Bold" pitchFamily="34" charset="0"/>
                <a:ea typeface="+mn-ea"/>
                <a:cs typeface="Arial" pitchFamily="34" charset="0"/>
              </a:rPr>
              <a:t>Will you decide now to follow Jesus?</a:t>
            </a:r>
            <a:br>
              <a:rPr lang="en-US" sz="5513" b="1" dirty="0">
                <a:solidFill>
                  <a:srgbClr val="000000"/>
                </a:solidFill>
                <a:latin typeface="Arial Rounded MT Bold" pitchFamily="34" charset="0"/>
                <a:ea typeface="+mn-ea"/>
                <a:cs typeface="Arial" pitchFamily="34" charset="0"/>
              </a:rPr>
            </a:br>
            <a:r>
              <a:rPr lang="en-US" sz="5513" b="1" dirty="0">
                <a:solidFill>
                  <a:srgbClr val="000000"/>
                </a:solidFill>
                <a:latin typeface="Arial Rounded MT Bold" pitchFamily="34" charset="0"/>
                <a:ea typeface="+mn-ea"/>
                <a:cs typeface="Arial" pitchFamily="34" charset="0"/>
              </a:rPr>
              <a:t>Will you decide now to follow Jesus?</a:t>
            </a:r>
            <a:br>
              <a:rPr lang="en-US" sz="5513" b="1" dirty="0">
                <a:solidFill>
                  <a:srgbClr val="000000"/>
                </a:solidFill>
                <a:latin typeface="Arial Rounded MT Bold" pitchFamily="34" charset="0"/>
                <a:ea typeface="+mn-ea"/>
                <a:cs typeface="Arial" pitchFamily="34" charset="0"/>
              </a:rPr>
            </a:br>
            <a:r>
              <a:rPr lang="en-US" sz="5513" b="1" dirty="0">
                <a:solidFill>
                  <a:srgbClr val="000000"/>
                </a:solidFill>
                <a:latin typeface="Arial Rounded MT Bold" pitchFamily="34" charset="0"/>
                <a:ea typeface="+mn-ea"/>
                <a:cs typeface="Arial" pitchFamily="34" charset="0"/>
              </a:rPr>
              <a:t>Will you decide now to follow Jesus?</a:t>
            </a:r>
            <a:br>
              <a:rPr lang="en-US" sz="5513" b="1" dirty="0">
                <a:solidFill>
                  <a:srgbClr val="000000"/>
                </a:solidFill>
                <a:latin typeface="Arial Rounded MT Bold" pitchFamily="34" charset="0"/>
                <a:ea typeface="+mn-ea"/>
                <a:cs typeface="Arial" pitchFamily="34" charset="0"/>
              </a:rPr>
            </a:br>
            <a:br>
              <a:rPr lang="en-US" sz="5513" b="1" dirty="0">
                <a:solidFill>
                  <a:srgbClr val="000000"/>
                </a:solidFill>
                <a:latin typeface="Arial Rounded MT Bold" pitchFamily="34" charset="0"/>
                <a:ea typeface="+mn-ea"/>
                <a:cs typeface="Arial" pitchFamily="34" charset="0"/>
              </a:rPr>
            </a:br>
            <a:r>
              <a:rPr lang="en-US" sz="5513" b="1" dirty="0">
                <a:solidFill>
                  <a:srgbClr val="000000"/>
                </a:solidFill>
                <a:latin typeface="Arial Rounded MT Bold" pitchFamily="34" charset="0"/>
                <a:ea typeface="+mn-ea"/>
                <a:cs typeface="Arial" pitchFamily="34" charset="0"/>
              </a:rPr>
              <a:t>No Turning back, no turning back.</a:t>
            </a:r>
            <a:br>
              <a:rPr lang="en-US" sz="4050" dirty="0">
                <a:solidFill>
                  <a:srgbClr val="000000"/>
                </a:solidFill>
                <a:latin typeface="Times" charset="0"/>
                <a:ea typeface="+mn-ea"/>
                <a:cs typeface="Arial" pitchFamily="34" charset="0"/>
              </a:rPr>
            </a:br>
            <a:endParaRPr lang="en-US" dirty="0"/>
          </a:p>
        </p:txBody>
      </p:sp>
    </p:spTree>
    <p:extLst>
      <p:ext uri="{BB962C8B-B14F-4D97-AF65-F5344CB8AC3E}">
        <p14:creationId xmlns:p14="http://schemas.microsoft.com/office/powerpoint/2010/main" val="3930360834"/>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5822</TotalTime>
  <Words>1547</Words>
  <Application>Microsoft Office PowerPoint</Application>
  <PresentationFormat>Custom</PresentationFormat>
  <Paragraphs>95</Paragraphs>
  <Slides>63</Slides>
  <Notes>7</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63</vt:i4>
      </vt:variant>
    </vt:vector>
  </HeadingPairs>
  <TitlesOfParts>
    <vt:vector size="87" baseType="lpstr">
      <vt:lpstr>MS PGothic</vt:lpstr>
      <vt:lpstr>Aharoni</vt:lpstr>
      <vt:lpstr>Algerian</vt:lpstr>
      <vt:lpstr>Amasis MT Pro Black</vt:lpstr>
      <vt:lpstr>Arial</vt:lpstr>
      <vt:lpstr>Arial Black</vt:lpstr>
      <vt:lpstr>Arial Rounded MT Bold</vt:lpstr>
      <vt:lpstr>Baguet Script</vt:lpstr>
      <vt:lpstr>Berlin Sans FB</vt:lpstr>
      <vt:lpstr>Bernard MT Condensed</vt:lpstr>
      <vt:lpstr>Broadway</vt:lpstr>
      <vt:lpstr>Calibri</vt:lpstr>
      <vt:lpstr>Calibri Light</vt:lpstr>
      <vt:lpstr>Times</vt:lpstr>
      <vt:lpstr>3_Office Theme</vt:lpstr>
      <vt:lpstr>4_Office Theme</vt:lpstr>
      <vt:lpstr>6_Office Theme</vt:lpstr>
      <vt:lpstr>7_Office Theme</vt:lpstr>
      <vt:lpstr>Default Design</vt:lpstr>
      <vt:lpstr>Office 2013 - 2022 Theme</vt:lpstr>
      <vt:lpstr>1_Default Design</vt:lpstr>
      <vt:lpstr>1_Office Theme</vt:lpstr>
      <vt:lpstr>Office Theme</vt:lpstr>
      <vt:lpstr>2_Office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I Have Decided to Follow Jesus </vt:lpstr>
      <vt:lpstr>I have decided to follow Jesus, I have decided to follow Jesus, I have decided to follow Jesus,  No turning back, no turning back.</vt:lpstr>
      <vt:lpstr>The world behind me, the cross before me; The world behind me, the cross before me; The world behind me, the cross before me,  No Turning back, no turning back.</vt:lpstr>
      <vt:lpstr>Tho’ none go with me, still I will follow, Tho’ none go with me, still I will follow, Tho’ none go with me, still I will follow,  No Turning back, no turning back.</vt:lpstr>
      <vt:lpstr>Will you decide now to follow Jesus? Will you decide now to follow Jesus? Will you decide now to follow Jesus?  No Turning back, no turning back. </vt:lpstr>
      <vt:lpstr>PowerPoint Presentation</vt:lpstr>
      <vt:lpstr>WELCOME</vt:lpstr>
      <vt:lpstr>Call To Worship   Elder Roy Palk Liturgist      </vt:lpstr>
      <vt:lpstr>Reader:  This is the day the Lord has made. Let us rejoice and be glad in it. Again today we come together to worship— the God of creation, of salvation, of time and eternity!</vt:lpstr>
      <vt:lpstr>People: Praise the Lord. All that is within me, Praise God’s holy name.</vt:lpstr>
      <vt:lpstr>Reader:  Praise the Lord and remember all his kindnesses: in forgiving our sins; in curing our diseases; in saving us from destruction; in surrounding us with love.</vt:lpstr>
      <vt:lpstr>People: The Lord is full of mercy and compassion.</vt:lpstr>
      <vt:lpstr>Reader:  The Lord is slow to anger and willing to give us gifts of love.</vt:lpstr>
      <vt:lpstr>People: Praise the Lord!  Oh, all that is within me, praise the Lord.</vt:lpstr>
      <vt:lpstr>PowerPoint Presentation</vt:lpstr>
      <vt:lpstr>Prayer of confession  </vt:lpstr>
      <vt:lpstr>Reader:  Dear Jesus, it is hard to forgive people when they hurt us and our friends. We want to react, retaliate and get even—and sometimes we do. </vt:lpstr>
      <vt:lpstr>Reader:  But you teach us to love our enemies no matter what they do. Forgive us, Lord Jesus, when we do not forgive others. </vt:lpstr>
      <vt:lpstr>Reader:  Help us to understand why people hurt others, and let our hearts be filled with love for them. </vt:lpstr>
      <vt:lpstr>People: Lord, have mercy.</vt:lpstr>
      <vt:lpstr> Reader: In you there is forgiveness for repentance. So let us confess our sins with an honest heart.</vt:lpstr>
      <vt:lpstr>People: Lord, hear our prayers. </vt:lpstr>
      <vt:lpstr>A Moment for Silent Confession</vt:lpstr>
      <vt:lpstr>Words of Assurance and Pardon of the Gospel  Jeanie Smith, Liturgist</vt:lpstr>
      <vt:lpstr>Reader:  To all who turn from sin in sorrow, to all who turn to God in hope, this is God’s Word of grace: We are accepted, we are forgiven, we are loved. This gift we have from God.</vt:lpstr>
      <vt:lpstr>People: Thanks be to God! Hallelujah!</vt:lpstr>
      <vt:lpstr>PowerPoint Presentation</vt:lpstr>
      <vt:lpstr>Amazing Grace  (My Chains Are Gone)   Chris Tomlin </vt:lpstr>
      <vt:lpstr>Amazing grace How sweet the sound That saved a wretch like me I once was lost, but now I'm found Was blind, but now I see</vt:lpstr>
      <vt:lpstr>'Twas grace that taught my heart to fear And grace my fears relieved How precious did that grace appear The hour I first believed</vt:lpstr>
      <vt:lpstr>My chains are gone I've been set free My God, my Savior has ransomed me And like a flood His mercy reigns Unending love, amazing grace</vt:lpstr>
      <vt:lpstr>The Lord has promised good to me His word my hope secures He will my shield and portion be As long as life endures</vt:lpstr>
      <vt:lpstr>My chains are gone I've been set free My God, my Savior has ransomed me And like a flood His mercy reigns Unending love, amazing grace</vt:lpstr>
      <vt:lpstr>The earth shall soon dissolve like snow The sun forbear to shine But God, Who called me here below, Will be forever mine. Will be forever mine. You are forever mine.</vt:lpstr>
      <vt:lpstr>My chains are gone I've been set free My God, my Savior has ransomed me And like a flood His mercy reigns Unending love, amazing grace</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Teaching Moment  “Justice versus Revenge” Matthew 5:43ff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Blest Be The Tie That Binds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274</cp:revision>
  <dcterms:created xsi:type="dcterms:W3CDTF">2021-03-31T13:56:44Z</dcterms:created>
  <dcterms:modified xsi:type="dcterms:W3CDTF">2024-09-29T13:31:55Z</dcterms:modified>
</cp:coreProperties>
</file>