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711" r:id="rId5"/>
    <p:sldMasterId id="2147484719" r:id="rId6"/>
    <p:sldMasterId id="2147484731" r:id="rId7"/>
    <p:sldMasterId id="2147484748" r:id="rId8"/>
    <p:sldMasterId id="2147484751" r:id="rId9"/>
    <p:sldMasterId id="2147484754" r:id="rId10"/>
    <p:sldMasterId id="2147484757" r:id="rId11"/>
  </p:sldMasterIdLst>
  <p:notesMasterIdLst>
    <p:notesMasterId r:id="rId96"/>
  </p:notesMasterIdLst>
  <p:sldIdLst>
    <p:sldId id="3324" r:id="rId12"/>
    <p:sldId id="610" r:id="rId13"/>
    <p:sldId id="469" r:id="rId14"/>
    <p:sldId id="470" r:id="rId15"/>
    <p:sldId id="3370" r:id="rId16"/>
    <p:sldId id="258" r:id="rId17"/>
    <p:sldId id="3371" r:id="rId18"/>
    <p:sldId id="3372" r:id="rId19"/>
    <p:sldId id="3373" r:id="rId20"/>
    <p:sldId id="3374" r:id="rId21"/>
    <p:sldId id="3375" r:id="rId22"/>
    <p:sldId id="3376" r:id="rId23"/>
    <p:sldId id="3377" r:id="rId24"/>
    <p:sldId id="3378" r:id="rId25"/>
    <p:sldId id="3379" r:id="rId26"/>
    <p:sldId id="3407" r:id="rId27"/>
    <p:sldId id="3408" r:id="rId28"/>
    <p:sldId id="3409" r:id="rId29"/>
    <p:sldId id="3410" r:id="rId30"/>
    <p:sldId id="3411" r:id="rId31"/>
    <p:sldId id="3412" r:id="rId32"/>
    <p:sldId id="3413" r:id="rId33"/>
    <p:sldId id="3414" r:id="rId34"/>
    <p:sldId id="3415" r:id="rId35"/>
    <p:sldId id="3416" r:id="rId36"/>
    <p:sldId id="1986" r:id="rId37"/>
    <p:sldId id="3312" r:id="rId38"/>
    <p:sldId id="3313" r:id="rId39"/>
    <p:sldId id="2778" r:id="rId40"/>
    <p:sldId id="3417" r:id="rId41"/>
    <p:sldId id="3418" r:id="rId42"/>
    <p:sldId id="2693" r:id="rId43"/>
    <p:sldId id="2472" r:id="rId44"/>
    <p:sldId id="3343" r:id="rId45"/>
    <p:sldId id="3336" r:id="rId46"/>
    <p:sldId id="3337" r:id="rId47"/>
    <p:sldId id="3344" r:id="rId48"/>
    <p:sldId id="3342" r:id="rId49"/>
    <p:sldId id="3419" r:id="rId50"/>
    <p:sldId id="3420" r:id="rId51"/>
    <p:sldId id="3322" r:id="rId52"/>
    <p:sldId id="582" r:id="rId53"/>
    <p:sldId id="447" r:id="rId54"/>
    <p:sldId id="448" r:id="rId55"/>
    <p:sldId id="3402" r:id="rId56"/>
    <p:sldId id="257" r:id="rId57"/>
    <p:sldId id="3421" r:id="rId58"/>
    <p:sldId id="259" r:id="rId59"/>
    <p:sldId id="3422" r:id="rId60"/>
    <p:sldId id="268" r:id="rId61"/>
    <p:sldId id="3423" r:id="rId62"/>
    <p:sldId id="3424" r:id="rId63"/>
    <p:sldId id="267" r:id="rId64"/>
    <p:sldId id="3425" r:id="rId65"/>
    <p:sldId id="3426" r:id="rId66"/>
    <p:sldId id="3427" r:id="rId67"/>
    <p:sldId id="3428" r:id="rId68"/>
    <p:sldId id="3429" r:id="rId69"/>
    <p:sldId id="3430" r:id="rId70"/>
    <p:sldId id="3431" r:id="rId71"/>
    <p:sldId id="3432" r:id="rId72"/>
    <p:sldId id="3433" r:id="rId73"/>
    <p:sldId id="3434" r:id="rId74"/>
    <p:sldId id="3435" r:id="rId75"/>
    <p:sldId id="3436" r:id="rId76"/>
    <p:sldId id="3437" r:id="rId77"/>
    <p:sldId id="454" r:id="rId78"/>
    <p:sldId id="455" r:id="rId79"/>
    <p:sldId id="1001" r:id="rId80"/>
    <p:sldId id="1943" r:id="rId81"/>
    <p:sldId id="3438" r:id="rId82"/>
    <p:sldId id="3439" r:id="rId83"/>
    <p:sldId id="3440" r:id="rId84"/>
    <p:sldId id="3398" r:id="rId85"/>
    <p:sldId id="3399" r:id="rId86"/>
    <p:sldId id="3400" r:id="rId87"/>
    <p:sldId id="263" r:id="rId88"/>
    <p:sldId id="260" r:id="rId89"/>
    <p:sldId id="264" r:id="rId90"/>
    <p:sldId id="3441" r:id="rId91"/>
    <p:sldId id="265" r:id="rId92"/>
    <p:sldId id="3442" r:id="rId93"/>
    <p:sldId id="266" r:id="rId94"/>
    <p:sldId id="464" r:id="rId95"/>
  </p:sldIdLst>
  <p:sldSz cx="11582400" cy="868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638" autoAdjust="0"/>
    <p:restoredTop sz="94660" autoAdjust="0"/>
  </p:normalViewPr>
  <p:slideViewPr>
    <p:cSldViewPr snapToGrid="0">
      <p:cViewPr varScale="1">
        <p:scale>
          <a:sx n="32" d="100"/>
          <a:sy n="32" d="100"/>
        </p:scale>
        <p:origin x="36" y="1380"/>
      </p:cViewPr>
      <p:guideLst>
        <p:guide orient="horz" pos="2736"/>
        <p:guide pos="3648"/>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9/8/2024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68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84</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9/8/2024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6290" y="2312458"/>
            <a:ext cx="492252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2312458"/>
            <a:ext cx="492252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050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97799" y="462494"/>
            <a:ext cx="998982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97800" y="2129473"/>
            <a:ext cx="489989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797800" y="3173095"/>
            <a:ext cx="489989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590" y="2129473"/>
            <a:ext cx="4924029"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5863590" y="3173095"/>
            <a:ext cx="4924029"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807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9/8/2024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308626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129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799" y="579120"/>
            <a:ext cx="3735625"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4924029" y="1250740"/>
            <a:ext cx="586359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7799" y="2606040"/>
            <a:ext cx="3735625"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2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7799" y="579120"/>
            <a:ext cx="3735625"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4924029" y="1250740"/>
            <a:ext cx="586359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797799" y="2606040"/>
            <a:ext cx="3735625"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15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09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8656" y="462492"/>
            <a:ext cx="2497455"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96291" y="462492"/>
            <a:ext cx="7347585"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013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4EF6F4D7-871A-4CB9-A28E-309EB0A44023}" type="datetimeFigureOut">
              <a:rPr lang="en-US" smtClean="0">
                <a:solidFill>
                  <a:prstClr val="black">
                    <a:tint val="75000"/>
                  </a:prstClr>
                </a:solidFill>
              </a:rPr>
              <a:pPr defTabSz="1158270"/>
              <a:t>9/8/2024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03C09178-85F8-41E0-95CE-01440D652C64}"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616503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4EF6F4D7-871A-4CB9-A28E-309EB0A44023}" type="datetimeFigureOut">
              <a:rPr lang="en-US" smtClean="0">
                <a:solidFill>
                  <a:prstClr val="black">
                    <a:tint val="75000"/>
                  </a:prstClr>
                </a:solidFill>
              </a:rPr>
              <a:pPr defTabSz="1158270"/>
              <a:t>9/8/2024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03C09178-85F8-41E0-95CE-01440D652C64}"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25510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9/8/2024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5F7CC718-28C1-4360-BAFD-B82091944006}" type="datetimeFigureOut">
              <a:rPr lang="en-US" smtClean="0">
                <a:solidFill>
                  <a:prstClr val="black">
                    <a:tint val="75000"/>
                  </a:prstClr>
                </a:solidFill>
              </a:rPr>
              <a:pPr defTabSz="1158270"/>
              <a:t>9/8/2024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A368544F-9660-400D-BBCA-A2996911E62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46305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5F7CC718-28C1-4360-BAFD-B82091944006}" type="datetimeFigureOut">
              <a:rPr lang="en-US" smtClean="0">
                <a:solidFill>
                  <a:prstClr val="black">
                    <a:tint val="75000"/>
                  </a:prstClr>
                </a:solidFill>
              </a:rPr>
              <a:pPr defTabSz="1158270"/>
              <a:t>9/8/2024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A368544F-9660-400D-BBCA-A2996911E629}"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66379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0FF50B1F-0618-423A-9265-50995FC8D09A}" type="datetimeFigureOut">
              <a:rPr lang="en-US" smtClean="0">
                <a:solidFill>
                  <a:prstClr val="black">
                    <a:tint val="75000"/>
                  </a:prstClr>
                </a:solidFill>
              </a:rPr>
              <a:pPr defTabSz="1158270"/>
              <a:t>9/8/2024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6170E189-A8CF-4C8F-97AB-C16CD5237548}"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3114376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0FF50B1F-0618-423A-9265-50995FC8D09A}" type="datetimeFigureOut">
              <a:rPr lang="en-US" smtClean="0">
                <a:solidFill>
                  <a:prstClr val="black">
                    <a:tint val="75000"/>
                  </a:prstClr>
                </a:solidFill>
              </a:rPr>
              <a:pPr defTabSz="1158270"/>
              <a:t>9/8/2024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6170E189-A8CF-4C8F-97AB-C16CD5237548}"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866538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868680"/>
            <a:fld id="{4EEF55B1-7782-4C4B-83D1-B5DEBCE18AB6}" type="datetimeFigureOut">
              <a:rPr lang="en-US" smtClean="0">
                <a:solidFill>
                  <a:prstClr val="black">
                    <a:tint val="75000"/>
                  </a:prstClr>
                </a:solidFill>
              </a:rPr>
              <a:pPr defTabSz="868680"/>
              <a:t>9/8/2024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86868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868680"/>
            <a:fld id="{6923D3F0-C0E1-443E-B9B3-23B44FD173D7}" type="slidenum">
              <a:rPr lang="en-US" smtClean="0">
                <a:solidFill>
                  <a:prstClr val="black">
                    <a:tint val="75000"/>
                  </a:prstClr>
                </a:solidFill>
              </a:rPr>
              <a:pPr defTabSz="868680"/>
              <a:t>‹#›</a:t>
            </a:fld>
            <a:endParaRPr lang="en-US">
              <a:solidFill>
                <a:prstClr val="black">
                  <a:tint val="75000"/>
                </a:prstClr>
              </a:solidFill>
            </a:endParaRPr>
          </a:p>
        </p:txBody>
      </p:sp>
    </p:spTree>
    <p:extLst>
      <p:ext uri="{BB962C8B-B14F-4D97-AF65-F5344CB8AC3E}">
        <p14:creationId xmlns:p14="http://schemas.microsoft.com/office/powerpoint/2010/main" val="4212113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68680"/>
            <a:fld id="{4EEF55B1-7782-4C4B-83D1-B5DEBCE18AB6}" type="datetimeFigureOut">
              <a:rPr lang="en-US" smtClean="0">
                <a:solidFill>
                  <a:prstClr val="black">
                    <a:tint val="75000"/>
                  </a:prstClr>
                </a:solidFill>
              </a:rPr>
              <a:pPr defTabSz="868680"/>
              <a:t>9/8/2024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86868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868680"/>
            <a:fld id="{6923D3F0-C0E1-443E-B9B3-23B44FD173D7}" type="slidenum">
              <a:rPr lang="en-US" smtClean="0">
                <a:solidFill>
                  <a:prstClr val="black">
                    <a:tint val="75000"/>
                  </a:prstClr>
                </a:solidFill>
              </a:rPr>
              <a:pPr defTabSz="868680"/>
              <a:t>‹#›</a:t>
            </a:fld>
            <a:endParaRPr lang="en-US">
              <a:solidFill>
                <a:prstClr val="black">
                  <a:tint val="75000"/>
                </a:prstClr>
              </a:solidFill>
            </a:endParaRPr>
          </a:p>
        </p:txBody>
      </p:sp>
    </p:spTree>
    <p:extLst>
      <p:ext uri="{BB962C8B-B14F-4D97-AF65-F5344CB8AC3E}">
        <p14:creationId xmlns:p14="http://schemas.microsoft.com/office/powerpoint/2010/main" val="994760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9E0F8F2-7212-DEC4-E579-774E74B9F977}"/>
              </a:ext>
            </a:extLst>
          </p:cNvPr>
          <p:cNvSpPr>
            <a:spLocks noGrp="1" noChangeArrowheads="1"/>
          </p:cNvSpPr>
          <p:nvPr>
            <p:ph type="dt" sz="half" idx="10"/>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1AA499BE-D7C0-145E-B860-1CFFC3704531}"/>
              </a:ext>
            </a:extLst>
          </p:cNvPr>
          <p:cNvSpPr>
            <a:spLocks noGrp="1" noChangeArrowheads="1"/>
          </p:cNvSpPr>
          <p:nvPr>
            <p:ph type="ftr" sz="quarter" idx="11"/>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DF953B44-5F6E-4E1E-A680-6D9D1FD988BF}"/>
              </a:ext>
            </a:extLst>
          </p:cNvPr>
          <p:cNvSpPr>
            <a:spLocks noGrp="1" noChangeArrowheads="1"/>
          </p:cNvSpPr>
          <p:nvPr>
            <p:ph type="sldNum" sz="quarter" idx="12"/>
          </p:nvPr>
        </p:nvSpPr>
        <p:spPr>
          <a:ln/>
        </p:spPr>
        <p:txBody>
          <a:bodyPr/>
          <a:lstStyle>
            <a:lvl1pPr>
              <a:defRPr/>
            </a:lvl1pPr>
          </a:lstStyle>
          <a:p>
            <a:pPr defTabSz="1158270" fontAlgn="base">
              <a:spcBef>
                <a:spcPct val="0"/>
              </a:spcBef>
              <a:spcAft>
                <a:spcPct val="0"/>
              </a:spcAft>
              <a:defRPr/>
            </a:pPr>
            <a:fld id="{3C007C2A-5A00-4D75-B7F8-4328A1867D0B}" type="slidenum">
              <a:rPr lang="en-US" altLang="en-US" smtClean="0">
                <a:solidFill>
                  <a:srgbClr val="000000"/>
                </a:solidFill>
              </a:rPr>
              <a:pPr defTabSz="11582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11480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E3E01E6-F9AB-7B88-1F14-0AA9BC17E2BE}"/>
              </a:ext>
            </a:extLst>
          </p:cNvPr>
          <p:cNvSpPr>
            <a:spLocks noGrp="1" noChangeArrowheads="1"/>
          </p:cNvSpPr>
          <p:nvPr>
            <p:ph type="dt" sz="half" idx="10"/>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137D00FB-49D6-038A-3A18-246CD7511833}"/>
              </a:ext>
            </a:extLst>
          </p:cNvPr>
          <p:cNvSpPr>
            <a:spLocks noGrp="1" noChangeArrowheads="1"/>
          </p:cNvSpPr>
          <p:nvPr>
            <p:ph type="ftr" sz="quarter" idx="11"/>
          </p:nvPr>
        </p:nvSpPr>
        <p:spPr>
          <a:ln/>
        </p:spPr>
        <p:txBody>
          <a:bodyPr/>
          <a:lstStyle>
            <a:lvl1pPr>
              <a:defRPr/>
            </a:lvl1pPr>
          </a:lstStyle>
          <a:p>
            <a:pPr defTabSz="11582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0CACB7DB-9B36-F1B7-FFBB-83212BE3E841}"/>
              </a:ext>
            </a:extLst>
          </p:cNvPr>
          <p:cNvSpPr>
            <a:spLocks noGrp="1" noChangeArrowheads="1"/>
          </p:cNvSpPr>
          <p:nvPr>
            <p:ph type="sldNum" sz="quarter" idx="12"/>
          </p:nvPr>
        </p:nvSpPr>
        <p:spPr>
          <a:ln/>
        </p:spPr>
        <p:txBody>
          <a:bodyPr/>
          <a:lstStyle>
            <a:lvl1pPr>
              <a:defRPr/>
            </a:lvl1pPr>
          </a:lstStyle>
          <a:p>
            <a:pPr defTabSz="1158270" fontAlgn="base">
              <a:spcBef>
                <a:spcPct val="0"/>
              </a:spcBef>
              <a:spcAft>
                <a:spcPct val="0"/>
              </a:spcAft>
              <a:defRPr/>
            </a:pPr>
            <a:fld id="{CA2809BC-6C2C-4A69-82DD-0345E790E8BC}" type="slidenum">
              <a:rPr lang="en-US" altLang="en-US" smtClean="0">
                <a:solidFill>
                  <a:srgbClr val="000000"/>
                </a:solidFill>
              </a:rPr>
              <a:pPr defTabSz="11582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611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9/8/2024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9/8/2024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9/8/2024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defTabSz="342900">
              <a:defRPr/>
            </a:pPr>
            <a:fld id="{B9C800B0-7B37-41C5-8D51-55BB2B986D5D}" type="datetimeFigureOut">
              <a:rPr lang="en-US" smtClean="0">
                <a:solidFill>
                  <a:prstClr val="black">
                    <a:tint val="75000"/>
                  </a:prstClr>
                </a:solidFill>
              </a:rPr>
              <a:pPr defTabSz="342900">
                <a:defRPr/>
              </a:pPr>
              <a:t>9/8/2024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defTabSz="342900">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defTabSz="342900">
              <a:defRPr/>
            </a:pPr>
            <a:fld id="{764EC362-6D5C-42EF-8A7B-FF349380AEA0}" type="slidenum">
              <a:rPr lang="en-US" smtClean="0">
                <a:solidFill>
                  <a:prstClr val="black">
                    <a:tint val="75000"/>
                  </a:prstClr>
                </a:solidFill>
              </a:rPr>
              <a:pPr defTabSz="342900">
                <a:defRPr/>
              </a:pPr>
              <a:t>‹#›</a:t>
            </a:fld>
            <a:endParaRPr lang="en-US">
              <a:solidFill>
                <a:prstClr val="black">
                  <a:tint val="75000"/>
                </a:prstClr>
              </a:solidFill>
            </a:endParaRPr>
          </a:p>
        </p:txBody>
      </p:sp>
    </p:spTree>
    <p:extLst>
      <p:ext uri="{BB962C8B-B14F-4D97-AF65-F5344CB8AC3E}">
        <p14:creationId xmlns:p14="http://schemas.microsoft.com/office/powerpoint/2010/main" val="249421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8680" y="1421660"/>
            <a:ext cx="984504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447800" y="4562581"/>
            <a:ext cx="86868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6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78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0258" y="2165670"/>
            <a:ext cx="998982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790258" y="5813322"/>
            <a:ext cx="9989820" cy="1900237"/>
          </a:xfrm>
        </p:spPr>
        <p:txBody>
          <a:bodyPr/>
          <a:lstStyle>
            <a:lvl1pPr marL="0" indent="0">
              <a:buNone/>
              <a:defRPr sz="3040">
                <a:solidFill>
                  <a:schemeClr val="tx1"/>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9/8/2024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6077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hyperlink" Target="https://www.publicdomainpictures.net/view-image.php?image=78848&amp;picture=jesus-replica-statue-2" TargetMode="External"/><Relationship Id="rId4"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hyperlink" Target="https://pixabay.com/en/praying-hands-faith-hope-pray-2535750/" TargetMode="Externa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hyperlink" Target="https://www.flickr.com/photos/22779530@N02/3985490626/" TargetMode="Externa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9120" y="347875"/>
            <a:ext cx="1042416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79120" y="2026922"/>
            <a:ext cx="1042416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fld id="{BAD0958A-BBC0-4C8A-9E1D-4D51041D464F}" type="datetimeFigureOut">
              <a:rPr lang="en-US" smtClean="0"/>
              <a:pPr defTabSz="685800" fontAlgn="base">
                <a:spcBef>
                  <a:spcPct val="0"/>
                </a:spcBef>
                <a:spcAft>
                  <a:spcPct val="0"/>
                </a:spcAft>
                <a:defRPr/>
              </a:pPr>
              <a:t>9/8/2024</a:t>
            </a:fld>
            <a:endParaRPr lang="en-US" dirty="0"/>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a:defRPr sz="900">
                <a:solidFill>
                  <a:prstClr val="black">
                    <a:tint val="75000"/>
                  </a:prstClr>
                </a:solidFill>
                <a:latin typeface="Arial" charset="0"/>
                <a:ea typeface="+mn-ea"/>
                <a:cs typeface="Arial" charset="0"/>
              </a:defRPr>
            </a:lvl1pPr>
          </a:lstStyle>
          <a:p>
            <a:pPr defTabSz="685800" fontAlgn="base">
              <a:spcBef>
                <a:spcPct val="0"/>
              </a:spcBef>
              <a:spcAft>
                <a:spcPct val="0"/>
              </a:spcAft>
              <a:defRPr/>
            </a:pPr>
            <a:fld id="{8FB26AFD-2468-4690-BEC3-D024BEC52AF4}" type="slidenum">
              <a:rPr lang="en-US" smtClean="0"/>
              <a:pPr defTabSz="6858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46000"/>
            <a:lum/>
            <a:extLst>
              <a:ext uri="{837473B0-CC2E-450A-ABE3-18F120FF3D39}">
                <a1611:picAttrSrcUrl xmlns:a1611="http://schemas.microsoft.com/office/drawing/2016/11/main" r:id="rId5"/>
              </a:ext>
            </a:extLst>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2"/>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1140">
                <a:solidFill>
                  <a:schemeClr val="tx1">
                    <a:tint val="75000"/>
                  </a:schemeClr>
                </a:solidFill>
              </a:defRPr>
            </a:lvl1pPr>
          </a:lstStyle>
          <a:p>
            <a:fld id="{4EEF55B1-7782-4C4B-83D1-B5DEBCE18AB6}" type="datetimeFigureOut">
              <a:rPr lang="en-US" smtClean="0"/>
              <a:pPr/>
              <a:t>9/8/2024</a:t>
            </a:fld>
            <a:endParaRPr lang="en-US"/>
          </a:p>
        </p:txBody>
      </p:sp>
      <p:sp>
        <p:nvSpPr>
          <p:cNvPr id="5" name="Footer Placeholder 4"/>
          <p:cNvSpPr>
            <a:spLocks noGrp="1"/>
          </p:cNvSpPr>
          <p:nvPr>
            <p:ph type="ftr" sz="quarter" idx="3"/>
          </p:nvPr>
        </p:nvSpPr>
        <p:spPr>
          <a:xfrm>
            <a:off x="3957320" y="8051378"/>
            <a:ext cx="3667760" cy="462492"/>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0" y="8051378"/>
            <a:ext cx="2702560" cy="462492"/>
          </a:xfrm>
          <a:prstGeom prst="rect">
            <a:avLst/>
          </a:prstGeom>
        </p:spPr>
        <p:txBody>
          <a:bodyPr vert="horz" lIns="91440" tIns="45720" rIns="91440" bIns="45720" rtlCol="0" anchor="ctr"/>
          <a:lstStyle>
            <a:lvl1pPr algn="r">
              <a:defRPr sz="1140">
                <a:solidFill>
                  <a:schemeClr val="tx1">
                    <a:tint val="75000"/>
                  </a:schemeClr>
                </a:solidFill>
              </a:defRPr>
            </a:lvl1pPr>
          </a:lstStyle>
          <a:p>
            <a:fld id="{6923D3F0-C0E1-443E-B9B3-23B44FD173D7}" type="slidenum">
              <a:rPr lang="en-US" smtClean="0"/>
              <a:pPr/>
              <a:t>‹#›</a:t>
            </a:fld>
            <a:endParaRPr lang="en-US"/>
          </a:p>
        </p:txBody>
      </p:sp>
    </p:spTree>
    <p:extLst>
      <p:ext uri="{BB962C8B-B14F-4D97-AF65-F5344CB8AC3E}">
        <p14:creationId xmlns:p14="http://schemas.microsoft.com/office/powerpoint/2010/main" val="1813502004"/>
      </p:ext>
    </p:extLst>
  </p:cSld>
  <p:clrMap bg1="lt1" tx1="dk1" bg2="lt2" tx2="dk2" accent1="accent1" accent2="accent2" accent3="accent3" accent4="accent4" accent5="accent5" accent6="accent6" hlink="hlink" folHlink="folHlink"/>
  <p:sldLayoutIdLst>
    <p:sldLayoutId id="2147484755" r:id="rId1"/>
    <p:sldLayoutId id="2147484756" r:id="rId2"/>
  </p:sldLayoutIdLst>
  <p:txStyles>
    <p:titleStyle>
      <a:lvl1pPr algn="ctr" defTabSz="868680" rtl="0" eaLnBrk="1" latinLnBrk="0" hangingPunct="1">
        <a:spcBef>
          <a:spcPct val="0"/>
        </a:spcBef>
        <a:buNone/>
        <a:defRPr sz="4180" kern="1200">
          <a:solidFill>
            <a:schemeClr val="tx1"/>
          </a:solidFill>
          <a:latin typeface="+mj-lt"/>
          <a:ea typeface="+mj-ea"/>
          <a:cs typeface="+mj-cs"/>
        </a:defRPr>
      </a:lvl1pPr>
    </p:titleStyle>
    <p:bodyStyle>
      <a:lvl1pPr marL="325755" indent="-325755" algn="l" defTabSz="868680" rtl="0" eaLnBrk="1" latinLnBrk="0" hangingPunct="1">
        <a:spcBef>
          <a:spcPct val="20000"/>
        </a:spcBef>
        <a:buFont typeface="Arial" pitchFamily="34" charset="0"/>
        <a:buChar char="•"/>
        <a:defRPr sz="3040" kern="1200">
          <a:solidFill>
            <a:schemeClr val="tx1"/>
          </a:solidFill>
          <a:latin typeface="+mn-lt"/>
          <a:ea typeface="+mn-ea"/>
          <a:cs typeface="+mn-cs"/>
        </a:defRPr>
      </a:lvl1pPr>
      <a:lvl2pPr marL="705803" indent="-271463" algn="l" defTabSz="868680" rtl="0" eaLnBrk="1" latinLnBrk="0" hangingPunct="1">
        <a:spcBef>
          <a:spcPct val="20000"/>
        </a:spcBef>
        <a:buFont typeface="Arial" pitchFamily="34" charset="0"/>
        <a:buChar char="–"/>
        <a:defRPr sz="2660" kern="1200">
          <a:solidFill>
            <a:schemeClr val="tx1"/>
          </a:solidFill>
          <a:latin typeface="+mn-lt"/>
          <a:ea typeface="+mn-ea"/>
          <a:cs typeface="+mn-cs"/>
        </a:defRPr>
      </a:lvl2pPr>
      <a:lvl3pPr marL="1085850" indent="-217170" algn="l" defTabSz="868680" rtl="0" eaLnBrk="1" latinLnBrk="0" hangingPunct="1">
        <a:spcBef>
          <a:spcPct val="20000"/>
        </a:spcBef>
        <a:buFont typeface="Arial" pitchFamily="34" charset="0"/>
        <a:buChar char="•"/>
        <a:defRPr sz="2280" kern="1200">
          <a:solidFill>
            <a:schemeClr val="tx1"/>
          </a:solidFill>
          <a:latin typeface="+mn-lt"/>
          <a:ea typeface="+mn-ea"/>
          <a:cs typeface="+mn-cs"/>
        </a:defRPr>
      </a:lvl3pPr>
      <a:lvl4pPr marL="152019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195453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38887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2321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5755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91890" indent="-217170" algn="l" defTabSz="868680"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68680" rtl="0" eaLnBrk="1" latinLnBrk="0" hangingPunct="1">
        <a:defRPr sz="1710" kern="1200">
          <a:solidFill>
            <a:schemeClr val="tx1"/>
          </a:solidFill>
          <a:latin typeface="+mn-lt"/>
          <a:ea typeface="+mn-ea"/>
          <a:cs typeface="+mn-cs"/>
        </a:defRPr>
      </a:lvl1pPr>
      <a:lvl2pPr marL="434340" algn="l" defTabSz="868680" rtl="0" eaLnBrk="1" latinLnBrk="0" hangingPunct="1">
        <a:defRPr sz="1710" kern="1200">
          <a:solidFill>
            <a:schemeClr val="tx1"/>
          </a:solidFill>
          <a:latin typeface="+mn-lt"/>
          <a:ea typeface="+mn-ea"/>
          <a:cs typeface="+mn-cs"/>
        </a:defRPr>
      </a:lvl2pPr>
      <a:lvl3pPr marL="868680" algn="l" defTabSz="868680" rtl="0" eaLnBrk="1" latinLnBrk="0" hangingPunct="1">
        <a:defRPr sz="1710" kern="1200">
          <a:solidFill>
            <a:schemeClr val="tx1"/>
          </a:solidFill>
          <a:latin typeface="+mn-lt"/>
          <a:ea typeface="+mn-ea"/>
          <a:cs typeface="+mn-cs"/>
        </a:defRPr>
      </a:lvl3pPr>
      <a:lvl4pPr marL="1303020" algn="l" defTabSz="868680" rtl="0" eaLnBrk="1" latinLnBrk="0" hangingPunct="1">
        <a:defRPr sz="1710" kern="1200">
          <a:solidFill>
            <a:schemeClr val="tx1"/>
          </a:solidFill>
          <a:latin typeface="+mn-lt"/>
          <a:ea typeface="+mn-ea"/>
          <a:cs typeface="+mn-cs"/>
        </a:defRPr>
      </a:lvl4pPr>
      <a:lvl5pPr marL="1737360" algn="l" defTabSz="868680" rtl="0" eaLnBrk="1" latinLnBrk="0" hangingPunct="1">
        <a:defRPr sz="1710" kern="1200">
          <a:solidFill>
            <a:schemeClr val="tx1"/>
          </a:solidFill>
          <a:latin typeface="+mn-lt"/>
          <a:ea typeface="+mn-ea"/>
          <a:cs typeface="+mn-cs"/>
        </a:defRPr>
      </a:lvl5pPr>
      <a:lvl6pPr marL="2171700" algn="l" defTabSz="868680" rtl="0" eaLnBrk="1" latinLnBrk="0" hangingPunct="1">
        <a:defRPr sz="1710" kern="1200">
          <a:solidFill>
            <a:schemeClr val="tx1"/>
          </a:solidFill>
          <a:latin typeface="+mn-lt"/>
          <a:ea typeface="+mn-ea"/>
          <a:cs typeface="+mn-cs"/>
        </a:defRPr>
      </a:lvl6pPr>
      <a:lvl7pPr marL="2606040" algn="l" defTabSz="868680" rtl="0" eaLnBrk="1" latinLnBrk="0" hangingPunct="1">
        <a:defRPr sz="1710" kern="1200">
          <a:solidFill>
            <a:schemeClr val="tx1"/>
          </a:solidFill>
          <a:latin typeface="+mn-lt"/>
          <a:ea typeface="+mn-ea"/>
          <a:cs typeface="+mn-cs"/>
        </a:defRPr>
      </a:lvl7pPr>
      <a:lvl8pPr marL="3040380" algn="l" defTabSz="868680" rtl="0" eaLnBrk="1" latinLnBrk="0" hangingPunct="1">
        <a:defRPr sz="1710" kern="1200">
          <a:solidFill>
            <a:schemeClr val="tx1"/>
          </a:solidFill>
          <a:latin typeface="+mn-lt"/>
          <a:ea typeface="+mn-ea"/>
          <a:cs typeface="+mn-cs"/>
        </a:defRPr>
      </a:lvl8pPr>
      <a:lvl9pPr marL="3474720" algn="l" defTabSz="868680" rtl="0" eaLnBrk="1" latinLnBrk="0" hangingPunct="1">
        <a:defRPr sz="171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460E957-FF2D-5081-3C2B-615A0D5007F7}"/>
              </a:ext>
            </a:extLst>
          </p:cNvPr>
          <p:cNvSpPr>
            <a:spLocks noGrp="1" noChangeArrowheads="1"/>
          </p:cNvSpPr>
          <p:nvPr>
            <p:ph type="title"/>
          </p:nvPr>
        </p:nvSpPr>
        <p:spPr bwMode="auto">
          <a:xfrm>
            <a:off x="579120" y="347875"/>
            <a:ext cx="1042416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DBAED6E-3D88-DABF-370C-A12F16A163F4}"/>
              </a:ext>
            </a:extLst>
          </p:cNvPr>
          <p:cNvSpPr>
            <a:spLocks noGrp="1" noChangeArrowheads="1"/>
          </p:cNvSpPr>
          <p:nvPr>
            <p:ph type="body" idx="1"/>
          </p:nvPr>
        </p:nvSpPr>
        <p:spPr bwMode="auto">
          <a:xfrm>
            <a:off x="579120" y="2026921"/>
            <a:ext cx="10424160" cy="57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1007635-57AC-31EE-47BE-A5A8EFF4C890}"/>
              </a:ext>
            </a:extLst>
          </p:cNvPr>
          <p:cNvSpPr>
            <a:spLocks noGrp="1" noChangeArrowheads="1"/>
          </p:cNvSpPr>
          <p:nvPr>
            <p:ph type="dt" sz="half" idx="2"/>
          </p:nvPr>
        </p:nvSpPr>
        <p:spPr bwMode="auto">
          <a:xfrm>
            <a:off x="579120" y="7910618"/>
            <a:ext cx="270256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773">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B822780-8E2C-FD47-3BE5-9E12364F9A2A}"/>
              </a:ext>
            </a:extLst>
          </p:cNvPr>
          <p:cNvSpPr>
            <a:spLocks noGrp="1" noChangeArrowheads="1"/>
          </p:cNvSpPr>
          <p:nvPr>
            <p:ph type="ftr" sz="quarter" idx="3"/>
          </p:nvPr>
        </p:nvSpPr>
        <p:spPr bwMode="auto">
          <a:xfrm>
            <a:off x="3957320" y="7910618"/>
            <a:ext cx="366776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773">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A9A4DD0-96CA-928E-08A6-6D8E3367DFDF}"/>
              </a:ext>
            </a:extLst>
          </p:cNvPr>
          <p:cNvSpPr>
            <a:spLocks noGrp="1" noChangeArrowheads="1"/>
          </p:cNvSpPr>
          <p:nvPr>
            <p:ph type="sldNum" sz="quarter" idx="4"/>
          </p:nvPr>
        </p:nvSpPr>
        <p:spPr bwMode="auto">
          <a:xfrm>
            <a:off x="8300720" y="7910618"/>
            <a:ext cx="2702560" cy="603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773" smtClean="0"/>
            </a:lvl1pPr>
          </a:lstStyle>
          <a:p>
            <a:pPr>
              <a:defRPr/>
            </a:pPr>
            <a:fld id="{94FD5B88-30F5-41A5-8A1A-69A2B323B0EE}" type="slidenum">
              <a:rPr lang="en-US" altLang="en-US"/>
              <a:pPr>
                <a:defRPr/>
              </a:pPr>
              <a:t>‹#›</a:t>
            </a:fld>
            <a:endParaRPr lang="en-US" altLang="en-US"/>
          </a:p>
        </p:txBody>
      </p:sp>
    </p:spTree>
    <p:extLst>
      <p:ext uri="{BB962C8B-B14F-4D97-AF65-F5344CB8AC3E}">
        <p14:creationId xmlns:p14="http://schemas.microsoft.com/office/powerpoint/2010/main" val="3925591538"/>
      </p:ext>
    </p:extLst>
  </p:cSld>
  <p:clrMap bg1="lt1" tx1="dk1" bg2="lt2" tx2="dk2" accent1="accent1" accent2="accent2" accent3="accent3" accent4="accent4" accent5="accent5" accent6="accent6" hlink="hlink" folHlink="folHlink"/>
  <p:sldLayoutIdLst>
    <p:sldLayoutId id="2147484758" r:id="rId1"/>
    <p:sldLayoutId id="2147484759" r:id="rId2"/>
  </p:sldLayoutIdLst>
  <p:txStyles>
    <p:titleStyle>
      <a:lvl1pPr algn="ctr" rtl="0" eaLnBrk="0" fontAlgn="base" hangingPunct="0">
        <a:spcBef>
          <a:spcPct val="0"/>
        </a:spcBef>
        <a:spcAft>
          <a:spcPct val="0"/>
        </a:spcAft>
        <a:defRPr sz="5573">
          <a:solidFill>
            <a:schemeClr val="tx2"/>
          </a:solidFill>
          <a:latin typeface="+mj-lt"/>
          <a:ea typeface="+mj-ea"/>
          <a:cs typeface="+mj-cs"/>
        </a:defRPr>
      </a:lvl1pPr>
      <a:lvl2pPr algn="ctr" rtl="0" eaLnBrk="0" fontAlgn="base" hangingPunct="0">
        <a:spcBef>
          <a:spcPct val="0"/>
        </a:spcBef>
        <a:spcAft>
          <a:spcPct val="0"/>
        </a:spcAft>
        <a:defRPr sz="5573">
          <a:solidFill>
            <a:schemeClr val="tx2"/>
          </a:solidFill>
          <a:latin typeface="Arial" charset="0"/>
          <a:cs typeface="Arial" charset="0"/>
        </a:defRPr>
      </a:lvl2pPr>
      <a:lvl3pPr algn="ctr" rtl="0" eaLnBrk="0" fontAlgn="base" hangingPunct="0">
        <a:spcBef>
          <a:spcPct val="0"/>
        </a:spcBef>
        <a:spcAft>
          <a:spcPct val="0"/>
        </a:spcAft>
        <a:defRPr sz="5573">
          <a:solidFill>
            <a:schemeClr val="tx2"/>
          </a:solidFill>
          <a:latin typeface="Arial" charset="0"/>
          <a:cs typeface="Arial" charset="0"/>
        </a:defRPr>
      </a:lvl3pPr>
      <a:lvl4pPr algn="ctr" rtl="0" eaLnBrk="0" fontAlgn="base" hangingPunct="0">
        <a:spcBef>
          <a:spcPct val="0"/>
        </a:spcBef>
        <a:spcAft>
          <a:spcPct val="0"/>
        </a:spcAft>
        <a:defRPr sz="5573">
          <a:solidFill>
            <a:schemeClr val="tx2"/>
          </a:solidFill>
          <a:latin typeface="Arial" charset="0"/>
          <a:cs typeface="Arial" charset="0"/>
        </a:defRPr>
      </a:lvl4pPr>
      <a:lvl5pPr algn="ctr" rtl="0" eaLnBrk="0" fontAlgn="base" hangingPunct="0">
        <a:spcBef>
          <a:spcPct val="0"/>
        </a:spcBef>
        <a:spcAft>
          <a:spcPct val="0"/>
        </a:spcAft>
        <a:defRPr sz="5573">
          <a:solidFill>
            <a:schemeClr val="tx2"/>
          </a:solidFill>
          <a:latin typeface="Arial" charset="0"/>
          <a:cs typeface="Arial" charset="0"/>
        </a:defRPr>
      </a:lvl5pPr>
      <a:lvl6pPr marL="579135" algn="ctr" rtl="0" fontAlgn="base">
        <a:spcBef>
          <a:spcPct val="0"/>
        </a:spcBef>
        <a:spcAft>
          <a:spcPct val="0"/>
        </a:spcAft>
        <a:defRPr sz="5573">
          <a:solidFill>
            <a:schemeClr val="tx2"/>
          </a:solidFill>
          <a:latin typeface="Arial" charset="0"/>
          <a:cs typeface="Arial" charset="0"/>
        </a:defRPr>
      </a:lvl6pPr>
      <a:lvl7pPr marL="1158270" algn="ctr" rtl="0" fontAlgn="base">
        <a:spcBef>
          <a:spcPct val="0"/>
        </a:spcBef>
        <a:spcAft>
          <a:spcPct val="0"/>
        </a:spcAft>
        <a:defRPr sz="5573">
          <a:solidFill>
            <a:schemeClr val="tx2"/>
          </a:solidFill>
          <a:latin typeface="Arial" charset="0"/>
          <a:cs typeface="Arial" charset="0"/>
        </a:defRPr>
      </a:lvl7pPr>
      <a:lvl8pPr marL="1737406" algn="ctr" rtl="0" fontAlgn="base">
        <a:spcBef>
          <a:spcPct val="0"/>
        </a:spcBef>
        <a:spcAft>
          <a:spcPct val="0"/>
        </a:spcAft>
        <a:defRPr sz="5573">
          <a:solidFill>
            <a:schemeClr val="tx2"/>
          </a:solidFill>
          <a:latin typeface="Arial" charset="0"/>
          <a:cs typeface="Arial" charset="0"/>
        </a:defRPr>
      </a:lvl8pPr>
      <a:lvl9pPr marL="2316541" algn="ctr" rtl="0" fontAlgn="base">
        <a:spcBef>
          <a:spcPct val="0"/>
        </a:spcBef>
        <a:spcAft>
          <a:spcPct val="0"/>
        </a:spcAft>
        <a:defRPr sz="5573">
          <a:solidFill>
            <a:schemeClr val="tx2"/>
          </a:solidFill>
          <a:latin typeface="Arial" charset="0"/>
          <a:cs typeface="Arial" charset="0"/>
        </a:defRPr>
      </a:lvl9pPr>
    </p:titleStyle>
    <p:bodyStyle>
      <a:lvl1pPr marL="434351" indent="-434351" algn="l" rtl="0" eaLnBrk="0" fontAlgn="base" hangingPunct="0">
        <a:spcBef>
          <a:spcPct val="20000"/>
        </a:spcBef>
        <a:spcAft>
          <a:spcPct val="0"/>
        </a:spcAft>
        <a:buChar char="•"/>
        <a:defRPr sz="4053">
          <a:solidFill>
            <a:schemeClr val="tx1"/>
          </a:solidFill>
          <a:latin typeface="+mn-lt"/>
          <a:ea typeface="+mn-ea"/>
          <a:cs typeface="+mn-cs"/>
        </a:defRPr>
      </a:lvl1pPr>
      <a:lvl2pPr marL="941095" indent="-361960" algn="l" rtl="0" eaLnBrk="0" fontAlgn="base" hangingPunct="0">
        <a:spcBef>
          <a:spcPct val="20000"/>
        </a:spcBef>
        <a:spcAft>
          <a:spcPct val="0"/>
        </a:spcAft>
        <a:buChar char="–"/>
        <a:defRPr sz="3547">
          <a:solidFill>
            <a:schemeClr val="tx1"/>
          </a:solidFill>
          <a:latin typeface="+mn-lt"/>
          <a:cs typeface="+mn-cs"/>
        </a:defRPr>
      </a:lvl2pPr>
      <a:lvl3pPr marL="1447838" indent="-289568" algn="l" rtl="0" eaLnBrk="0" fontAlgn="base" hangingPunct="0">
        <a:spcBef>
          <a:spcPct val="20000"/>
        </a:spcBef>
        <a:spcAft>
          <a:spcPct val="0"/>
        </a:spcAft>
        <a:buChar char="•"/>
        <a:defRPr sz="3040">
          <a:solidFill>
            <a:schemeClr val="tx1"/>
          </a:solidFill>
          <a:latin typeface="+mn-lt"/>
          <a:cs typeface="+mn-cs"/>
        </a:defRPr>
      </a:lvl3pPr>
      <a:lvl4pPr marL="2026973" indent="-289568" algn="l" rtl="0" eaLnBrk="0" fontAlgn="base" hangingPunct="0">
        <a:spcBef>
          <a:spcPct val="20000"/>
        </a:spcBef>
        <a:spcAft>
          <a:spcPct val="0"/>
        </a:spcAft>
        <a:buChar char="–"/>
        <a:defRPr sz="2533">
          <a:solidFill>
            <a:schemeClr val="tx1"/>
          </a:solidFill>
          <a:latin typeface="+mn-lt"/>
          <a:cs typeface="+mn-cs"/>
        </a:defRPr>
      </a:lvl4pPr>
      <a:lvl5pPr marL="2606109" indent="-289568" algn="l" rtl="0" eaLnBrk="0" fontAlgn="base" hangingPunct="0">
        <a:spcBef>
          <a:spcPct val="20000"/>
        </a:spcBef>
        <a:spcAft>
          <a:spcPct val="0"/>
        </a:spcAft>
        <a:buChar char="»"/>
        <a:defRPr sz="2533">
          <a:solidFill>
            <a:schemeClr val="tx1"/>
          </a:solidFill>
          <a:latin typeface="+mn-lt"/>
          <a:cs typeface="+mn-cs"/>
        </a:defRPr>
      </a:lvl5pPr>
      <a:lvl6pPr marL="3185244" indent="-289568" algn="l" rtl="0" fontAlgn="base">
        <a:spcBef>
          <a:spcPct val="20000"/>
        </a:spcBef>
        <a:spcAft>
          <a:spcPct val="0"/>
        </a:spcAft>
        <a:buChar char="»"/>
        <a:defRPr sz="2533">
          <a:solidFill>
            <a:schemeClr val="tx1"/>
          </a:solidFill>
          <a:latin typeface="+mn-lt"/>
          <a:cs typeface="+mn-cs"/>
        </a:defRPr>
      </a:lvl6pPr>
      <a:lvl7pPr marL="3764379" indent="-289568" algn="l" rtl="0" fontAlgn="base">
        <a:spcBef>
          <a:spcPct val="20000"/>
        </a:spcBef>
        <a:spcAft>
          <a:spcPct val="0"/>
        </a:spcAft>
        <a:buChar char="»"/>
        <a:defRPr sz="2533">
          <a:solidFill>
            <a:schemeClr val="tx1"/>
          </a:solidFill>
          <a:latin typeface="+mn-lt"/>
          <a:cs typeface="+mn-cs"/>
        </a:defRPr>
      </a:lvl7pPr>
      <a:lvl8pPr marL="4343514" indent="-289568" algn="l" rtl="0" fontAlgn="base">
        <a:spcBef>
          <a:spcPct val="20000"/>
        </a:spcBef>
        <a:spcAft>
          <a:spcPct val="0"/>
        </a:spcAft>
        <a:buChar char="»"/>
        <a:defRPr sz="2533">
          <a:solidFill>
            <a:schemeClr val="tx1"/>
          </a:solidFill>
          <a:latin typeface="+mn-lt"/>
          <a:cs typeface="+mn-cs"/>
        </a:defRPr>
      </a:lvl8pPr>
      <a:lvl9pPr marL="4922650" indent="-289568" algn="l" rtl="0" fontAlgn="base">
        <a:spcBef>
          <a:spcPct val="20000"/>
        </a:spcBef>
        <a:spcAft>
          <a:spcPct val="0"/>
        </a:spcAft>
        <a:buChar char="»"/>
        <a:defRPr sz="2533">
          <a:solidFill>
            <a:schemeClr val="tx1"/>
          </a:solidFill>
          <a:latin typeface="+mn-lt"/>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9120" y="347875"/>
            <a:ext cx="1042416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79120" y="2026922"/>
            <a:ext cx="1042416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ea typeface="+mn-ea"/>
                <a:cs typeface="+mn-cs"/>
              </a:defRPr>
            </a:lvl1pPr>
          </a:lstStyle>
          <a:p>
            <a:pPr defTabSz="685800">
              <a:defRPr/>
            </a:pPr>
            <a:fld id="{7F6F31B6-C839-4C65-BC16-623824C7E51B}" type="datetimeFigureOut">
              <a:rPr lang="en-US" smtClean="0"/>
              <a:pPr defTabSz="685800">
                <a:defRPr/>
              </a:pPr>
              <a:t>9/8/2024</a:t>
            </a:fld>
            <a:endParaRPr lang="en-US"/>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ea typeface="+mn-ea"/>
                <a:cs typeface="+mn-cs"/>
              </a:defRPr>
            </a:lvl1pPr>
          </a:lstStyle>
          <a:p>
            <a:pPr defTabSz="685800">
              <a:defRPr/>
            </a:pPr>
            <a:endParaRPr lang="en-US"/>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ea typeface="+mn-ea"/>
                <a:cs typeface="+mn-cs"/>
              </a:defRPr>
            </a:lvl1pPr>
          </a:lstStyle>
          <a:p>
            <a:pPr defTabSz="685800">
              <a:defRPr/>
            </a:pPr>
            <a:fld id="{D55A7A56-39C3-40AE-81BB-EA9DE2EB8423}" type="slidenum">
              <a:rPr lang="en-US" smtClean="0"/>
              <a:pPr defTabSz="6858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79120" y="347880"/>
            <a:ext cx="1042416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79120" y="2026937"/>
            <a:ext cx="1042416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414"/>
            <a:ext cx="2702560" cy="462489"/>
          </a:xfrm>
          <a:prstGeom prst="rect">
            <a:avLst/>
          </a:prstGeom>
        </p:spPr>
        <p:txBody>
          <a:bodyPr vert="horz" lIns="178694" tIns="89601" rIns="178694" bIns="89601" rtlCol="0" anchor="ctr"/>
          <a:lstStyle>
            <a:lvl1pPr algn="l"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9/8/2024</a:t>
            </a:fld>
            <a:endParaRPr lang="en-US" dirty="0"/>
          </a:p>
        </p:txBody>
      </p:sp>
      <p:sp>
        <p:nvSpPr>
          <p:cNvPr id="5" name="Footer Placeholder 4"/>
          <p:cNvSpPr>
            <a:spLocks noGrp="1"/>
          </p:cNvSpPr>
          <p:nvPr>
            <p:ph type="ftr" sz="quarter" idx="3"/>
          </p:nvPr>
        </p:nvSpPr>
        <p:spPr>
          <a:xfrm>
            <a:off x="3957321" y="8051414"/>
            <a:ext cx="3667760" cy="462489"/>
          </a:xfrm>
          <a:prstGeom prst="rect">
            <a:avLst/>
          </a:prstGeom>
        </p:spPr>
        <p:txBody>
          <a:bodyPr vert="horz" lIns="178694" tIns="89601" rIns="178694" bIns="89601" rtlCol="0" anchor="ctr"/>
          <a:lstStyle>
            <a:lvl1pPr algn="ctr"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8300721" y="8051414"/>
            <a:ext cx="2702560" cy="462489"/>
          </a:xfrm>
          <a:prstGeom prst="rect">
            <a:avLst/>
          </a:prstGeom>
        </p:spPr>
        <p:txBody>
          <a:bodyPr vert="horz" lIns="178694" tIns="89601" rIns="178694" bIns="89601" rtlCol="0" anchor="ctr"/>
          <a:lstStyle>
            <a:lvl1pPr algn="r" defTabSz="306742" fontAlgn="base">
              <a:spcBef>
                <a:spcPct val="0"/>
              </a:spcBef>
              <a:spcAft>
                <a:spcPct val="0"/>
              </a:spcAft>
              <a:defRPr sz="446">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1664" kern="1200">
          <a:solidFill>
            <a:schemeClr val="tx1"/>
          </a:solidFill>
          <a:latin typeface="+mj-lt"/>
          <a:ea typeface="+mj-ea"/>
          <a:cs typeface="+mj-cs"/>
        </a:defRPr>
      </a:lvl1pPr>
      <a:lvl2pPr algn="ctr" rtl="0" eaLnBrk="0" fontAlgn="base" hangingPunct="0">
        <a:spcBef>
          <a:spcPct val="0"/>
        </a:spcBef>
        <a:spcAft>
          <a:spcPct val="0"/>
        </a:spcAft>
        <a:defRPr sz="1664">
          <a:solidFill>
            <a:schemeClr val="tx1"/>
          </a:solidFill>
          <a:latin typeface="Calibri" pitchFamily="34" charset="0"/>
        </a:defRPr>
      </a:lvl2pPr>
      <a:lvl3pPr algn="ctr" rtl="0" eaLnBrk="0" fontAlgn="base" hangingPunct="0">
        <a:spcBef>
          <a:spcPct val="0"/>
        </a:spcBef>
        <a:spcAft>
          <a:spcPct val="0"/>
        </a:spcAft>
        <a:defRPr sz="1664">
          <a:solidFill>
            <a:schemeClr val="tx1"/>
          </a:solidFill>
          <a:latin typeface="Calibri" pitchFamily="34" charset="0"/>
        </a:defRPr>
      </a:lvl3pPr>
      <a:lvl4pPr algn="ctr" rtl="0" eaLnBrk="0" fontAlgn="base" hangingPunct="0">
        <a:spcBef>
          <a:spcPct val="0"/>
        </a:spcBef>
        <a:spcAft>
          <a:spcPct val="0"/>
        </a:spcAft>
        <a:defRPr sz="1664">
          <a:solidFill>
            <a:schemeClr val="tx1"/>
          </a:solidFill>
          <a:latin typeface="Calibri" pitchFamily="34" charset="0"/>
        </a:defRPr>
      </a:lvl4pPr>
      <a:lvl5pPr algn="ctr" rtl="0" eaLnBrk="0" fontAlgn="base" hangingPunct="0">
        <a:spcBef>
          <a:spcPct val="0"/>
        </a:spcBef>
        <a:spcAft>
          <a:spcPct val="0"/>
        </a:spcAft>
        <a:defRPr sz="1664">
          <a:solidFill>
            <a:schemeClr val="tx1"/>
          </a:solidFill>
          <a:latin typeface="Calibri" pitchFamily="34" charset="0"/>
        </a:defRPr>
      </a:lvl5pPr>
      <a:lvl6pPr marL="153358" algn="ctr" rtl="0" fontAlgn="base">
        <a:spcBef>
          <a:spcPct val="0"/>
        </a:spcBef>
        <a:spcAft>
          <a:spcPct val="0"/>
        </a:spcAft>
        <a:defRPr sz="1664">
          <a:solidFill>
            <a:schemeClr val="tx1"/>
          </a:solidFill>
          <a:latin typeface="Calibri" pitchFamily="34" charset="0"/>
        </a:defRPr>
      </a:lvl6pPr>
      <a:lvl7pPr marL="306742" algn="ctr" rtl="0" fontAlgn="base">
        <a:spcBef>
          <a:spcPct val="0"/>
        </a:spcBef>
        <a:spcAft>
          <a:spcPct val="0"/>
        </a:spcAft>
        <a:defRPr sz="1664">
          <a:solidFill>
            <a:schemeClr val="tx1"/>
          </a:solidFill>
          <a:latin typeface="Calibri" pitchFamily="34" charset="0"/>
        </a:defRPr>
      </a:lvl7pPr>
      <a:lvl8pPr marL="460110" algn="ctr" rtl="0" fontAlgn="base">
        <a:spcBef>
          <a:spcPct val="0"/>
        </a:spcBef>
        <a:spcAft>
          <a:spcPct val="0"/>
        </a:spcAft>
        <a:defRPr sz="1664">
          <a:solidFill>
            <a:schemeClr val="tx1"/>
          </a:solidFill>
          <a:latin typeface="Calibri" pitchFamily="34" charset="0"/>
        </a:defRPr>
      </a:lvl8pPr>
      <a:lvl9pPr marL="613475" algn="ctr" rtl="0" fontAlgn="base">
        <a:spcBef>
          <a:spcPct val="0"/>
        </a:spcBef>
        <a:spcAft>
          <a:spcPct val="0"/>
        </a:spcAft>
        <a:defRPr sz="1664">
          <a:solidFill>
            <a:schemeClr val="tx1"/>
          </a:solidFill>
          <a:latin typeface="Calibri" pitchFamily="34" charset="0"/>
        </a:defRPr>
      </a:lvl9pPr>
    </p:titleStyle>
    <p:bodyStyle>
      <a:lvl1pPr marL="115025" indent="-115025" algn="l" rtl="0" eaLnBrk="0" fontAlgn="base" hangingPunct="0">
        <a:spcBef>
          <a:spcPct val="20000"/>
        </a:spcBef>
        <a:spcAft>
          <a:spcPct val="0"/>
        </a:spcAft>
        <a:buFont typeface="Arial" pitchFamily="34" charset="0"/>
        <a:buChar char="•"/>
        <a:defRPr sz="1219" kern="1200">
          <a:solidFill>
            <a:schemeClr val="tx1"/>
          </a:solidFill>
          <a:latin typeface="+mn-lt"/>
          <a:ea typeface="+mn-ea"/>
          <a:cs typeface="+mn-cs"/>
        </a:defRPr>
      </a:lvl1pPr>
      <a:lvl2pPr marL="249225" indent="-95881" algn="l" rtl="0" eaLnBrk="0" fontAlgn="base" hangingPunct="0">
        <a:spcBef>
          <a:spcPct val="20000"/>
        </a:spcBef>
        <a:spcAft>
          <a:spcPct val="0"/>
        </a:spcAft>
        <a:buFont typeface="Arial" pitchFamily="34" charset="0"/>
        <a:buChar char="–"/>
        <a:defRPr sz="1080" kern="1200">
          <a:solidFill>
            <a:schemeClr val="tx1"/>
          </a:solidFill>
          <a:latin typeface="+mn-lt"/>
          <a:ea typeface="+mn-ea"/>
          <a:cs typeface="+mn-cs"/>
        </a:defRPr>
      </a:lvl2pPr>
      <a:lvl3pPr marL="383421" indent="-76679" algn="l" rtl="0" eaLnBrk="0" fontAlgn="base" hangingPunct="0">
        <a:spcBef>
          <a:spcPct val="20000"/>
        </a:spcBef>
        <a:spcAft>
          <a:spcPct val="0"/>
        </a:spcAft>
        <a:buFont typeface="Arial" pitchFamily="34" charset="0"/>
        <a:buChar char="•"/>
        <a:defRPr sz="891" kern="1200">
          <a:solidFill>
            <a:schemeClr val="tx1"/>
          </a:solidFill>
          <a:latin typeface="+mn-lt"/>
          <a:ea typeface="+mn-ea"/>
          <a:cs typeface="+mn-cs"/>
        </a:defRPr>
      </a:lvl3pPr>
      <a:lvl4pPr marL="536795"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4pPr>
      <a:lvl5pPr marL="690163"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5pPr>
      <a:lvl6pPr marL="8435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6pPr>
      <a:lvl7pPr marL="996902"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7pPr>
      <a:lvl8pPr marL="1150276"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8pPr>
      <a:lvl9pPr marL="13036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9pPr>
    </p:bodyStyle>
    <p:otherStyle>
      <a:defPPr>
        <a:defRPr lang="en-US"/>
      </a:defPPr>
      <a:lvl1pPr marL="0" algn="l" defTabSz="306742" rtl="0" eaLnBrk="1" latinLnBrk="0" hangingPunct="1">
        <a:defRPr sz="702" kern="1200">
          <a:solidFill>
            <a:schemeClr val="tx1"/>
          </a:solidFill>
          <a:latin typeface="+mn-lt"/>
          <a:ea typeface="+mn-ea"/>
          <a:cs typeface="+mn-cs"/>
        </a:defRPr>
      </a:lvl1pPr>
      <a:lvl2pPr marL="153358" algn="l" defTabSz="306742" rtl="0" eaLnBrk="1" latinLnBrk="0" hangingPunct="1">
        <a:defRPr sz="702" kern="1200">
          <a:solidFill>
            <a:schemeClr val="tx1"/>
          </a:solidFill>
          <a:latin typeface="+mn-lt"/>
          <a:ea typeface="+mn-ea"/>
          <a:cs typeface="+mn-cs"/>
        </a:defRPr>
      </a:lvl2pPr>
      <a:lvl3pPr marL="306742" algn="l" defTabSz="306742" rtl="0" eaLnBrk="1" latinLnBrk="0" hangingPunct="1">
        <a:defRPr sz="702" kern="1200">
          <a:solidFill>
            <a:schemeClr val="tx1"/>
          </a:solidFill>
          <a:latin typeface="+mn-lt"/>
          <a:ea typeface="+mn-ea"/>
          <a:cs typeface="+mn-cs"/>
        </a:defRPr>
      </a:lvl3pPr>
      <a:lvl4pPr marL="460110" algn="l" defTabSz="306742" rtl="0" eaLnBrk="1" latinLnBrk="0" hangingPunct="1">
        <a:defRPr sz="702" kern="1200">
          <a:solidFill>
            <a:schemeClr val="tx1"/>
          </a:solidFill>
          <a:latin typeface="+mn-lt"/>
          <a:ea typeface="+mn-ea"/>
          <a:cs typeface="+mn-cs"/>
        </a:defRPr>
      </a:lvl4pPr>
      <a:lvl5pPr marL="613475" algn="l" defTabSz="306742" rtl="0" eaLnBrk="1" latinLnBrk="0" hangingPunct="1">
        <a:defRPr sz="702" kern="1200">
          <a:solidFill>
            <a:schemeClr val="tx1"/>
          </a:solidFill>
          <a:latin typeface="+mn-lt"/>
          <a:ea typeface="+mn-ea"/>
          <a:cs typeface="+mn-cs"/>
        </a:defRPr>
      </a:lvl5pPr>
      <a:lvl6pPr marL="766845" algn="l" defTabSz="306742" rtl="0" eaLnBrk="1" latinLnBrk="0" hangingPunct="1">
        <a:defRPr sz="702" kern="1200">
          <a:solidFill>
            <a:schemeClr val="tx1"/>
          </a:solidFill>
          <a:latin typeface="+mn-lt"/>
          <a:ea typeface="+mn-ea"/>
          <a:cs typeface="+mn-cs"/>
        </a:defRPr>
      </a:lvl6pPr>
      <a:lvl7pPr marL="920213" algn="l" defTabSz="306742" rtl="0" eaLnBrk="1" latinLnBrk="0" hangingPunct="1">
        <a:defRPr sz="702" kern="1200">
          <a:solidFill>
            <a:schemeClr val="tx1"/>
          </a:solidFill>
          <a:latin typeface="+mn-lt"/>
          <a:ea typeface="+mn-ea"/>
          <a:cs typeface="+mn-cs"/>
        </a:defRPr>
      </a:lvl7pPr>
      <a:lvl8pPr marL="1073581" algn="l" defTabSz="306742" rtl="0" eaLnBrk="1" latinLnBrk="0" hangingPunct="1">
        <a:defRPr sz="702" kern="1200">
          <a:solidFill>
            <a:schemeClr val="tx1"/>
          </a:solidFill>
          <a:latin typeface="+mn-lt"/>
          <a:ea typeface="+mn-ea"/>
          <a:cs typeface="+mn-cs"/>
        </a:defRPr>
      </a:lvl8pPr>
      <a:lvl9pPr marL="1226951" algn="l" defTabSz="306742" rtl="0" eaLnBrk="1" latinLnBrk="0" hangingPunct="1">
        <a:defRPr sz="70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79120" y="347880"/>
            <a:ext cx="1042416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579120" y="2026937"/>
            <a:ext cx="1042416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414"/>
            <a:ext cx="2702560" cy="462489"/>
          </a:xfrm>
          <a:prstGeom prst="rect">
            <a:avLst/>
          </a:prstGeom>
        </p:spPr>
        <p:txBody>
          <a:bodyPr vert="horz" lIns="178694" tIns="89601" rIns="178694" bIns="89601" rtlCol="0" anchor="ctr"/>
          <a:lstStyle>
            <a:lvl1pPr algn="l" defTabSz="306742" fontAlgn="auto">
              <a:spcBef>
                <a:spcPts val="0"/>
              </a:spcBef>
              <a:spcAft>
                <a:spcPts val="0"/>
              </a:spcAft>
              <a:defRPr sz="446">
                <a:solidFill>
                  <a:prstClr val="black">
                    <a:tint val="75000"/>
                  </a:prstClr>
                </a:solidFill>
                <a:latin typeface="Calibri"/>
                <a:ea typeface="+mn-ea"/>
                <a:cs typeface="+mn-cs"/>
              </a:defRPr>
            </a:lvl1pPr>
          </a:lstStyle>
          <a:p>
            <a:pPr>
              <a:defRPr/>
            </a:pPr>
            <a:fld id="{7F6F31B6-C839-4C65-BC16-623824C7E51B}" type="datetimeFigureOut">
              <a:rPr lang="en-US" smtClean="0"/>
              <a:pPr>
                <a:defRPr/>
              </a:pPr>
              <a:t>9/8/2024</a:t>
            </a:fld>
            <a:endParaRPr lang="en-US" dirty="0"/>
          </a:p>
        </p:txBody>
      </p:sp>
      <p:sp>
        <p:nvSpPr>
          <p:cNvPr id="5" name="Footer Placeholder 4"/>
          <p:cNvSpPr>
            <a:spLocks noGrp="1"/>
          </p:cNvSpPr>
          <p:nvPr>
            <p:ph type="ftr" sz="quarter" idx="3"/>
          </p:nvPr>
        </p:nvSpPr>
        <p:spPr>
          <a:xfrm>
            <a:off x="3957321" y="8051414"/>
            <a:ext cx="3667760" cy="462489"/>
          </a:xfrm>
          <a:prstGeom prst="rect">
            <a:avLst/>
          </a:prstGeom>
        </p:spPr>
        <p:txBody>
          <a:bodyPr vert="horz" lIns="178694" tIns="89601" rIns="178694" bIns="89601" rtlCol="0" anchor="ctr"/>
          <a:lstStyle>
            <a:lvl1pPr algn="ctr" defTabSz="306742" fontAlgn="auto">
              <a:spcBef>
                <a:spcPts val="0"/>
              </a:spcBef>
              <a:spcAft>
                <a:spcPts val="0"/>
              </a:spcAft>
              <a:defRPr sz="446">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0721" y="8051414"/>
            <a:ext cx="2702560" cy="462489"/>
          </a:xfrm>
          <a:prstGeom prst="rect">
            <a:avLst/>
          </a:prstGeom>
        </p:spPr>
        <p:txBody>
          <a:bodyPr vert="horz" lIns="178694" tIns="89601" rIns="178694" bIns="89601" rtlCol="0" anchor="ctr"/>
          <a:lstStyle>
            <a:lvl1pPr algn="r" defTabSz="306742" fontAlgn="auto">
              <a:spcBef>
                <a:spcPts val="0"/>
              </a:spcBef>
              <a:spcAft>
                <a:spcPts val="0"/>
              </a:spcAft>
              <a:defRPr sz="446">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1664" kern="1200">
          <a:solidFill>
            <a:schemeClr val="tx1"/>
          </a:solidFill>
          <a:latin typeface="+mj-lt"/>
          <a:ea typeface="+mj-ea"/>
          <a:cs typeface="+mj-cs"/>
        </a:defRPr>
      </a:lvl1pPr>
      <a:lvl2pPr algn="ctr" rtl="0" eaLnBrk="0" fontAlgn="base" hangingPunct="0">
        <a:spcBef>
          <a:spcPct val="0"/>
        </a:spcBef>
        <a:spcAft>
          <a:spcPct val="0"/>
        </a:spcAft>
        <a:defRPr sz="1664">
          <a:solidFill>
            <a:schemeClr val="tx1"/>
          </a:solidFill>
          <a:latin typeface="Calibri" pitchFamily="34" charset="0"/>
        </a:defRPr>
      </a:lvl2pPr>
      <a:lvl3pPr algn="ctr" rtl="0" eaLnBrk="0" fontAlgn="base" hangingPunct="0">
        <a:spcBef>
          <a:spcPct val="0"/>
        </a:spcBef>
        <a:spcAft>
          <a:spcPct val="0"/>
        </a:spcAft>
        <a:defRPr sz="1664">
          <a:solidFill>
            <a:schemeClr val="tx1"/>
          </a:solidFill>
          <a:latin typeface="Calibri" pitchFamily="34" charset="0"/>
        </a:defRPr>
      </a:lvl3pPr>
      <a:lvl4pPr algn="ctr" rtl="0" eaLnBrk="0" fontAlgn="base" hangingPunct="0">
        <a:spcBef>
          <a:spcPct val="0"/>
        </a:spcBef>
        <a:spcAft>
          <a:spcPct val="0"/>
        </a:spcAft>
        <a:defRPr sz="1664">
          <a:solidFill>
            <a:schemeClr val="tx1"/>
          </a:solidFill>
          <a:latin typeface="Calibri" pitchFamily="34" charset="0"/>
        </a:defRPr>
      </a:lvl4pPr>
      <a:lvl5pPr algn="ctr" rtl="0" eaLnBrk="0" fontAlgn="base" hangingPunct="0">
        <a:spcBef>
          <a:spcPct val="0"/>
        </a:spcBef>
        <a:spcAft>
          <a:spcPct val="0"/>
        </a:spcAft>
        <a:defRPr sz="1664">
          <a:solidFill>
            <a:schemeClr val="tx1"/>
          </a:solidFill>
          <a:latin typeface="Calibri" pitchFamily="34" charset="0"/>
        </a:defRPr>
      </a:lvl5pPr>
      <a:lvl6pPr marL="153358" algn="ctr" rtl="0" fontAlgn="base">
        <a:spcBef>
          <a:spcPct val="0"/>
        </a:spcBef>
        <a:spcAft>
          <a:spcPct val="0"/>
        </a:spcAft>
        <a:defRPr sz="1664">
          <a:solidFill>
            <a:schemeClr val="tx1"/>
          </a:solidFill>
          <a:latin typeface="Calibri" pitchFamily="34" charset="0"/>
        </a:defRPr>
      </a:lvl6pPr>
      <a:lvl7pPr marL="306742" algn="ctr" rtl="0" fontAlgn="base">
        <a:spcBef>
          <a:spcPct val="0"/>
        </a:spcBef>
        <a:spcAft>
          <a:spcPct val="0"/>
        </a:spcAft>
        <a:defRPr sz="1664">
          <a:solidFill>
            <a:schemeClr val="tx1"/>
          </a:solidFill>
          <a:latin typeface="Calibri" pitchFamily="34" charset="0"/>
        </a:defRPr>
      </a:lvl7pPr>
      <a:lvl8pPr marL="460110" algn="ctr" rtl="0" fontAlgn="base">
        <a:spcBef>
          <a:spcPct val="0"/>
        </a:spcBef>
        <a:spcAft>
          <a:spcPct val="0"/>
        </a:spcAft>
        <a:defRPr sz="1664">
          <a:solidFill>
            <a:schemeClr val="tx1"/>
          </a:solidFill>
          <a:latin typeface="Calibri" pitchFamily="34" charset="0"/>
        </a:defRPr>
      </a:lvl8pPr>
      <a:lvl9pPr marL="613475" algn="ctr" rtl="0" fontAlgn="base">
        <a:spcBef>
          <a:spcPct val="0"/>
        </a:spcBef>
        <a:spcAft>
          <a:spcPct val="0"/>
        </a:spcAft>
        <a:defRPr sz="1664">
          <a:solidFill>
            <a:schemeClr val="tx1"/>
          </a:solidFill>
          <a:latin typeface="Calibri" pitchFamily="34" charset="0"/>
        </a:defRPr>
      </a:lvl9pPr>
    </p:titleStyle>
    <p:bodyStyle>
      <a:lvl1pPr marL="115025" indent="-115025" algn="l" rtl="0" eaLnBrk="0" fontAlgn="base" hangingPunct="0">
        <a:spcBef>
          <a:spcPct val="20000"/>
        </a:spcBef>
        <a:spcAft>
          <a:spcPct val="0"/>
        </a:spcAft>
        <a:buFont typeface="Arial" pitchFamily="34" charset="0"/>
        <a:buChar char="•"/>
        <a:defRPr sz="1219" kern="1200">
          <a:solidFill>
            <a:schemeClr val="tx1"/>
          </a:solidFill>
          <a:latin typeface="+mn-lt"/>
          <a:ea typeface="+mn-ea"/>
          <a:cs typeface="+mn-cs"/>
        </a:defRPr>
      </a:lvl1pPr>
      <a:lvl2pPr marL="249225" indent="-95881" algn="l" rtl="0" eaLnBrk="0" fontAlgn="base" hangingPunct="0">
        <a:spcBef>
          <a:spcPct val="20000"/>
        </a:spcBef>
        <a:spcAft>
          <a:spcPct val="0"/>
        </a:spcAft>
        <a:buFont typeface="Arial" pitchFamily="34" charset="0"/>
        <a:buChar char="–"/>
        <a:defRPr sz="1080" kern="1200">
          <a:solidFill>
            <a:schemeClr val="tx1"/>
          </a:solidFill>
          <a:latin typeface="+mn-lt"/>
          <a:ea typeface="+mn-ea"/>
          <a:cs typeface="+mn-cs"/>
        </a:defRPr>
      </a:lvl2pPr>
      <a:lvl3pPr marL="383421" indent="-76679" algn="l" rtl="0" eaLnBrk="0" fontAlgn="base" hangingPunct="0">
        <a:spcBef>
          <a:spcPct val="20000"/>
        </a:spcBef>
        <a:spcAft>
          <a:spcPct val="0"/>
        </a:spcAft>
        <a:buFont typeface="Arial" pitchFamily="34" charset="0"/>
        <a:buChar char="•"/>
        <a:defRPr sz="891" kern="1200">
          <a:solidFill>
            <a:schemeClr val="tx1"/>
          </a:solidFill>
          <a:latin typeface="+mn-lt"/>
          <a:ea typeface="+mn-ea"/>
          <a:cs typeface="+mn-cs"/>
        </a:defRPr>
      </a:lvl3pPr>
      <a:lvl4pPr marL="536795"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4pPr>
      <a:lvl5pPr marL="690163" indent="-76679" algn="l" rtl="0" eaLnBrk="0" fontAlgn="base" hangingPunct="0">
        <a:spcBef>
          <a:spcPct val="20000"/>
        </a:spcBef>
        <a:spcAft>
          <a:spcPct val="0"/>
        </a:spcAft>
        <a:buFont typeface="Arial" pitchFamily="34" charset="0"/>
        <a:buChar char="»"/>
        <a:defRPr sz="770" kern="1200">
          <a:solidFill>
            <a:schemeClr val="tx1"/>
          </a:solidFill>
          <a:latin typeface="+mn-lt"/>
          <a:ea typeface="+mn-ea"/>
          <a:cs typeface="+mn-cs"/>
        </a:defRPr>
      </a:lvl5pPr>
      <a:lvl6pPr marL="8435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6pPr>
      <a:lvl7pPr marL="996902"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7pPr>
      <a:lvl8pPr marL="1150276"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8pPr>
      <a:lvl9pPr marL="1303631" indent="-76679" algn="l" defTabSz="306742" rtl="0" eaLnBrk="1" latinLnBrk="0" hangingPunct="1">
        <a:spcBef>
          <a:spcPct val="20000"/>
        </a:spcBef>
        <a:buFont typeface="Arial" pitchFamily="34" charset="0"/>
        <a:buChar char="•"/>
        <a:defRPr sz="770" kern="1200">
          <a:solidFill>
            <a:schemeClr val="tx1"/>
          </a:solidFill>
          <a:latin typeface="+mn-lt"/>
          <a:ea typeface="+mn-ea"/>
          <a:cs typeface="+mn-cs"/>
        </a:defRPr>
      </a:lvl9pPr>
    </p:bodyStyle>
    <p:otherStyle>
      <a:defPPr>
        <a:defRPr lang="en-US"/>
      </a:defPPr>
      <a:lvl1pPr marL="0" algn="l" defTabSz="306742" rtl="0" eaLnBrk="1" latinLnBrk="0" hangingPunct="1">
        <a:defRPr sz="702" kern="1200">
          <a:solidFill>
            <a:schemeClr val="tx1"/>
          </a:solidFill>
          <a:latin typeface="+mn-lt"/>
          <a:ea typeface="+mn-ea"/>
          <a:cs typeface="+mn-cs"/>
        </a:defRPr>
      </a:lvl1pPr>
      <a:lvl2pPr marL="153358" algn="l" defTabSz="306742" rtl="0" eaLnBrk="1" latinLnBrk="0" hangingPunct="1">
        <a:defRPr sz="702" kern="1200">
          <a:solidFill>
            <a:schemeClr val="tx1"/>
          </a:solidFill>
          <a:latin typeface="+mn-lt"/>
          <a:ea typeface="+mn-ea"/>
          <a:cs typeface="+mn-cs"/>
        </a:defRPr>
      </a:lvl2pPr>
      <a:lvl3pPr marL="306742" algn="l" defTabSz="306742" rtl="0" eaLnBrk="1" latinLnBrk="0" hangingPunct="1">
        <a:defRPr sz="702" kern="1200">
          <a:solidFill>
            <a:schemeClr val="tx1"/>
          </a:solidFill>
          <a:latin typeface="+mn-lt"/>
          <a:ea typeface="+mn-ea"/>
          <a:cs typeface="+mn-cs"/>
        </a:defRPr>
      </a:lvl3pPr>
      <a:lvl4pPr marL="460110" algn="l" defTabSz="306742" rtl="0" eaLnBrk="1" latinLnBrk="0" hangingPunct="1">
        <a:defRPr sz="702" kern="1200">
          <a:solidFill>
            <a:schemeClr val="tx1"/>
          </a:solidFill>
          <a:latin typeface="+mn-lt"/>
          <a:ea typeface="+mn-ea"/>
          <a:cs typeface="+mn-cs"/>
        </a:defRPr>
      </a:lvl4pPr>
      <a:lvl5pPr marL="613475" algn="l" defTabSz="306742" rtl="0" eaLnBrk="1" latinLnBrk="0" hangingPunct="1">
        <a:defRPr sz="702" kern="1200">
          <a:solidFill>
            <a:schemeClr val="tx1"/>
          </a:solidFill>
          <a:latin typeface="+mn-lt"/>
          <a:ea typeface="+mn-ea"/>
          <a:cs typeface="+mn-cs"/>
        </a:defRPr>
      </a:lvl5pPr>
      <a:lvl6pPr marL="766845" algn="l" defTabSz="306742" rtl="0" eaLnBrk="1" latinLnBrk="0" hangingPunct="1">
        <a:defRPr sz="702" kern="1200">
          <a:solidFill>
            <a:schemeClr val="tx1"/>
          </a:solidFill>
          <a:latin typeface="+mn-lt"/>
          <a:ea typeface="+mn-ea"/>
          <a:cs typeface="+mn-cs"/>
        </a:defRPr>
      </a:lvl6pPr>
      <a:lvl7pPr marL="920213" algn="l" defTabSz="306742" rtl="0" eaLnBrk="1" latinLnBrk="0" hangingPunct="1">
        <a:defRPr sz="702" kern="1200">
          <a:solidFill>
            <a:schemeClr val="tx1"/>
          </a:solidFill>
          <a:latin typeface="+mn-lt"/>
          <a:ea typeface="+mn-ea"/>
          <a:cs typeface="+mn-cs"/>
        </a:defRPr>
      </a:lvl7pPr>
      <a:lvl8pPr marL="1073581" algn="l" defTabSz="306742" rtl="0" eaLnBrk="1" latinLnBrk="0" hangingPunct="1">
        <a:defRPr sz="702" kern="1200">
          <a:solidFill>
            <a:schemeClr val="tx1"/>
          </a:solidFill>
          <a:latin typeface="+mn-lt"/>
          <a:ea typeface="+mn-ea"/>
          <a:cs typeface="+mn-cs"/>
        </a:defRPr>
      </a:lvl8pPr>
      <a:lvl9pPr marL="1226951" algn="l" defTabSz="306742" rtl="0" eaLnBrk="1" latinLnBrk="0" hangingPunct="1">
        <a:defRPr sz="70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2"/>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8"/>
            <a:ext cx="2702560" cy="462492"/>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DC3AEB1E-3291-409C-A818-BE8C1E4E2BD8}" type="datetimeFigureOut">
              <a:rPr lang="en-US" smtClean="0">
                <a:solidFill>
                  <a:prstClr val="black">
                    <a:tint val="75000"/>
                  </a:prstClr>
                </a:solidFill>
              </a:rPr>
              <a:pPr defTabSz="685800"/>
              <a:t>9/8/2024</a:t>
            </a:fld>
            <a:endParaRPr lang="en-US">
              <a:solidFill>
                <a:prstClr val="black">
                  <a:tint val="75000"/>
                </a:prstClr>
              </a:solidFill>
            </a:endParaRPr>
          </a:p>
        </p:txBody>
      </p:sp>
      <p:sp>
        <p:nvSpPr>
          <p:cNvPr id="5" name="Footer Placeholder 4"/>
          <p:cNvSpPr>
            <a:spLocks noGrp="1"/>
          </p:cNvSpPr>
          <p:nvPr>
            <p:ph type="ftr" sz="quarter" idx="3"/>
          </p:nvPr>
        </p:nvSpPr>
        <p:spPr>
          <a:xfrm>
            <a:off x="3957321" y="8051378"/>
            <a:ext cx="3667760" cy="462492"/>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8300721" y="8051378"/>
            <a:ext cx="2702560" cy="462492"/>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DF451189-2218-4425-A66F-4F2843199A9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74951179"/>
      </p:ext>
    </p:extLst>
  </p:cSld>
  <p:clrMap bg1="lt1" tx1="dk1" bg2="lt2" tx2="dk2" accent1="accent1" accent2="accent2" accent3="accent3" accent4="accent4" accent5="accent5" accent6="accent6" hlink="hlink" folHlink="folHlink"/>
  <p:sldLayoutIdLst>
    <p:sldLayoutId id="2147484712"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6290" y="462494"/>
            <a:ext cx="998982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96290" y="2312458"/>
            <a:ext cx="998982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290" y="8051378"/>
            <a:ext cx="260604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685800" fontAlgn="base">
              <a:spcBef>
                <a:spcPct val="0"/>
              </a:spcBef>
              <a:spcAft>
                <a:spcPct val="0"/>
              </a:spcAft>
              <a:defRPr/>
            </a:pPr>
            <a:fld id="{BAD0958A-BBC0-4C8A-9E1D-4D51041D464F}" type="datetimeFigureOut">
              <a:rPr lang="en-US" smtClean="0"/>
              <a:pPr defTabSz="685800" fontAlgn="base">
                <a:spcBef>
                  <a:spcPct val="0"/>
                </a:spcBef>
                <a:spcAft>
                  <a:spcPct val="0"/>
                </a:spcAft>
                <a:defRPr/>
              </a:pPr>
              <a:t>9/8/2024</a:t>
            </a:fld>
            <a:endParaRPr lang="en-US" dirty="0"/>
          </a:p>
        </p:txBody>
      </p:sp>
      <p:sp>
        <p:nvSpPr>
          <p:cNvPr id="5" name="Footer Placeholder 4"/>
          <p:cNvSpPr>
            <a:spLocks noGrp="1"/>
          </p:cNvSpPr>
          <p:nvPr>
            <p:ph type="ftr" sz="quarter" idx="3"/>
          </p:nvPr>
        </p:nvSpPr>
        <p:spPr>
          <a:xfrm>
            <a:off x="3836670" y="8051378"/>
            <a:ext cx="39090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685800" fontAlgn="base">
              <a:spcBef>
                <a:spcPct val="0"/>
              </a:spcBef>
              <a:spcAft>
                <a:spcPct val="0"/>
              </a:spcAft>
              <a:defRPr/>
            </a:pPr>
            <a:endParaRPr lang="en-US"/>
          </a:p>
        </p:txBody>
      </p:sp>
      <p:sp>
        <p:nvSpPr>
          <p:cNvPr id="6" name="Slide Number Placeholder 5"/>
          <p:cNvSpPr>
            <a:spLocks noGrp="1"/>
          </p:cNvSpPr>
          <p:nvPr>
            <p:ph type="sldNum" sz="quarter" idx="4"/>
          </p:nvPr>
        </p:nvSpPr>
        <p:spPr>
          <a:xfrm>
            <a:off x="8180070" y="8051378"/>
            <a:ext cx="260604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685800" fontAlgn="base">
              <a:spcBef>
                <a:spcPct val="0"/>
              </a:spcBef>
              <a:spcAft>
                <a:spcPct val="0"/>
              </a:spcAft>
              <a:defRPr/>
            </a:pPr>
            <a:fld id="{8FB26AFD-2468-4690-BEC3-D024BEC52AF4}" type="slidenum">
              <a:rPr lang="en-US" smtClean="0"/>
              <a:pPr defTabSz="685800" fontAlgn="base">
                <a:spcBef>
                  <a:spcPct val="0"/>
                </a:spcBef>
                <a:spcAft>
                  <a:spcPct val="0"/>
                </a:spcAft>
                <a:defRPr/>
              </a:pPr>
              <a:t>‹#›</a:t>
            </a:fld>
            <a:endParaRPr lang="en-US" dirty="0"/>
          </a:p>
        </p:txBody>
      </p:sp>
    </p:spTree>
    <p:extLst>
      <p:ext uri="{BB962C8B-B14F-4D97-AF65-F5344CB8AC3E}">
        <p14:creationId xmlns:p14="http://schemas.microsoft.com/office/powerpoint/2010/main" val="2132031638"/>
      </p:ext>
    </p:extLst>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1"/>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7"/>
            <a:ext cx="2702560"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4EF6F4D7-871A-4CB9-A28E-309EB0A44023}" type="datetimeFigureOut">
              <a:rPr lang="en-US" smtClean="0"/>
              <a:t>9/8/2024</a:t>
            </a:fld>
            <a:endParaRPr lang="en-US"/>
          </a:p>
        </p:txBody>
      </p:sp>
      <p:sp>
        <p:nvSpPr>
          <p:cNvPr id="5" name="Footer Placeholder 4"/>
          <p:cNvSpPr>
            <a:spLocks noGrp="1"/>
          </p:cNvSpPr>
          <p:nvPr>
            <p:ph type="ftr" sz="quarter" idx="3"/>
          </p:nvPr>
        </p:nvSpPr>
        <p:spPr>
          <a:xfrm>
            <a:off x="3957320" y="8051377"/>
            <a:ext cx="36677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0" y="8051377"/>
            <a:ext cx="2702560"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03C09178-85F8-41E0-95CE-01440D652C64}" type="slidenum">
              <a:rPr lang="en-US" smtClean="0"/>
              <a:t>‹#›</a:t>
            </a:fld>
            <a:endParaRPr lang="en-US"/>
          </a:p>
        </p:txBody>
      </p:sp>
    </p:spTree>
    <p:extLst>
      <p:ext uri="{BB962C8B-B14F-4D97-AF65-F5344CB8AC3E}">
        <p14:creationId xmlns:p14="http://schemas.microsoft.com/office/powerpoint/2010/main" val="1776623689"/>
      </p:ext>
    </p:extLst>
  </p:cSld>
  <p:clrMap bg1="lt1" tx1="dk1" bg2="lt2" tx2="dk2" accent1="accent1" accent2="accent2" accent3="accent3" accent4="accent4" accent5="accent5" accent6="accent6" hlink="hlink" folHlink="folHlink"/>
  <p:sldLayoutIdLst>
    <p:sldLayoutId id="2147484732" r:id="rId1"/>
    <p:sldLayoutId id="214748473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0000"/>
            <a:lum/>
            <a:extLst>
              <a:ext uri="{837473B0-CC2E-450A-ABE3-18F120FF3D39}">
                <a1611:picAttrSrcUrl xmlns:a1611="http://schemas.microsoft.com/office/drawing/2016/11/main" r:id="rId5"/>
              </a:ext>
            </a:extLst>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1"/>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7"/>
            <a:ext cx="2702560"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5F7CC718-28C1-4360-BAFD-B82091944006}" type="datetimeFigureOut">
              <a:rPr lang="en-US" smtClean="0"/>
              <a:t>9/8/2024</a:t>
            </a:fld>
            <a:endParaRPr lang="en-US"/>
          </a:p>
        </p:txBody>
      </p:sp>
      <p:sp>
        <p:nvSpPr>
          <p:cNvPr id="5" name="Footer Placeholder 4"/>
          <p:cNvSpPr>
            <a:spLocks noGrp="1"/>
          </p:cNvSpPr>
          <p:nvPr>
            <p:ph type="ftr" sz="quarter" idx="3"/>
          </p:nvPr>
        </p:nvSpPr>
        <p:spPr>
          <a:xfrm>
            <a:off x="3957320" y="8051377"/>
            <a:ext cx="36677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0" y="8051377"/>
            <a:ext cx="2702560"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A368544F-9660-400D-BBCA-A2996911E629}" type="slidenum">
              <a:rPr lang="en-US" smtClean="0"/>
              <a:t>‹#›</a:t>
            </a:fld>
            <a:endParaRPr lang="en-US"/>
          </a:p>
        </p:txBody>
      </p:sp>
    </p:spTree>
    <p:extLst>
      <p:ext uri="{BB962C8B-B14F-4D97-AF65-F5344CB8AC3E}">
        <p14:creationId xmlns:p14="http://schemas.microsoft.com/office/powerpoint/2010/main" val="2111761084"/>
      </p:ext>
    </p:extLst>
  </p:cSld>
  <p:clrMap bg1="lt1" tx1="dk1" bg2="lt2" tx2="dk2" accent1="accent1" accent2="accent2" accent3="accent3" accent4="accent4" accent5="accent5" accent6="accent6" hlink="hlink" folHlink="folHlink"/>
  <p:sldLayoutIdLst>
    <p:sldLayoutId id="2147484749" r:id="rId1"/>
    <p:sldLayoutId id="2147484750"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2000"/>
            <a:lum/>
            <a:extLst>
              <a:ext uri="{837473B0-CC2E-450A-ABE3-18F120FF3D39}">
                <a1611:picAttrSrcUrl xmlns:a1611="http://schemas.microsoft.com/office/drawing/2016/11/main" r:id="rId5"/>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9120" y="347875"/>
            <a:ext cx="1042416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9120" y="2026921"/>
            <a:ext cx="1042416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9120" y="8051377"/>
            <a:ext cx="2702560"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0FF50B1F-0618-423A-9265-50995FC8D09A}" type="datetimeFigureOut">
              <a:rPr lang="en-US" smtClean="0"/>
              <a:pPr/>
              <a:t>9/8/2024</a:t>
            </a:fld>
            <a:endParaRPr lang="en-US"/>
          </a:p>
        </p:txBody>
      </p:sp>
      <p:sp>
        <p:nvSpPr>
          <p:cNvPr id="5" name="Footer Placeholder 4"/>
          <p:cNvSpPr>
            <a:spLocks noGrp="1"/>
          </p:cNvSpPr>
          <p:nvPr>
            <p:ph type="ftr" sz="quarter" idx="3"/>
          </p:nvPr>
        </p:nvSpPr>
        <p:spPr>
          <a:xfrm>
            <a:off x="3957320" y="8051377"/>
            <a:ext cx="366776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00720" y="8051377"/>
            <a:ext cx="2702560"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6170E189-A8CF-4C8F-97AB-C16CD5237548}" type="slidenum">
              <a:rPr lang="en-US" smtClean="0"/>
              <a:pPr/>
              <a:t>‹#›</a:t>
            </a:fld>
            <a:endParaRPr lang="en-US"/>
          </a:p>
        </p:txBody>
      </p:sp>
    </p:spTree>
    <p:extLst>
      <p:ext uri="{BB962C8B-B14F-4D97-AF65-F5344CB8AC3E}">
        <p14:creationId xmlns:p14="http://schemas.microsoft.com/office/powerpoint/2010/main" val="627010670"/>
      </p:ext>
    </p:extLst>
  </p:cSld>
  <p:clrMap bg1="lt1" tx1="dk1" bg2="lt2" tx2="dk2" accent1="accent1" accent2="accent2" accent3="accent3" accent4="accent4" accent5="accent5" accent6="accent6" hlink="hlink" folHlink="folHlink"/>
  <p:sldLayoutIdLst>
    <p:sldLayoutId id="2147484752" r:id="rId1"/>
    <p:sldLayoutId id="214748475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404087" y="553934"/>
            <a:ext cx="10883399" cy="7761812"/>
          </a:xfrm>
          <a:prstGeom prst="rect">
            <a:avLst/>
          </a:prstGeom>
          <a:noFill/>
          <a:ln w="9525">
            <a:noFill/>
            <a:miter lim="800000"/>
            <a:headEnd/>
            <a:tailEnd/>
          </a:ln>
        </p:spPr>
      </p:pic>
    </p:spTree>
    <p:extLst>
      <p:ext uri="{BB962C8B-B14F-4D97-AF65-F5344CB8AC3E}">
        <p14:creationId xmlns:p14="http://schemas.microsoft.com/office/powerpoint/2010/main" val="3442501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4400" b="1" dirty="0"/>
              <a:t>Open the eyes of my heart, Lord</a:t>
            </a:r>
            <a:br>
              <a:rPr lang="en-US" sz="4400" b="1" dirty="0"/>
            </a:br>
            <a:r>
              <a:rPr lang="en-US" sz="4400" b="1" dirty="0"/>
              <a:t>Open the eyes of my heart</a:t>
            </a:r>
            <a:br>
              <a:rPr lang="en-US" sz="4400" b="1" dirty="0"/>
            </a:br>
            <a:r>
              <a:rPr lang="en-US" sz="4400" b="1" dirty="0"/>
              <a:t>I want to see You</a:t>
            </a:r>
            <a:br>
              <a:rPr lang="en-US" sz="4400" b="1" dirty="0"/>
            </a:br>
            <a:r>
              <a:rPr lang="en-US" sz="4400" b="1" dirty="0"/>
              <a:t>I want to see You</a:t>
            </a:r>
          </a:p>
        </p:txBody>
      </p:sp>
    </p:spTree>
    <p:extLst>
      <p:ext uri="{BB962C8B-B14F-4D97-AF65-F5344CB8AC3E}">
        <p14:creationId xmlns:p14="http://schemas.microsoft.com/office/powerpoint/2010/main" val="1672397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875"/>
            <a:ext cx="11582400" cy="7856325"/>
          </a:xfrm>
        </p:spPr>
        <p:txBody>
          <a:bodyPr>
            <a:noAutofit/>
          </a:bodyPr>
          <a:lstStyle/>
          <a:p>
            <a:r>
              <a:rPr lang="en-US" sz="4400" b="1" dirty="0"/>
              <a:t>To see You high and lifted up</a:t>
            </a:r>
            <a:br>
              <a:rPr lang="en-US" sz="4400" b="1" dirty="0"/>
            </a:br>
            <a:r>
              <a:rPr lang="en-US" sz="4400" b="1" dirty="0" err="1"/>
              <a:t>Shinin</a:t>
            </a:r>
            <a:r>
              <a:rPr lang="en-US" sz="4400" b="1" dirty="0"/>
              <a:t>' in the light of Your glory</a:t>
            </a:r>
            <a:br>
              <a:rPr lang="en-US" sz="4400" b="1" dirty="0"/>
            </a:br>
            <a:r>
              <a:rPr lang="en-US" sz="4400" b="1" dirty="0"/>
              <a:t>Pour out Your power and love</a:t>
            </a:r>
            <a:br>
              <a:rPr lang="en-US" sz="4400" b="1" dirty="0"/>
            </a:br>
            <a:r>
              <a:rPr lang="en-US" sz="4400" b="1" dirty="0"/>
              <a:t>As we sing holy, holy, holy</a:t>
            </a:r>
          </a:p>
        </p:txBody>
      </p:sp>
    </p:spTree>
    <p:extLst>
      <p:ext uri="{BB962C8B-B14F-4D97-AF65-F5344CB8AC3E}">
        <p14:creationId xmlns:p14="http://schemas.microsoft.com/office/powerpoint/2010/main" val="101546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Autofit/>
          </a:bodyPr>
          <a:lstStyle/>
          <a:p>
            <a:r>
              <a:rPr lang="en-US" sz="6000" b="1" dirty="0"/>
              <a:t>Holy, holy, holy</a:t>
            </a:r>
            <a:br>
              <a:rPr lang="en-US" sz="6000" b="1" dirty="0"/>
            </a:br>
            <a:r>
              <a:rPr lang="en-US" sz="6000" b="1" dirty="0"/>
              <a:t>We cry holy, holy, holy</a:t>
            </a:r>
            <a:br>
              <a:rPr lang="en-US" sz="6000" b="1" dirty="0"/>
            </a:br>
            <a:r>
              <a:rPr lang="en-US" sz="6000" b="1" dirty="0"/>
              <a:t>You are holy, holy, holy</a:t>
            </a:r>
            <a:br>
              <a:rPr lang="en-US" sz="6000" b="1" dirty="0"/>
            </a:br>
            <a:r>
              <a:rPr lang="en-US" sz="6000" b="1" dirty="0"/>
              <a:t>I want to see you</a:t>
            </a:r>
          </a:p>
        </p:txBody>
      </p:sp>
    </p:spTree>
    <p:extLst>
      <p:ext uri="{BB962C8B-B14F-4D97-AF65-F5344CB8AC3E}">
        <p14:creationId xmlns:p14="http://schemas.microsoft.com/office/powerpoint/2010/main" val="1432957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Autofit/>
          </a:bodyPr>
          <a:lstStyle/>
          <a:p>
            <a:r>
              <a:rPr lang="en-US" sz="6000" b="1" dirty="0"/>
              <a:t>Holy, holy, holy</a:t>
            </a:r>
            <a:br>
              <a:rPr lang="en-US" sz="6000" b="1" dirty="0"/>
            </a:br>
            <a:r>
              <a:rPr lang="en-US" sz="6000" b="1" dirty="0"/>
              <a:t>holy, holy, holy</a:t>
            </a:r>
            <a:br>
              <a:rPr lang="en-US" sz="6000" b="1" dirty="0"/>
            </a:br>
            <a:r>
              <a:rPr lang="en-US" sz="6000" b="1" dirty="0"/>
              <a:t>You are holy, holy, holy</a:t>
            </a:r>
            <a:br>
              <a:rPr lang="en-US" sz="6000" b="1" dirty="0"/>
            </a:br>
            <a:r>
              <a:rPr lang="en-US" sz="6000" b="1" dirty="0"/>
              <a:t>I want to see you</a:t>
            </a:r>
          </a:p>
        </p:txBody>
      </p:sp>
    </p:spTree>
    <p:extLst>
      <p:ext uri="{BB962C8B-B14F-4D97-AF65-F5344CB8AC3E}">
        <p14:creationId xmlns:p14="http://schemas.microsoft.com/office/powerpoint/2010/main" val="1053720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Autofit/>
          </a:bodyPr>
          <a:lstStyle/>
          <a:p>
            <a:r>
              <a:rPr lang="en-US" sz="6600" b="1" dirty="0"/>
              <a:t>Holy, holy, holy</a:t>
            </a:r>
            <a:br>
              <a:rPr lang="en-US" sz="6600" b="1" dirty="0"/>
            </a:br>
            <a:r>
              <a:rPr lang="en-US" sz="6600" b="1" dirty="0"/>
              <a:t>holy, holy, holy</a:t>
            </a:r>
            <a:br>
              <a:rPr lang="en-US" sz="6600" b="1" dirty="0"/>
            </a:br>
            <a:r>
              <a:rPr lang="en-US" sz="6600" b="1" dirty="0" err="1"/>
              <a:t>holy</a:t>
            </a:r>
            <a:r>
              <a:rPr lang="en-US" sz="6600" b="1" dirty="0"/>
              <a:t>, holy, holy</a:t>
            </a:r>
            <a:br>
              <a:rPr lang="en-US" sz="6600" b="1" dirty="0"/>
            </a:br>
            <a:r>
              <a:rPr lang="en-US" sz="6600" b="1" dirty="0"/>
              <a:t>I want to see you</a:t>
            </a:r>
          </a:p>
        </p:txBody>
      </p:sp>
    </p:spTree>
    <p:extLst>
      <p:ext uri="{BB962C8B-B14F-4D97-AF65-F5344CB8AC3E}">
        <p14:creationId xmlns:p14="http://schemas.microsoft.com/office/powerpoint/2010/main" val="4437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5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663285"/>
          </a:xfrm>
        </p:spPr>
        <p:txBody>
          <a:bodyPr>
            <a:normAutofit/>
          </a:bodyPr>
          <a:lstStyle/>
          <a:p>
            <a:r>
              <a:rPr lang="en-US" sz="6600" b="1" dirty="0">
                <a:latin typeface="Arial Black" pitchFamily="34" charset="0"/>
              </a:rPr>
              <a:t>I Surrender All</a:t>
            </a:r>
            <a:br>
              <a:rPr lang="en-US" sz="6600" b="1" dirty="0">
                <a:latin typeface="Arial Black" pitchFamily="34" charset="0"/>
              </a:rPr>
            </a:br>
            <a:br>
              <a:rPr lang="en-US" sz="4000" b="1" dirty="0">
                <a:latin typeface="Arial Black" pitchFamily="34" charset="0"/>
              </a:rPr>
            </a:br>
            <a:r>
              <a:rPr lang="en-US" sz="4000" b="1" dirty="0">
                <a:latin typeface="Arial Black" pitchFamily="34" charset="0"/>
              </a:rPr>
              <a:t>Hymn # 596</a:t>
            </a:r>
          </a:p>
        </p:txBody>
      </p:sp>
    </p:spTree>
    <p:extLst>
      <p:ext uri="{BB962C8B-B14F-4D97-AF65-F5344CB8AC3E}">
        <p14:creationId xmlns:p14="http://schemas.microsoft.com/office/powerpoint/2010/main" val="201716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663285"/>
          </a:xfrm>
        </p:spPr>
        <p:txBody>
          <a:bodyPr>
            <a:noAutofit/>
          </a:bodyPr>
          <a:lstStyle/>
          <a:p>
            <a:r>
              <a:rPr lang="en-US" sz="4000" b="1" dirty="0">
                <a:latin typeface="Arial Black" pitchFamily="34" charset="0"/>
              </a:rPr>
              <a:t>All to Jesus I surrender,</a:t>
            </a:r>
            <a:br>
              <a:rPr lang="en-US" sz="4000" b="1" dirty="0">
                <a:latin typeface="Arial Black" pitchFamily="34" charset="0"/>
              </a:rPr>
            </a:br>
            <a:r>
              <a:rPr lang="en-US" sz="4000" b="1" dirty="0">
                <a:latin typeface="Arial Black" pitchFamily="34" charset="0"/>
              </a:rPr>
              <a:t>All to Him I freely give;</a:t>
            </a:r>
            <a:br>
              <a:rPr lang="en-US" sz="4000" b="1" dirty="0">
                <a:latin typeface="Arial Black" pitchFamily="34" charset="0"/>
              </a:rPr>
            </a:br>
            <a:r>
              <a:rPr lang="en-US" sz="4000" b="1" dirty="0">
                <a:latin typeface="Arial Black" pitchFamily="34" charset="0"/>
              </a:rPr>
              <a:t>I will ever love and trust Him,</a:t>
            </a:r>
            <a:br>
              <a:rPr lang="en-US" sz="4000" b="1" dirty="0">
                <a:latin typeface="Arial Black" pitchFamily="34" charset="0"/>
              </a:rPr>
            </a:br>
            <a:r>
              <a:rPr lang="en-US" sz="4000" b="1" dirty="0">
                <a:latin typeface="Arial Black" pitchFamily="34" charset="0"/>
              </a:rPr>
              <a:t>In His presence daily live.</a:t>
            </a:r>
          </a:p>
        </p:txBody>
      </p:sp>
    </p:spTree>
    <p:extLst>
      <p:ext uri="{BB962C8B-B14F-4D97-AF65-F5344CB8AC3E}">
        <p14:creationId xmlns:p14="http://schemas.microsoft.com/office/powerpoint/2010/main" val="413268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rmAutofit/>
          </a:bodyPr>
          <a:lstStyle/>
          <a:p>
            <a:r>
              <a:rPr lang="en-US" sz="3600" b="1" dirty="0">
                <a:latin typeface="Arial Black" pitchFamily="34" charset="0"/>
              </a:rPr>
              <a:t>I surrender all</a:t>
            </a:r>
            <a:br>
              <a:rPr lang="en-US" sz="3600" b="1" dirty="0">
                <a:latin typeface="Arial Black" pitchFamily="34" charset="0"/>
              </a:rPr>
            </a:br>
            <a:r>
              <a:rPr lang="en-US" sz="3600" b="1" dirty="0">
                <a:latin typeface="Arial Black" pitchFamily="34" charset="0"/>
              </a:rPr>
              <a:t>I surrender all</a:t>
            </a:r>
            <a:br>
              <a:rPr lang="en-US" sz="3600" b="1" dirty="0">
                <a:latin typeface="Arial Black" pitchFamily="34" charset="0"/>
              </a:rPr>
            </a:br>
            <a:r>
              <a:rPr lang="en-US" sz="3600" b="1" dirty="0">
                <a:latin typeface="Arial Black" pitchFamily="34" charset="0"/>
              </a:rPr>
              <a:t>All to Thee my blessed Savior</a:t>
            </a:r>
            <a:br>
              <a:rPr lang="en-US" sz="3600" b="1" dirty="0">
                <a:latin typeface="Arial Black" pitchFamily="34" charset="0"/>
              </a:rPr>
            </a:br>
            <a:r>
              <a:rPr lang="en-US" sz="3600" b="1" dirty="0">
                <a:latin typeface="Arial Black" pitchFamily="34" charset="0"/>
              </a:rPr>
              <a:t>I surrender all.</a:t>
            </a:r>
          </a:p>
        </p:txBody>
      </p:sp>
    </p:spTree>
    <p:extLst>
      <p:ext uri="{BB962C8B-B14F-4D97-AF65-F5344CB8AC3E}">
        <p14:creationId xmlns:p14="http://schemas.microsoft.com/office/powerpoint/2010/main" val="142705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Autofit/>
          </a:bodyPr>
          <a:lstStyle/>
          <a:p>
            <a:r>
              <a:rPr lang="en-US" sz="3600" b="1" dirty="0">
                <a:latin typeface="Arial Black" pitchFamily="34" charset="0"/>
              </a:rPr>
              <a:t>All to Jesus I surrender,</a:t>
            </a:r>
            <a:br>
              <a:rPr lang="en-US" sz="3600" b="1" dirty="0">
                <a:latin typeface="Arial Black" pitchFamily="34" charset="0"/>
              </a:rPr>
            </a:br>
            <a:r>
              <a:rPr lang="en-US" sz="3600" b="1" dirty="0">
                <a:latin typeface="Arial Black" pitchFamily="34" charset="0"/>
              </a:rPr>
              <a:t>Humbly at His feet I bow;</a:t>
            </a:r>
            <a:br>
              <a:rPr lang="en-US" sz="3600" b="1" dirty="0">
                <a:latin typeface="Arial Black" pitchFamily="34" charset="0"/>
              </a:rPr>
            </a:br>
            <a:r>
              <a:rPr lang="en-US" sz="3600" b="1" dirty="0">
                <a:latin typeface="Arial Black" pitchFamily="34" charset="0"/>
              </a:rPr>
              <a:t>Worldly pleasures all forsaken,</a:t>
            </a:r>
            <a:br>
              <a:rPr lang="en-US" sz="3600" b="1" dirty="0">
                <a:latin typeface="Arial Black" pitchFamily="34" charset="0"/>
              </a:rPr>
            </a:br>
            <a:r>
              <a:rPr lang="en-US" sz="3600" b="1" dirty="0">
                <a:latin typeface="Arial Black" pitchFamily="34" charset="0"/>
              </a:rPr>
              <a:t>Take me Jesus, take me now</a:t>
            </a:r>
          </a:p>
        </p:txBody>
      </p:sp>
    </p:spTree>
    <p:extLst>
      <p:ext uri="{BB962C8B-B14F-4D97-AF65-F5344CB8AC3E}">
        <p14:creationId xmlns:p14="http://schemas.microsoft.com/office/powerpoint/2010/main" val="1748017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35280" y="365760"/>
            <a:ext cx="10789920" cy="7924800"/>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rmAutofit/>
          </a:bodyPr>
          <a:lstStyle/>
          <a:p>
            <a:r>
              <a:rPr lang="en-US" sz="4000" b="1" dirty="0">
                <a:latin typeface="Arial Black" pitchFamily="34" charset="0"/>
              </a:rPr>
              <a:t>I surrender all</a:t>
            </a:r>
            <a:br>
              <a:rPr lang="en-US" sz="4000" b="1" dirty="0">
                <a:latin typeface="Arial Black" pitchFamily="34" charset="0"/>
              </a:rPr>
            </a:br>
            <a:r>
              <a:rPr lang="en-US" sz="4000" b="1" dirty="0">
                <a:latin typeface="Arial Black" pitchFamily="34" charset="0"/>
              </a:rPr>
              <a:t>I surrender all</a:t>
            </a:r>
            <a:br>
              <a:rPr lang="en-US" sz="4000" b="1" dirty="0">
                <a:latin typeface="Arial Black" pitchFamily="34" charset="0"/>
              </a:rPr>
            </a:br>
            <a:r>
              <a:rPr lang="en-US" sz="4000" b="1" dirty="0">
                <a:latin typeface="Arial Black" pitchFamily="34" charset="0"/>
              </a:rPr>
              <a:t>All to Thee my blessed Savior</a:t>
            </a:r>
            <a:br>
              <a:rPr lang="en-US" sz="4000" b="1" dirty="0">
                <a:latin typeface="Arial Black" pitchFamily="34" charset="0"/>
              </a:rPr>
            </a:br>
            <a:r>
              <a:rPr lang="en-US" sz="4000" b="1" dirty="0">
                <a:latin typeface="Arial Black" pitchFamily="34" charset="0"/>
              </a:rPr>
              <a:t>I surrender all.</a:t>
            </a:r>
          </a:p>
        </p:txBody>
      </p:sp>
    </p:spTree>
    <p:extLst>
      <p:ext uri="{BB962C8B-B14F-4D97-AF65-F5344CB8AC3E}">
        <p14:creationId xmlns:p14="http://schemas.microsoft.com/office/powerpoint/2010/main" val="1296581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rmAutofit/>
          </a:bodyPr>
          <a:lstStyle/>
          <a:p>
            <a:r>
              <a:rPr lang="en-US" sz="3600" b="1" dirty="0">
                <a:latin typeface="Arial Black" pitchFamily="34" charset="0"/>
              </a:rPr>
              <a:t>All to Jesus I surrender</a:t>
            </a:r>
            <a:br>
              <a:rPr lang="en-US" sz="3600" b="1" dirty="0">
                <a:latin typeface="Arial Black" pitchFamily="34" charset="0"/>
              </a:rPr>
            </a:br>
            <a:r>
              <a:rPr lang="en-US" sz="3600" b="1" dirty="0">
                <a:latin typeface="Arial Black" pitchFamily="34" charset="0"/>
              </a:rPr>
              <a:t>Make me Savior, wholly </a:t>
            </a:r>
            <a:r>
              <a:rPr lang="en-US" sz="3600" b="1" dirty="0" err="1">
                <a:latin typeface="Arial Black" pitchFamily="34" charset="0"/>
              </a:rPr>
              <a:t>Thine</a:t>
            </a:r>
            <a:r>
              <a:rPr lang="en-US" sz="3600" b="1" dirty="0">
                <a:latin typeface="Arial Black" pitchFamily="34" charset="0"/>
              </a:rPr>
              <a:t>;</a:t>
            </a:r>
            <a:br>
              <a:rPr lang="en-US" sz="3600" b="1" dirty="0">
                <a:latin typeface="Arial Black" pitchFamily="34" charset="0"/>
              </a:rPr>
            </a:br>
            <a:r>
              <a:rPr lang="en-US" sz="3600" b="1" dirty="0">
                <a:latin typeface="Arial Black" pitchFamily="34" charset="0"/>
              </a:rPr>
              <a:t>May Thy Holy Spirit fill me,</a:t>
            </a:r>
            <a:br>
              <a:rPr lang="en-US" sz="3600" b="1" dirty="0">
                <a:latin typeface="Arial Black" pitchFamily="34" charset="0"/>
              </a:rPr>
            </a:br>
            <a:r>
              <a:rPr lang="en-US" sz="3600" b="1" dirty="0">
                <a:latin typeface="Arial Black" pitchFamily="34" charset="0"/>
              </a:rPr>
              <a:t>May I know Thy </a:t>
            </a:r>
            <a:r>
              <a:rPr lang="en-US" sz="3600" b="1" dirty="0" err="1">
                <a:latin typeface="Arial Black" pitchFamily="34" charset="0"/>
              </a:rPr>
              <a:t>pow’r</a:t>
            </a:r>
            <a:r>
              <a:rPr lang="en-US" sz="3600" b="1" dirty="0">
                <a:latin typeface="Arial Black" pitchFamily="34" charset="0"/>
              </a:rPr>
              <a:t> divine.</a:t>
            </a:r>
          </a:p>
        </p:txBody>
      </p:sp>
    </p:spTree>
    <p:extLst>
      <p:ext uri="{BB962C8B-B14F-4D97-AF65-F5344CB8AC3E}">
        <p14:creationId xmlns:p14="http://schemas.microsoft.com/office/powerpoint/2010/main" val="220085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rmAutofit/>
          </a:bodyPr>
          <a:lstStyle/>
          <a:p>
            <a:r>
              <a:rPr lang="en-US" sz="3600" b="1" dirty="0">
                <a:latin typeface="Arial Black" pitchFamily="34" charset="0"/>
              </a:rPr>
              <a:t>I surrender all</a:t>
            </a:r>
            <a:br>
              <a:rPr lang="en-US" sz="3600" b="1" dirty="0">
                <a:latin typeface="Arial Black" pitchFamily="34" charset="0"/>
              </a:rPr>
            </a:br>
            <a:r>
              <a:rPr lang="en-US" sz="3600" b="1" dirty="0">
                <a:latin typeface="Arial Black" pitchFamily="34" charset="0"/>
              </a:rPr>
              <a:t>I surrender all</a:t>
            </a:r>
            <a:br>
              <a:rPr lang="en-US" sz="3600" b="1" dirty="0">
                <a:latin typeface="Arial Black" pitchFamily="34" charset="0"/>
              </a:rPr>
            </a:br>
            <a:r>
              <a:rPr lang="en-US" sz="3600" b="1" dirty="0">
                <a:latin typeface="Arial Black" pitchFamily="34" charset="0"/>
              </a:rPr>
              <a:t>All to Thee my blessed Savior</a:t>
            </a:r>
            <a:br>
              <a:rPr lang="en-US" sz="3600" b="1" dirty="0">
                <a:latin typeface="Arial Black" pitchFamily="34" charset="0"/>
              </a:rPr>
            </a:br>
            <a:r>
              <a:rPr lang="en-US" sz="3600" b="1" dirty="0">
                <a:latin typeface="Arial Black" pitchFamily="34" charset="0"/>
              </a:rPr>
              <a:t>I surrender all.</a:t>
            </a:r>
          </a:p>
        </p:txBody>
      </p:sp>
    </p:spTree>
    <p:extLst>
      <p:ext uri="{BB962C8B-B14F-4D97-AF65-F5344CB8AC3E}">
        <p14:creationId xmlns:p14="http://schemas.microsoft.com/office/powerpoint/2010/main" val="428388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rmAutofit/>
          </a:bodyPr>
          <a:lstStyle/>
          <a:p>
            <a:r>
              <a:rPr lang="en-US" sz="3600" b="1" dirty="0">
                <a:latin typeface="Arial Black" pitchFamily="34" charset="0"/>
              </a:rPr>
              <a:t>All to Jesus I surrender,</a:t>
            </a:r>
            <a:br>
              <a:rPr lang="en-US" sz="3600" b="1" dirty="0">
                <a:latin typeface="Arial Black" pitchFamily="34" charset="0"/>
              </a:rPr>
            </a:br>
            <a:r>
              <a:rPr lang="en-US" sz="3600" b="1" dirty="0">
                <a:latin typeface="Arial Black" pitchFamily="34" charset="0"/>
              </a:rPr>
              <a:t>Lord I give myself to Thee</a:t>
            </a:r>
            <a:br>
              <a:rPr lang="en-US" sz="3600" b="1" dirty="0">
                <a:latin typeface="Arial Black" pitchFamily="34" charset="0"/>
              </a:rPr>
            </a:br>
            <a:r>
              <a:rPr lang="en-US" sz="3600" b="1" dirty="0">
                <a:latin typeface="Arial Black" pitchFamily="34" charset="0"/>
              </a:rPr>
              <a:t>Fill me with Thy love and power,</a:t>
            </a:r>
            <a:br>
              <a:rPr lang="en-US" sz="3600" b="1" dirty="0">
                <a:latin typeface="Arial Black" pitchFamily="34" charset="0"/>
              </a:rPr>
            </a:br>
            <a:r>
              <a:rPr lang="en-US" sz="3600" b="1" dirty="0">
                <a:latin typeface="Arial Black" pitchFamily="34" charset="0"/>
              </a:rPr>
              <a:t>Let Thy blessing fall on me.</a:t>
            </a:r>
          </a:p>
        </p:txBody>
      </p:sp>
    </p:spTree>
    <p:extLst>
      <p:ext uri="{BB962C8B-B14F-4D97-AF65-F5344CB8AC3E}">
        <p14:creationId xmlns:p14="http://schemas.microsoft.com/office/powerpoint/2010/main" val="3870682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rmAutofit/>
          </a:bodyPr>
          <a:lstStyle/>
          <a:p>
            <a:r>
              <a:rPr lang="en-US" sz="3600" b="1" dirty="0">
                <a:latin typeface="Arial Black" pitchFamily="34" charset="0"/>
              </a:rPr>
              <a:t>I surrender all</a:t>
            </a:r>
            <a:br>
              <a:rPr lang="en-US" sz="3600" b="1" dirty="0">
                <a:latin typeface="Arial Black" pitchFamily="34" charset="0"/>
              </a:rPr>
            </a:br>
            <a:r>
              <a:rPr lang="en-US" sz="3600" b="1" dirty="0">
                <a:latin typeface="Arial Black" pitchFamily="34" charset="0"/>
              </a:rPr>
              <a:t>I surrender all</a:t>
            </a:r>
            <a:br>
              <a:rPr lang="en-US" sz="3600" b="1" dirty="0">
                <a:latin typeface="Arial Black" pitchFamily="34" charset="0"/>
              </a:rPr>
            </a:br>
            <a:r>
              <a:rPr lang="en-US" sz="3600" b="1" dirty="0">
                <a:latin typeface="Arial Black" pitchFamily="34" charset="0"/>
              </a:rPr>
              <a:t>All to Thee my blessed Savior</a:t>
            </a:r>
            <a:br>
              <a:rPr lang="en-US" sz="3600" b="1" dirty="0">
                <a:latin typeface="Arial Black" pitchFamily="34" charset="0"/>
              </a:rPr>
            </a:br>
            <a:r>
              <a:rPr lang="en-US" sz="3600" b="1" dirty="0">
                <a:latin typeface="Arial Black" pitchFamily="34" charset="0"/>
              </a:rPr>
              <a:t>I surrender all.</a:t>
            </a:r>
          </a:p>
        </p:txBody>
      </p:sp>
    </p:spTree>
    <p:extLst>
      <p:ext uri="{BB962C8B-B14F-4D97-AF65-F5344CB8AC3E}">
        <p14:creationId xmlns:p14="http://schemas.microsoft.com/office/powerpoint/2010/main" val="427517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601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1036320" y="1280160"/>
            <a:ext cx="9296400" cy="6431280"/>
          </a:xfrm>
        </p:spPr>
        <p:txBody>
          <a:bodyPr/>
          <a:lstStyle/>
          <a:p>
            <a:r>
              <a:rPr lang="en-US" sz="11500"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219200" y="2934529"/>
            <a:ext cx="9144000" cy="3980624"/>
          </a:xfrm>
        </p:spPr>
        <p:txBody>
          <a:bodyPr/>
          <a:lstStyle/>
          <a:p>
            <a:r>
              <a:rPr lang="en-US" sz="7200" b="1" dirty="0">
                <a:latin typeface="Amasis MT Pro Black" panose="02040A04050005020304" pitchFamily="18" charset="0"/>
              </a:rPr>
              <a:t>Call To </a:t>
            </a:r>
            <a:br>
              <a:rPr lang="en-US" sz="7200" b="1" dirty="0">
                <a:latin typeface="Amasis MT Pro Black" panose="02040A04050005020304" pitchFamily="18" charset="0"/>
              </a:rPr>
            </a:br>
            <a:r>
              <a:rPr lang="en-US" sz="7200" b="1" dirty="0">
                <a:latin typeface="Amasis MT Pro Black" panose="02040A04050005020304" pitchFamily="18" charset="0"/>
              </a:rPr>
              <a:t>Worship </a:t>
            </a:r>
            <a:br>
              <a:rPr lang="en-US" sz="7200" b="1" dirty="0">
                <a:latin typeface="Amasis MT Pro Black" panose="02040A04050005020304" pitchFamily="18" charset="0"/>
              </a:rPr>
            </a:br>
            <a:br>
              <a:rPr lang="en-US" sz="7200" b="1" dirty="0">
                <a:latin typeface="Amasis MT Pro Black" panose="02040A04050005020304" pitchFamily="18" charset="0"/>
              </a:rPr>
            </a:br>
            <a:r>
              <a:rPr lang="en-US" sz="4500" b="1" dirty="0">
                <a:latin typeface="Amasis MT Pro Black" panose="02040A04050005020304" pitchFamily="18" charset="0"/>
              </a:rPr>
              <a:t>1 Chronicles 29:10-13,NIV</a:t>
            </a:r>
            <a:br>
              <a:rPr lang="en-US" sz="4500" b="1" dirty="0">
                <a:latin typeface="Amasis MT Pro Black" panose="02040A04050005020304" pitchFamily="18" charset="0"/>
              </a:rPr>
            </a:br>
            <a:r>
              <a:rPr lang="en-US" sz="4500" dirty="0">
                <a:latin typeface="Amasis MT Pro Black" panose="02040A04050005020304" pitchFamily="18" charset="0"/>
              </a:rPr>
              <a:t>Elder Roy Palk, Liturgist</a:t>
            </a:r>
            <a:br>
              <a:rPr lang="en-US" sz="7200" b="1" dirty="0"/>
            </a:br>
            <a:endParaRPr lang="en-US" sz="7200" b="1" dirty="0"/>
          </a:p>
        </p:txBody>
      </p:sp>
    </p:spTree>
    <p:extLst>
      <p:ext uri="{BB962C8B-B14F-4D97-AF65-F5344CB8AC3E}">
        <p14:creationId xmlns:p14="http://schemas.microsoft.com/office/powerpoint/2010/main" val="1483126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675120" cy="8686800"/>
          </a:xfrm>
        </p:spPr>
        <p:txBody>
          <a:bodyPr/>
          <a:lstStyle/>
          <a:p>
            <a:r>
              <a:rPr lang="en-US" sz="4000" b="1" u="sng" dirty="0"/>
              <a:t>Reader</a:t>
            </a:r>
            <a:r>
              <a:rPr lang="en-US" sz="4000" b="1" dirty="0"/>
              <a:t>: </a:t>
            </a:r>
            <a:br>
              <a:rPr lang="en-US" sz="4000" b="1" dirty="0"/>
            </a:br>
            <a:r>
              <a:rPr lang="en-US" sz="3600" b="1" dirty="0"/>
              <a:t>Praise be to you, O LORD, God our father, You are from everlasting to everlasting. Yours, O LORD, is the greatness and the power and the glory and the majesty and the splendor, for everything in heaven and earth is yours.</a:t>
            </a:r>
            <a:endParaRPr lang="en-US" sz="2800" b="1" dirty="0"/>
          </a:p>
        </p:txBody>
      </p:sp>
    </p:spTree>
    <p:extLst>
      <p:ext uri="{BB962C8B-B14F-4D97-AF65-F5344CB8AC3E}">
        <p14:creationId xmlns:p14="http://schemas.microsoft.com/office/powerpoint/2010/main" val="4242007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lstStyle/>
          <a:p>
            <a:r>
              <a:rPr lang="en-US" sz="4800" b="1" u="sng" dirty="0">
                <a:solidFill>
                  <a:srgbClr val="FF0000"/>
                </a:solidFill>
              </a:rPr>
              <a:t>People:</a:t>
            </a:r>
            <a:br>
              <a:rPr lang="en-US" sz="4800" b="1" u="sng" dirty="0">
                <a:solidFill>
                  <a:srgbClr val="FF0000"/>
                </a:solidFill>
              </a:rPr>
            </a:br>
            <a:br>
              <a:rPr lang="en-US" sz="4800" b="1" u="sng" dirty="0">
                <a:solidFill>
                  <a:srgbClr val="FF0000"/>
                </a:solidFill>
              </a:rPr>
            </a:br>
            <a:r>
              <a:rPr lang="en-US" sz="5400" b="1" dirty="0">
                <a:solidFill>
                  <a:srgbClr val="FF0000"/>
                </a:solidFill>
              </a:rPr>
              <a:t>Yours, O LORD, is the kingdom; you are exalted as head over all.</a:t>
            </a:r>
            <a:endParaRPr lang="en-US" sz="3600" b="1" dirty="0">
              <a:solidFill>
                <a:srgbClr val="FF0000"/>
              </a:solidFill>
            </a:endParaRPr>
          </a:p>
        </p:txBody>
      </p:sp>
    </p:spTree>
    <p:extLst>
      <p:ext uri="{BB962C8B-B14F-4D97-AF65-F5344CB8AC3E}">
        <p14:creationId xmlns:p14="http://schemas.microsoft.com/office/powerpoint/2010/main" val="87793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0749"/>
            <a:ext cx="11896668" cy="8922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187440" y="822960"/>
            <a:ext cx="3627120" cy="2800767"/>
          </a:xfrm>
          <a:prstGeom prst="rect">
            <a:avLst/>
          </a:prstGeom>
          <a:noFill/>
        </p:spPr>
        <p:txBody>
          <a:bodyPr wrap="square" rtlCol="0">
            <a:spAutoFit/>
          </a:bodyPr>
          <a:lstStyle/>
          <a:p>
            <a:pPr algn="ctr"/>
            <a:r>
              <a:rPr lang="en-US" sz="44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440" y="0"/>
            <a:ext cx="8290560" cy="8686800"/>
          </a:xfrm>
        </p:spPr>
        <p:txBody>
          <a:bodyPr/>
          <a:lstStyle/>
          <a:p>
            <a:r>
              <a:rPr lang="en-US" sz="5400" b="1" u="sng" dirty="0"/>
              <a:t>Reader</a:t>
            </a:r>
            <a:r>
              <a:rPr lang="en-US" sz="5400" b="1" dirty="0"/>
              <a:t>: </a:t>
            </a:r>
            <a:br>
              <a:rPr lang="en-US" sz="5400" b="1" dirty="0"/>
            </a:br>
            <a:r>
              <a:rPr lang="en-US" sz="4800" b="1" dirty="0"/>
              <a:t>Wealth and honor come from you; you are the ruler of all things.</a:t>
            </a:r>
            <a:br>
              <a:rPr lang="en-US" sz="4800" b="1" dirty="0"/>
            </a:br>
            <a:r>
              <a:rPr lang="en-US" sz="4800" b="1" dirty="0"/>
              <a:t>In your hands are strength and power to exalt and give strength to all.</a:t>
            </a:r>
            <a:br>
              <a:rPr lang="en-US" sz="4800" b="1" dirty="0"/>
            </a:br>
            <a:endParaRPr lang="en-US" sz="4000" b="1" dirty="0"/>
          </a:p>
        </p:txBody>
      </p:sp>
    </p:spTree>
    <p:extLst>
      <p:ext uri="{BB962C8B-B14F-4D97-AF65-F5344CB8AC3E}">
        <p14:creationId xmlns:p14="http://schemas.microsoft.com/office/powerpoint/2010/main" val="958233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lstStyle/>
          <a:p>
            <a:r>
              <a:rPr lang="en-US" sz="4800" b="1" u="sng" dirty="0">
                <a:solidFill>
                  <a:srgbClr val="FF0000"/>
                </a:solidFill>
              </a:rPr>
              <a:t>People:</a:t>
            </a:r>
            <a:br>
              <a:rPr lang="en-US" sz="4800" b="1" u="sng" dirty="0">
                <a:solidFill>
                  <a:srgbClr val="FF0000"/>
                </a:solidFill>
              </a:rPr>
            </a:br>
            <a:br>
              <a:rPr lang="en-US" sz="4800" b="1" u="sng" dirty="0">
                <a:solidFill>
                  <a:srgbClr val="FF0000"/>
                </a:solidFill>
              </a:rPr>
            </a:br>
            <a:r>
              <a:rPr lang="en-US" sz="5400" b="1" dirty="0">
                <a:solidFill>
                  <a:srgbClr val="FF0000"/>
                </a:solidFill>
              </a:rPr>
              <a:t>Now, our God, we give you thanks, and praise your glorious name </a:t>
            </a:r>
            <a:endParaRPr lang="en-US" sz="3600" b="1" dirty="0">
              <a:solidFill>
                <a:srgbClr val="FF0000"/>
              </a:solidFill>
            </a:endParaRPr>
          </a:p>
        </p:txBody>
      </p:sp>
    </p:spTree>
    <p:extLst>
      <p:ext uri="{BB962C8B-B14F-4D97-AF65-F5344CB8AC3E}">
        <p14:creationId xmlns:p14="http://schemas.microsoft.com/office/powerpoint/2010/main" val="2457797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800600"/>
          </a:xfrm>
        </p:spPr>
        <p:txBody>
          <a:bodyPr/>
          <a:lstStyle/>
          <a:p>
            <a:endParaRPr lang="en-US" sz="4050" b="1" dirty="0"/>
          </a:p>
        </p:txBody>
      </p:sp>
    </p:spTree>
    <p:extLst>
      <p:ext uri="{BB962C8B-B14F-4D97-AF65-F5344CB8AC3E}">
        <p14:creationId xmlns:p14="http://schemas.microsoft.com/office/powerpoint/2010/main" val="2398309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706880" y="2499360"/>
            <a:ext cx="8168640" cy="5852159"/>
          </a:xfrm>
        </p:spPr>
        <p:txBody>
          <a:bodyPr>
            <a:normAutofit fontScale="90000"/>
          </a:bodyPr>
          <a:lstStyle/>
          <a:p>
            <a:r>
              <a:rPr lang="en-US" sz="6000" b="1" dirty="0">
                <a:latin typeface="Algerian" panose="04020705040A02060702" pitchFamily="82" charset="0"/>
              </a:rPr>
              <a:t>Prayer of Confession</a:t>
            </a:r>
            <a:br>
              <a:rPr lang="en-US" sz="6000" b="1" dirty="0">
                <a:latin typeface="Algerian" panose="04020705040A02060702" pitchFamily="82" charset="0"/>
              </a:rPr>
            </a:br>
            <a:br>
              <a:rPr lang="en-US" sz="6000" b="1" dirty="0">
                <a:latin typeface="Algerian" panose="04020705040A02060702" pitchFamily="82" charset="0"/>
              </a:rPr>
            </a:br>
            <a:r>
              <a:rPr lang="en-US" sz="6000" b="1" dirty="0">
                <a:latin typeface="Algerian" panose="04020705040A02060702" pitchFamily="82" charset="0"/>
              </a:rPr>
              <a:t>Psalm 51:1-4, 6, 9-11</a:t>
            </a:r>
            <a:br>
              <a:rPr lang="en-US" sz="6000" b="1" dirty="0">
                <a:latin typeface="Algerian" panose="04020705040A02060702" pitchFamily="82" charset="0"/>
              </a:rPr>
            </a:br>
            <a:br>
              <a:rPr lang="en-US" sz="6000" b="1" dirty="0">
                <a:latin typeface="Algerian" panose="04020705040A02060702" pitchFamily="82" charset="0"/>
              </a:rPr>
            </a:br>
            <a:br>
              <a:rPr lang="en-US" sz="6600" dirty="0"/>
            </a:br>
            <a:endParaRPr lang="en-US" sz="6600" b="1" dirty="0"/>
          </a:p>
        </p:txBody>
      </p:sp>
    </p:spTree>
    <p:extLst>
      <p:ext uri="{BB962C8B-B14F-4D97-AF65-F5344CB8AC3E}">
        <p14:creationId xmlns:p14="http://schemas.microsoft.com/office/powerpoint/2010/main" val="4007856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0"/>
            <a:ext cx="6888480" cy="8686800"/>
          </a:xfrm>
        </p:spPr>
        <p:txBody>
          <a:bodyPr>
            <a:noAutofit/>
          </a:bodyPr>
          <a:lstStyle/>
          <a:p>
            <a:r>
              <a:rPr lang="en-US" sz="4000" b="1" u="sng" dirty="0"/>
              <a:t>Reader</a:t>
            </a:r>
            <a:r>
              <a:rPr lang="en-US" sz="4000" b="1" dirty="0"/>
              <a:t>: </a:t>
            </a:r>
            <a:br>
              <a:rPr lang="en-US" sz="4000" b="1" dirty="0"/>
            </a:br>
            <a:r>
              <a:rPr lang="en-US" sz="3600" b="1" dirty="0"/>
              <a:t>Have mercy on me, O God, according to your steadfast love;</a:t>
            </a:r>
            <a:br>
              <a:rPr lang="en-US" sz="3600" b="1" dirty="0"/>
            </a:br>
            <a:r>
              <a:rPr lang="en-US" sz="3600" b="1" dirty="0"/>
              <a:t>according to your abundant mercy blot out my transgressions.</a:t>
            </a:r>
            <a:br>
              <a:rPr lang="en-US" sz="3600" b="1" dirty="0"/>
            </a:br>
            <a:r>
              <a:rPr lang="en-US" sz="3600" b="1" dirty="0"/>
              <a:t>Wash me thoroughly from my iniquity, and cleanse me from my sin.</a:t>
            </a:r>
            <a:br>
              <a:rPr lang="en-US" sz="3600" b="1" dirty="0"/>
            </a:br>
            <a:endParaRPr lang="en-US" sz="2800" b="1" dirty="0"/>
          </a:p>
        </p:txBody>
      </p:sp>
    </p:spTree>
    <p:extLst>
      <p:ext uri="{BB962C8B-B14F-4D97-AF65-F5344CB8AC3E}">
        <p14:creationId xmlns:p14="http://schemas.microsoft.com/office/powerpoint/2010/main" val="2841162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1771651"/>
            <a:ext cx="8668512" cy="4114799"/>
          </a:xfrm>
        </p:spPr>
        <p:txBody>
          <a:bodyPr>
            <a:noAutofit/>
          </a:bodyPr>
          <a:lstStyle/>
          <a:p>
            <a:r>
              <a:rPr lang="en-US" sz="4400" b="1" u="sng" dirty="0">
                <a:solidFill>
                  <a:srgbClr val="FF0000"/>
                </a:solidFill>
              </a:rPr>
              <a:t>People:</a:t>
            </a:r>
            <a:br>
              <a:rPr lang="en-US" sz="4400" b="1" u="sng" dirty="0">
                <a:solidFill>
                  <a:srgbClr val="FF0000"/>
                </a:solidFill>
              </a:rPr>
            </a:br>
            <a:br>
              <a:rPr lang="en-US" sz="4400" b="1" u="sng" dirty="0">
                <a:solidFill>
                  <a:srgbClr val="FF0000"/>
                </a:solidFill>
              </a:rPr>
            </a:br>
            <a:r>
              <a:rPr lang="en-US" sz="4800" b="1" dirty="0">
                <a:solidFill>
                  <a:srgbClr val="FF0000"/>
                </a:solidFill>
              </a:rPr>
              <a:t>For I know my transgressions, and my sin is ever before me.</a:t>
            </a:r>
            <a:endParaRPr lang="en-US" sz="3200" b="1" dirty="0">
              <a:solidFill>
                <a:srgbClr val="FF0000"/>
              </a:solidFill>
            </a:endParaRPr>
          </a:p>
        </p:txBody>
      </p:sp>
    </p:spTree>
    <p:extLst>
      <p:ext uri="{BB962C8B-B14F-4D97-AF65-F5344CB8AC3E}">
        <p14:creationId xmlns:p14="http://schemas.microsoft.com/office/powerpoint/2010/main" val="1017864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0" y="609600"/>
            <a:ext cx="8077200" cy="7498080"/>
          </a:xfrm>
        </p:spPr>
        <p:txBody>
          <a:bodyPr>
            <a:normAutofit/>
          </a:bodyPr>
          <a:lstStyle/>
          <a:p>
            <a:r>
              <a:rPr lang="en-US" sz="6000" b="1" u="sng" dirty="0"/>
              <a:t>Reader</a:t>
            </a:r>
            <a:r>
              <a:rPr lang="en-US" sz="6000" b="1" dirty="0"/>
              <a:t>: </a:t>
            </a:r>
            <a:br>
              <a:rPr lang="en-US" sz="6000" b="1" dirty="0"/>
            </a:br>
            <a:r>
              <a:rPr lang="en-US" sz="4400" b="1" dirty="0"/>
              <a:t>Against you, you alone, have I sinned, and done what is evil in your sight,</a:t>
            </a:r>
            <a:br>
              <a:rPr lang="en-US" sz="4400" b="1" dirty="0"/>
            </a:br>
            <a:r>
              <a:rPr lang="en-US" sz="4400" b="1" dirty="0"/>
              <a:t>so that you are justified in your sentence and blameless when you pass judgment.</a:t>
            </a:r>
            <a:br>
              <a:rPr lang="en-US" sz="4400" b="1" dirty="0"/>
            </a:br>
            <a:endParaRPr lang="en-US" sz="4400" b="1" dirty="0"/>
          </a:p>
        </p:txBody>
      </p:sp>
    </p:spTree>
    <p:extLst>
      <p:ext uri="{BB962C8B-B14F-4D97-AF65-F5344CB8AC3E}">
        <p14:creationId xmlns:p14="http://schemas.microsoft.com/office/powerpoint/2010/main" val="1650104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720" y="2103120"/>
            <a:ext cx="7589520" cy="3783330"/>
          </a:xfrm>
        </p:spPr>
        <p:txBody>
          <a:bodyPr>
            <a:noAutofit/>
          </a:bodyPr>
          <a:lstStyle/>
          <a:p>
            <a:r>
              <a:rPr lang="en-US" sz="4400" b="1" u="sng" dirty="0">
                <a:solidFill>
                  <a:srgbClr val="FF0000"/>
                </a:solidFill>
              </a:rPr>
              <a:t>People:</a:t>
            </a:r>
            <a:br>
              <a:rPr lang="en-US" sz="4400" b="1" u="sng" dirty="0">
                <a:solidFill>
                  <a:srgbClr val="FF0000"/>
                </a:solidFill>
              </a:rPr>
            </a:br>
            <a:br>
              <a:rPr lang="en-US" sz="4400" b="1" u="sng" dirty="0">
                <a:solidFill>
                  <a:srgbClr val="FF0000"/>
                </a:solidFill>
              </a:rPr>
            </a:br>
            <a:r>
              <a:rPr lang="en-US" sz="4800" b="1" dirty="0">
                <a:solidFill>
                  <a:srgbClr val="FF0000"/>
                </a:solidFill>
              </a:rPr>
              <a:t>You desire truth in the deepest parts of us; therefore teach me wisdom in my secret heart.</a:t>
            </a:r>
            <a:endParaRPr lang="en-US" sz="3200" b="1" dirty="0">
              <a:solidFill>
                <a:srgbClr val="FF0000"/>
              </a:solidFill>
            </a:endParaRPr>
          </a:p>
        </p:txBody>
      </p:sp>
    </p:spTree>
    <p:extLst>
      <p:ext uri="{BB962C8B-B14F-4D97-AF65-F5344CB8AC3E}">
        <p14:creationId xmlns:p14="http://schemas.microsoft.com/office/powerpoint/2010/main" val="1544346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2640" y="243840"/>
            <a:ext cx="7498080" cy="8138160"/>
          </a:xfrm>
        </p:spPr>
        <p:txBody>
          <a:bodyPr>
            <a:normAutofit/>
          </a:bodyPr>
          <a:lstStyle/>
          <a:p>
            <a:r>
              <a:rPr lang="en-US" sz="5400" b="1" u="sng" dirty="0"/>
              <a:t>Reader</a:t>
            </a:r>
            <a:r>
              <a:rPr lang="en-US" sz="5400" b="1" dirty="0"/>
              <a:t>: </a:t>
            </a:r>
            <a:br>
              <a:rPr lang="en-US" sz="5400" b="1" dirty="0"/>
            </a:br>
            <a:r>
              <a:rPr lang="en-US" sz="4800" b="1" dirty="0"/>
              <a:t>Hide your face from my sins, and blot out all my iniquities. Create in me a clean heart, O God, and put a new and right spirit within me.</a:t>
            </a:r>
            <a:endParaRPr lang="en-US" sz="4400" b="1" dirty="0"/>
          </a:p>
        </p:txBody>
      </p:sp>
    </p:spTree>
    <p:extLst>
      <p:ext uri="{BB962C8B-B14F-4D97-AF65-F5344CB8AC3E}">
        <p14:creationId xmlns:p14="http://schemas.microsoft.com/office/powerpoint/2010/main" val="842979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2834640"/>
            <a:ext cx="8668512" cy="3051810"/>
          </a:xfrm>
        </p:spPr>
        <p:txBody>
          <a:bodyPr>
            <a:normAutofit fontScale="90000"/>
          </a:bodyPr>
          <a:lstStyle/>
          <a:p>
            <a:r>
              <a:rPr lang="en-US" sz="6000" b="1" u="sng" dirty="0">
                <a:solidFill>
                  <a:srgbClr val="FF0000"/>
                </a:solidFill>
              </a:rPr>
              <a:t>People:</a:t>
            </a:r>
            <a:br>
              <a:rPr lang="en-US" sz="6000" b="1" u="sng" dirty="0">
                <a:solidFill>
                  <a:srgbClr val="FF0000"/>
                </a:solidFill>
              </a:rPr>
            </a:br>
            <a:br>
              <a:rPr lang="en-US" sz="6000" b="1" u="sng" dirty="0">
                <a:solidFill>
                  <a:srgbClr val="FF0000"/>
                </a:solidFill>
              </a:rPr>
            </a:br>
            <a:r>
              <a:rPr lang="en-US" sz="6600" b="1" dirty="0">
                <a:solidFill>
                  <a:srgbClr val="FF0000"/>
                </a:solidFill>
              </a:rPr>
              <a:t>Do not cast me from your presence,</a:t>
            </a:r>
            <a:br>
              <a:rPr lang="en-US" sz="6600" b="1" dirty="0">
                <a:solidFill>
                  <a:srgbClr val="FF0000"/>
                </a:solidFill>
              </a:rPr>
            </a:br>
            <a:r>
              <a:rPr lang="en-US" sz="6600" b="1" dirty="0">
                <a:solidFill>
                  <a:srgbClr val="FF0000"/>
                </a:solidFill>
              </a:rPr>
              <a:t>and do not take your holy spirit from me.</a:t>
            </a:r>
            <a:br>
              <a:rPr lang="en-US" sz="6600" b="1" dirty="0">
                <a:solidFill>
                  <a:srgbClr val="FF0000"/>
                </a:solidFill>
              </a:rPr>
            </a:br>
            <a:endParaRPr lang="en-US" sz="4400" b="1" dirty="0">
              <a:solidFill>
                <a:srgbClr val="FF0000"/>
              </a:solidFill>
            </a:endParaRPr>
          </a:p>
        </p:txBody>
      </p:sp>
    </p:spTree>
    <p:extLst>
      <p:ext uri="{BB962C8B-B14F-4D97-AF65-F5344CB8AC3E}">
        <p14:creationId xmlns:p14="http://schemas.microsoft.com/office/powerpoint/2010/main" val="2540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645919" y="1584961"/>
            <a:ext cx="8351521" cy="545592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243840"/>
            <a:ext cx="7345680" cy="8138160"/>
          </a:xfrm>
        </p:spPr>
        <p:txBody>
          <a:bodyPr>
            <a:normAutofit fontScale="90000"/>
          </a:bodyPr>
          <a:lstStyle/>
          <a:p>
            <a:r>
              <a:rPr lang="en-US" sz="7200" b="1" u="sng" dirty="0"/>
              <a:t>Reader</a:t>
            </a:r>
            <a:r>
              <a:rPr lang="en-US" sz="7200" b="1" dirty="0"/>
              <a:t>: </a:t>
            </a:r>
            <a:br>
              <a:rPr lang="en-US" sz="7200" b="1" dirty="0"/>
            </a:br>
            <a:r>
              <a:rPr lang="en-US" sz="6600" b="1" dirty="0"/>
              <a:t>Lord, hear our prayers and we worship you in confession and declare our need for you as Lord of our lives. </a:t>
            </a:r>
            <a:endParaRPr lang="en-US" sz="5400" b="1" dirty="0"/>
          </a:p>
        </p:txBody>
      </p:sp>
    </p:spTree>
    <p:extLst>
      <p:ext uri="{BB962C8B-B14F-4D97-AF65-F5344CB8AC3E}">
        <p14:creationId xmlns:p14="http://schemas.microsoft.com/office/powerpoint/2010/main" val="2064252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107E-D299-6DE0-F39A-49B13B240FC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064784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688" y="2045495"/>
            <a:ext cx="5915025" cy="4460388"/>
          </a:xfrm>
        </p:spPr>
        <p:txBody>
          <a:bodyPr>
            <a:normAutofit/>
          </a:bodyPr>
          <a:lstStyle/>
          <a:p>
            <a:pPr algn="ctr"/>
            <a:r>
              <a:rPr lang="en-US" sz="6600" b="1" i="1" dirty="0"/>
              <a:t>A moment for meditation and silent confession</a:t>
            </a:r>
          </a:p>
        </p:txBody>
      </p:sp>
    </p:spTree>
    <p:extLst>
      <p:ext uri="{BB962C8B-B14F-4D97-AF65-F5344CB8AC3E}">
        <p14:creationId xmlns:p14="http://schemas.microsoft.com/office/powerpoint/2010/main" val="2160154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255520" y="670560"/>
            <a:ext cx="7437120" cy="7254240"/>
          </a:xfrm>
        </p:spPr>
        <p:txBody>
          <a:bodyPr/>
          <a:lstStyle/>
          <a:p>
            <a:r>
              <a:rPr lang="en-US" sz="4950" b="1" u="sng" dirty="0"/>
              <a:t>Words of Assurance and Pardon of the Gospel</a:t>
            </a:r>
            <a:r>
              <a:rPr lang="en-US" sz="4950" u="sng" dirty="0"/>
              <a:t> </a:t>
            </a:r>
            <a:br>
              <a:rPr lang="en-US" sz="4950" u="sng" dirty="0"/>
            </a:br>
            <a:br>
              <a:rPr lang="en-US" sz="4950" u="sng" dirty="0"/>
            </a:br>
            <a:r>
              <a:rPr lang="en-US" sz="4950" b="1" dirty="0"/>
              <a:t>Jeanie Smith, Liturgist</a:t>
            </a:r>
            <a:br>
              <a:rPr lang="en-US" sz="4950" b="1" dirty="0"/>
            </a:br>
            <a:endParaRPr lang="en-US" sz="6000" dirty="0"/>
          </a:p>
        </p:txBody>
      </p:sp>
    </p:spTree>
    <p:extLst>
      <p:ext uri="{BB962C8B-B14F-4D97-AF65-F5344CB8AC3E}">
        <p14:creationId xmlns:p14="http://schemas.microsoft.com/office/powerpoint/2010/main" val="40263114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828800" y="304800"/>
            <a:ext cx="7620000" cy="8046719"/>
          </a:xfrm>
        </p:spPr>
        <p:txBody>
          <a:bodyPr/>
          <a:lstStyle/>
          <a:p>
            <a:r>
              <a:rPr lang="en-US" sz="4400" b="1" u="sng" dirty="0"/>
              <a:t>Liturgist: </a:t>
            </a:r>
            <a:br>
              <a:rPr lang="en-US" sz="4400" b="1" u="sng" dirty="0"/>
            </a:br>
            <a:r>
              <a:rPr lang="en-US" sz="4400" b="1" dirty="0"/>
              <a:t>Hear these comforting words: If you repent and believe in God’s redeeming mercy, your sins are forgiven. Trust in God’s promises and begin anew your life with God and all people in the name of Jesus Christ. </a:t>
            </a:r>
          </a:p>
        </p:txBody>
      </p:sp>
    </p:spTree>
    <p:extLst>
      <p:ext uri="{BB962C8B-B14F-4D97-AF65-F5344CB8AC3E}">
        <p14:creationId xmlns:p14="http://schemas.microsoft.com/office/powerpoint/2010/main" val="2846959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A3245-A3A2-B0AD-81F8-03E69350AF6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15343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875"/>
            <a:ext cx="11292840" cy="8049365"/>
          </a:xfrm>
        </p:spPr>
        <p:txBody>
          <a:bodyPr>
            <a:normAutofit/>
          </a:bodyPr>
          <a:lstStyle/>
          <a:p>
            <a:r>
              <a:rPr lang="en-US" sz="8000" b="1" dirty="0"/>
              <a:t>Lord I Need You</a:t>
            </a:r>
            <a:br>
              <a:rPr lang="en-US" sz="8000" b="1" dirty="0"/>
            </a:br>
            <a:br>
              <a:rPr lang="en-US" sz="8000" b="1" dirty="0"/>
            </a:br>
            <a:r>
              <a:rPr lang="en-US" sz="3200" b="1" dirty="0"/>
              <a:t>Jesse Reeves, </a:t>
            </a:r>
            <a:r>
              <a:rPr lang="en-US" sz="3200" b="1" dirty="0" err="1"/>
              <a:t>Kristian</a:t>
            </a:r>
            <a:r>
              <a:rPr lang="en-US" sz="3200" b="1" dirty="0"/>
              <a:t> </a:t>
            </a:r>
            <a:r>
              <a:rPr lang="en-US" sz="3200" b="1" dirty="0" err="1"/>
              <a:t>Stanfill</a:t>
            </a:r>
            <a:r>
              <a:rPr lang="en-US" sz="3200" b="1" dirty="0"/>
              <a:t>, Matt Maher, </a:t>
            </a:r>
            <a:br>
              <a:rPr lang="en-US" sz="3200" b="1" dirty="0"/>
            </a:br>
            <a:r>
              <a:rPr lang="en-US" sz="3200" b="1" dirty="0"/>
              <a:t>Christy </a:t>
            </a:r>
            <a:r>
              <a:rPr lang="en-US" sz="3200" b="1" dirty="0" err="1"/>
              <a:t>Nockels</a:t>
            </a:r>
            <a:r>
              <a:rPr lang="en-US" sz="3200" b="1" dirty="0"/>
              <a:t>, and Daniel Carson</a:t>
            </a:r>
            <a:endParaRPr lang="en-US" sz="8000" b="1" dirty="0"/>
          </a:p>
        </p:txBody>
      </p:sp>
    </p:spTree>
    <p:extLst>
      <p:ext uri="{BB962C8B-B14F-4D97-AF65-F5344CB8AC3E}">
        <p14:creationId xmlns:p14="http://schemas.microsoft.com/office/powerpoint/2010/main" val="1433244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47875"/>
            <a:ext cx="8412480" cy="8049365"/>
          </a:xfrm>
        </p:spPr>
        <p:txBody>
          <a:bodyPr>
            <a:normAutofit/>
          </a:bodyPr>
          <a:lstStyle/>
          <a:p>
            <a:r>
              <a:rPr lang="en-US" sz="5400" b="1" dirty="0"/>
              <a:t>Lord I come, I confess</a:t>
            </a:r>
            <a:br>
              <a:rPr lang="en-US" sz="5400" b="1" dirty="0"/>
            </a:br>
            <a:r>
              <a:rPr lang="en-US" sz="5400" b="1" dirty="0"/>
              <a:t>Bowing here, I find my rest</a:t>
            </a:r>
            <a:br>
              <a:rPr lang="en-US" sz="5400" b="1" dirty="0"/>
            </a:br>
            <a:r>
              <a:rPr lang="en-US" sz="5400" b="1" dirty="0"/>
              <a:t>Without You I fall apart</a:t>
            </a:r>
            <a:br>
              <a:rPr lang="en-US" sz="5400" b="1" dirty="0"/>
            </a:br>
            <a:r>
              <a:rPr lang="en-US" sz="5400" b="1" dirty="0"/>
              <a:t>You’re the one that guides my heart.</a:t>
            </a:r>
          </a:p>
        </p:txBody>
      </p:sp>
    </p:spTree>
    <p:extLst>
      <p:ext uri="{BB962C8B-B14F-4D97-AF65-F5344CB8AC3E}">
        <p14:creationId xmlns:p14="http://schemas.microsoft.com/office/powerpoint/2010/main" val="304300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0713720" cy="8049365"/>
          </a:xfrm>
        </p:spPr>
        <p:txBody>
          <a:bodyPr>
            <a:normAutofit/>
          </a:bodyPr>
          <a:lstStyle/>
          <a:p>
            <a:r>
              <a:rPr lang="en-US" sz="5400" b="1" dirty="0"/>
              <a:t>Lord, I need You, </a:t>
            </a:r>
            <a:br>
              <a:rPr lang="en-US" sz="5400" b="1" dirty="0"/>
            </a:br>
            <a:r>
              <a:rPr lang="en-US" sz="5400" b="1" dirty="0"/>
              <a:t>oh, I need You</a:t>
            </a:r>
            <a:br>
              <a:rPr lang="en-US" sz="5400" b="1" dirty="0"/>
            </a:br>
            <a:r>
              <a:rPr lang="en-US" sz="5400" b="1" dirty="0" err="1"/>
              <a:t>Ev’ry</a:t>
            </a:r>
            <a:r>
              <a:rPr lang="en-US" sz="5400" b="1" dirty="0"/>
              <a:t> hour I need You!</a:t>
            </a:r>
            <a:br>
              <a:rPr lang="en-US" sz="5400" b="1" dirty="0"/>
            </a:br>
            <a:r>
              <a:rPr lang="en-US" sz="5400" b="1" dirty="0"/>
              <a:t>My one defense, </a:t>
            </a:r>
            <a:br>
              <a:rPr lang="en-US" sz="5400" b="1" dirty="0"/>
            </a:br>
            <a:r>
              <a:rPr lang="en-US" sz="5400" b="1" dirty="0"/>
              <a:t>my righteous-</a:t>
            </a:r>
            <a:r>
              <a:rPr lang="en-US" sz="5400" b="1" dirty="0" err="1"/>
              <a:t>ness</a:t>
            </a:r>
            <a:br>
              <a:rPr lang="en-US" sz="5400" b="1" dirty="0"/>
            </a:br>
            <a:r>
              <a:rPr lang="en-US" sz="5400" b="1" dirty="0"/>
              <a:t>Oh God how I need You!</a:t>
            </a:r>
          </a:p>
        </p:txBody>
      </p:sp>
    </p:spTree>
    <p:extLst>
      <p:ext uri="{BB962C8B-B14F-4D97-AF65-F5344CB8AC3E}">
        <p14:creationId xmlns:p14="http://schemas.microsoft.com/office/powerpoint/2010/main" val="1273202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1003280" cy="8049365"/>
          </a:xfrm>
        </p:spPr>
        <p:txBody>
          <a:bodyPr>
            <a:noAutofit/>
          </a:bodyPr>
          <a:lstStyle/>
          <a:p>
            <a:r>
              <a:rPr lang="en-US" sz="4800" b="1" dirty="0"/>
              <a:t>Where sin runs deep,</a:t>
            </a:r>
            <a:br>
              <a:rPr lang="en-US" sz="4800" b="1" dirty="0"/>
            </a:br>
            <a:r>
              <a:rPr lang="en-US" sz="4800" b="1" dirty="0"/>
              <a:t> Your grace is more</a:t>
            </a:r>
            <a:br>
              <a:rPr lang="en-US" sz="4800" b="1" dirty="0"/>
            </a:br>
            <a:r>
              <a:rPr lang="en-US" sz="4800" b="1" dirty="0"/>
              <a:t>Where grace is found,</a:t>
            </a:r>
            <a:br>
              <a:rPr lang="en-US" sz="4800" b="1" dirty="0"/>
            </a:br>
            <a:r>
              <a:rPr lang="en-US" sz="4800" b="1" dirty="0"/>
              <a:t> is where You are</a:t>
            </a:r>
            <a:br>
              <a:rPr lang="en-US" sz="4800" b="1" dirty="0"/>
            </a:br>
            <a:r>
              <a:rPr lang="en-US" sz="4800" b="1" dirty="0"/>
              <a:t>And where You are,</a:t>
            </a:r>
            <a:br>
              <a:rPr lang="en-US" sz="4800" b="1" dirty="0"/>
            </a:br>
            <a:r>
              <a:rPr lang="en-US" sz="4800" b="1" dirty="0"/>
              <a:t> Lord, I am free</a:t>
            </a:r>
            <a:br>
              <a:rPr lang="en-US" sz="4800" b="1" dirty="0"/>
            </a:br>
            <a:r>
              <a:rPr lang="en-US" sz="4800" b="1" dirty="0"/>
              <a:t>Holiness is Christ in me.</a:t>
            </a:r>
            <a:br>
              <a:rPr lang="en-US" sz="4400" b="1" dirty="0"/>
            </a:br>
            <a:endParaRPr lang="en-US" sz="4400" b="1" dirty="0"/>
          </a:p>
        </p:txBody>
      </p:sp>
    </p:spTree>
    <p:extLst>
      <p:ext uri="{BB962C8B-B14F-4D97-AF65-F5344CB8AC3E}">
        <p14:creationId xmlns:p14="http://schemas.microsoft.com/office/powerpoint/2010/main" val="207344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0" y="1554480"/>
            <a:ext cx="8199120" cy="6035040"/>
          </a:xfrm>
        </p:spPr>
        <p:txBody>
          <a:bodyPr>
            <a:normAutofit/>
          </a:bodyPr>
          <a:lstStyle/>
          <a:p>
            <a:r>
              <a:rPr lang="en-US" sz="7200" b="1" dirty="0"/>
              <a:t>"Open The Eyes Of My Heart“</a:t>
            </a:r>
            <a:br>
              <a:rPr lang="en-US" sz="7200" b="1" dirty="0"/>
            </a:br>
            <a:br>
              <a:rPr lang="en-US" sz="4000" b="1" dirty="0"/>
            </a:br>
            <a:r>
              <a:rPr lang="en-US" sz="4000" b="1" dirty="0"/>
              <a:t>Michael W. Smith</a:t>
            </a:r>
            <a:endParaRPr lang="en-US" sz="4000" dirty="0"/>
          </a:p>
        </p:txBody>
      </p:sp>
    </p:spTree>
    <p:extLst>
      <p:ext uri="{BB962C8B-B14F-4D97-AF65-F5344CB8AC3E}">
        <p14:creationId xmlns:p14="http://schemas.microsoft.com/office/powerpoint/2010/main" val="648978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759805"/>
          </a:xfrm>
        </p:spPr>
        <p:txBody>
          <a:bodyPr>
            <a:normAutofit/>
          </a:bodyPr>
          <a:lstStyle/>
          <a:p>
            <a:r>
              <a:rPr lang="en-US" sz="6000" b="1" dirty="0"/>
              <a:t>And where You are,</a:t>
            </a:r>
            <a:br>
              <a:rPr lang="en-US" sz="6000" b="1" dirty="0"/>
            </a:br>
            <a:r>
              <a:rPr lang="en-US" sz="6000" b="1" dirty="0"/>
              <a:t> Lord, I am free</a:t>
            </a:r>
            <a:br>
              <a:rPr lang="en-US" sz="6000" b="1" dirty="0"/>
            </a:br>
            <a:r>
              <a:rPr lang="en-US" sz="6000" b="1" dirty="0"/>
              <a:t>Holiness is Christ in me.</a:t>
            </a:r>
            <a:br>
              <a:rPr lang="en-US" sz="3600" b="1" dirty="0"/>
            </a:br>
            <a:endParaRPr lang="en-US" sz="4000" dirty="0"/>
          </a:p>
        </p:txBody>
      </p:sp>
    </p:spTree>
    <p:extLst>
      <p:ext uri="{BB962C8B-B14F-4D97-AF65-F5344CB8AC3E}">
        <p14:creationId xmlns:p14="http://schemas.microsoft.com/office/powerpoint/2010/main" val="2950588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0713720" cy="8049365"/>
          </a:xfrm>
        </p:spPr>
        <p:txBody>
          <a:bodyPr>
            <a:normAutofit/>
          </a:bodyPr>
          <a:lstStyle/>
          <a:p>
            <a:r>
              <a:rPr lang="en-US" sz="4800" b="1" dirty="0"/>
              <a:t>Lord, I need You,</a:t>
            </a:r>
            <a:br>
              <a:rPr lang="en-US" sz="4800" b="1" dirty="0"/>
            </a:br>
            <a:r>
              <a:rPr lang="en-US" sz="4800" b="1" dirty="0"/>
              <a:t> oh I need You</a:t>
            </a:r>
            <a:br>
              <a:rPr lang="en-US" sz="4800" b="1" dirty="0"/>
            </a:br>
            <a:r>
              <a:rPr lang="en-US" sz="4800" b="1" dirty="0" err="1"/>
              <a:t>Ev’ry</a:t>
            </a:r>
            <a:r>
              <a:rPr lang="en-US" sz="4800" b="1" dirty="0"/>
              <a:t> hour I need You!</a:t>
            </a:r>
            <a:br>
              <a:rPr lang="en-US" sz="4800" b="1" dirty="0"/>
            </a:br>
            <a:r>
              <a:rPr lang="en-US" sz="4800" b="1" dirty="0"/>
              <a:t>My one defense,</a:t>
            </a:r>
            <a:br>
              <a:rPr lang="en-US" sz="4800" b="1" dirty="0"/>
            </a:br>
            <a:r>
              <a:rPr lang="en-US" sz="4800" b="1" dirty="0"/>
              <a:t> my righteous-</a:t>
            </a:r>
            <a:r>
              <a:rPr lang="en-US" sz="4800" b="1" dirty="0" err="1"/>
              <a:t>ness</a:t>
            </a:r>
            <a:br>
              <a:rPr lang="en-US" sz="4800" b="1" dirty="0"/>
            </a:br>
            <a:r>
              <a:rPr lang="en-US" sz="4800" b="1" dirty="0"/>
              <a:t>Oh God how I need You!</a:t>
            </a:r>
          </a:p>
        </p:txBody>
      </p:sp>
    </p:spTree>
    <p:extLst>
      <p:ext uri="{BB962C8B-B14F-4D97-AF65-F5344CB8AC3E}">
        <p14:creationId xmlns:p14="http://schemas.microsoft.com/office/powerpoint/2010/main" val="37696384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875"/>
            <a:ext cx="11582400" cy="8049365"/>
          </a:xfrm>
        </p:spPr>
        <p:txBody>
          <a:bodyPr>
            <a:normAutofit/>
          </a:bodyPr>
          <a:lstStyle/>
          <a:p>
            <a:r>
              <a:rPr lang="en-US" sz="4400" b="1" dirty="0"/>
              <a:t>So teach my song to rise to You</a:t>
            </a:r>
            <a:br>
              <a:rPr lang="en-US" sz="4400" b="1" dirty="0"/>
            </a:br>
            <a:r>
              <a:rPr lang="en-US" sz="4400" b="1" dirty="0"/>
              <a:t>When temptation comes my way.</a:t>
            </a:r>
            <a:br>
              <a:rPr lang="en-US" sz="4400" b="1" dirty="0"/>
            </a:br>
            <a:r>
              <a:rPr lang="en-US" sz="4400" b="1" dirty="0"/>
              <a:t> When I cannot stand</a:t>
            </a:r>
            <a:br>
              <a:rPr lang="en-US" sz="4400" b="1" dirty="0"/>
            </a:br>
            <a:r>
              <a:rPr lang="en-US" sz="4400" b="1" dirty="0"/>
              <a:t> I’ll fall on You.</a:t>
            </a:r>
            <a:br>
              <a:rPr lang="en-US" sz="4400" b="1" dirty="0"/>
            </a:br>
            <a:r>
              <a:rPr lang="en-US" sz="4400" b="1" dirty="0"/>
              <a:t>Jesus You’re my hope and stay.</a:t>
            </a:r>
            <a:br>
              <a:rPr lang="en-US" sz="6080" b="1" dirty="0"/>
            </a:br>
            <a:endParaRPr lang="en-US" sz="6080" b="1" dirty="0"/>
          </a:p>
        </p:txBody>
      </p:sp>
    </p:spTree>
    <p:extLst>
      <p:ext uri="{BB962C8B-B14F-4D97-AF65-F5344CB8AC3E}">
        <p14:creationId xmlns:p14="http://schemas.microsoft.com/office/powerpoint/2010/main" val="196233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759805"/>
          </a:xfrm>
        </p:spPr>
        <p:txBody>
          <a:bodyPr>
            <a:normAutofit/>
          </a:bodyPr>
          <a:lstStyle/>
          <a:p>
            <a:r>
              <a:rPr lang="en-US" sz="4800" b="1" dirty="0"/>
              <a:t>When I cannot stand</a:t>
            </a:r>
            <a:br>
              <a:rPr lang="en-US" sz="4800" b="1" dirty="0"/>
            </a:br>
            <a:r>
              <a:rPr lang="en-US" sz="4800" b="1" dirty="0"/>
              <a:t> I’ll fall on You.</a:t>
            </a:r>
            <a:br>
              <a:rPr lang="en-US" sz="4800" b="1" dirty="0"/>
            </a:br>
            <a:r>
              <a:rPr lang="en-US" sz="4800" b="1" dirty="0"/>
              <a:t>Jesus You’re my hope and stay.</a:t>
            </a:r>
            <a:endParaRPr lang="en-US" sz="4800" dirty="0"/>
          </a:p>
        </p:txBody>
      </p:sp>
    </p:spTree>
    <p:extLst>
      <p:ext uri="{BB962C8B-B14F-4D97-AF65-F5344CB8AC3E}">
        <p14:creationId xmlns:p14="http://schemas.microsoft.com/office/powerpoint/2010/main" val="2635585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347875"/>
            <a:ext cx="10713720" cy="8049365"/>
          </a:xfrm>
        </p:spPr>
        <p:txBody>
          <a:bodyPr>
            <a:normAutofit/>
          </a:bodyPr>
          <a:lstStyle/>
          <a:p>
            <a:r>
              <a:rPr lang="en-US" sz="5400" b="1" dirty="0"/>
              <a:t>Lord, I need You,</a:t>
            </a:r>
            <a:br>
              <a:rPr lang="en-US" sz="5400" b="1" dirty="0"/>
            </a:br>
            <a:r>
              <a:rPr lang="en-US" sz="5400" b="1" dirty="0"/>
              <a:t> oh, I need You!</a:t>
            </a:r>
            <a:br>
              <a:rPr lang="en-US" sz="5400" b="1" dirty="0"/>
            </a:br>
            <a:r>
              <a:rPr lang="en-US" sz="5400" b="1" dirty="0" err="1"/>
              <a:t>Ev’ry</a:t>
            </a:r>
            <a:r>
              <a:rPr lang="en-US" sz="5400" b="1" dirty="0"/>
              <a:t> hour I need You!</a:t>
            </a:r>
            <a:br>
              <a:rPr lang="en-US" sz="5400" b="1" dirty="0"/>
            </a:br>
            <a:r>
              <a:rPr lang="en-US" sz="5400" b="1" dirty="0"/>
              <a:t>My one defense, </a:t>
            </a:r>
            <a:br>
              <a:rPr lang="en-US" sz="5400" b="1" dirty="0"/>
            </a:br>
            <a:r>
              <a:rPr lang="en-US" sz="5400" b="1" dirty="0"/>
              <a:t>my righteous-</a:t>
            </a:r>
            <a:r>
              <a:rPr lang="en-US" sz="5400" b="1" dirty="0" err="1"/>
              <a:t>ness</a:t>
            </a:r>
            <a:r>
              <a:rPr lang="en-US" sz="5400" b="1" dirty="0"/>
              <a:t>!</a:t>
            </a:r>
            <a:br>
              <a:rPr lang="en-US" sz="5400" b="1" dirty="0"/>
            </a:br>
            <a:r>
              <a:rPr lang="en-US" sz="5400" b="1" dirty="0"/>
              <a:t>Oh God, how I need You!</a:t>
            </a:r>
          </a:p>
        </p:txBody>
      </p:sp>
    </p:spTree>
    <p:extLst>
      <p:ext uri="{BB962C8B-B14F-4D97-AF65-F5344CB8AC3E}">
        <p14:creationId xmlns:p14="http://schemas.microsoft.com/office/powerpoint/2010/main" val="3524117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875"/>
            <a:ext cx="11582400" cy="7759805"/>
          </a:xfrm>
        </p:spPr>
        <p:txBody>
          <a:bodyPr>
            <a:normAutofit/>
          </a:bodyPr>
          <a:lstStyle/>
          <a:p>
            <a:r>
              <a:rPr lang="en-US" sz="6000" b="1" dirty="0"/>
              <a:t>You’re My one defense,</a:t>
            </a:r>
            <a:br>
              <a:rPr lang="en-US" sz="6000" b="1" dirty="0"/>
            </a:br>
            <a:r>
              <a:rPr lang="en-US" sz="6000" b="1" dirty="0"/>
              <a:t> my righteous-</a:t>
            </a:r>
            <a:r>
              <a:rPr lang="en-US" sz="6000" b="1" dirty="0" err="1"/>
              <a:t>ness</a:t>
            </a:r>
            <a:r>
              <a:rPr lang="en-US" sz="6000" b="1" dirty="0"/>
              <a:t>!</a:t>
            </a:r>
            <a:br>
              <a:rPr lang="en-US" sz="6000" b="1" dirty="0"/>
            </a:br>
            <a:r>
              <a:rPr lang="en-US" sz="6000" b="1" dirty="0"/>
              <a:t>Oh God how I need You!</a:t>
            </a:r>
            <a:endParaRPr lang="en-US" sz="6000" dirty="0"/>
          </a:p>
        </p:txBody>
      </p:sp>
    </p:spTree>
    <p:extLst>
      <p:ext uri="{BB962C8B-B14F-4D97-AF65-F5344CB8AC3E}">
        <p14:creationId xmlns:p14="http://schemas.microsoft.com/office/powerpoint/2010/main" val="3791766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rmAutofit/>
          </a:bodyPr>
          <a:lstStyle/>
          <a:p>
            <a:r>
              <a:rPr lang="en-US" sz="6000" b="1" dirty="0"/>
              <a:t>My one defense,</a:t>
            </a:r>
            <a:br>
              <a:rPr lang="en-US" sz="6000" b="1" dirty="0"/>
            </a:br>
            <a:r>
              <a:rPr lang="en-US" sz="6000" b="1" dirty="0"/>
              <a:t> my righteous-</a:t>
            </a:r>
            <a:r>
              <a:rPr lang="en-US" sz="6000" b="1" dirty="0" err="1"/>
              <a:t>ness</a:t>
            </a:r>
            <a:br>
              <a:rPr lang="en-US" sz="6000" b="1" dirty="0"/>
            </a:br>
            <a:r>
              <a:rPr lang="en-US" sz="6000" b="1" dirty="0"/>
              <a:t>Oh God, how I need You</a:t>
            </a:r>
            <a:endParaRPr lang="en-US" sz="6000" dirty="0"/>
          </a:p>
        </p:txBody>
      </p:sp>
    </p:spTree>
    <p:extLst>
      <p:ext uri="{BB962C8B-B14F-4D97-AF65-F5344CB8AC3E}">
        <p14:creationId xmlns:p14="http://schemas.microsoft.com/office/powerpoint/2010/main" val="1171325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8496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6"/>
            <a:ext cx="7818120" cy="5675074"/>
          </a:xfrm>
        </p:spPr>
        <p:txBody>
          <a:bodyPr>
            <a:normAutofit/>
          </a:bodyPr>
          <a:lstStyle/>
          <a:p>
            <a:r>
              <a:rPr lang="en-US" sz="9120" b="1" dirty="0"/>
              <a:t>Give Me Jesus</a:t>
            </a:r>
          </a:p>
        </p:txBody>
      </p:sp>
    </p:spTree>
    <p:extLst>
      <p:ext uri="{BB962C8B-B14F-4D97-AF65-F5344CB8AC3E}">
        <p14:creationId xmlns:p14="http://schemas.microsoft.com/office/powerpoint/2010/main" val="22570233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46756"/>
            <a:ext cx="8686800" cy="5819854"/>
          </a:xfrm>
        </p:spPr>
        <p:txBody>
          <a:bodyPr>
            <a:noAutofit/>
          </a:bodyPr>
          <a:lstStyle/>
          <a:p>
            <a:r>
              <a:rPr lang="en-US" sz="5700" b="1" dirty="0"/>
              <a:t>In the morning when I rise,</a:t>
            </a:r>
            <a:br>
              <a:rPr lang="en-US" sz="5700" b="1" dirty="0"/>
            </a:br>
            <a:r>
              <a:rPr lang="en-US" sz="5700" b="1" dirty="0"/>
              <a:t>In the morning when I rise,</a:t>
            </a:r>
            <a:br>
              <a:rPr lang="en-US" sz="5700" b="1" dirty="0"/>
            </a:br>
            <a:r>
              <a:rPr lang="en-US" sz="5700" b="1" dirty="0"/>
              <a:t>In the morning when I rise,</a:t>
            </a:r>
            <a:br>
              <a:rPr lang="en-US" sz="5700" b="1"/>
            </a:br>
            <a:r>
              <a:rPr lang="en-US" sz="5700" b="1"/>
              <a:t>Give </a:t>
            </a:r>
            <a:r>
              <a:rPr lang="en-US" sz="5700" b="1" dirty="0"/>
              <a:t>me Jesus</a:t>
            </a:r>
          </a:p>
        </p:txBody>
      </p:sp>
    </p:spTree>
    <p:extLst>
      <p:ext uri="{BB962C8B-B14F-4D97-AF65-F5344CB8AC3E}">
        <p14:creationId xmlns:p14="http://schemas.microsoft.com/office/powerpoint/2010/main" val="265626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80" y="1828800"/>
            <a:ext cx="8747760" cy="5059680"/>
          </a:xfrm>
        </p:spPr>
        <p:txBody>
          <a:bodyPr>
            <a:noAutofit/>
          </a:bodyPr>
          <a:lstStyle/>
          <a:p>
            <a:r>
              <a:rPr lang="en-US" sz="5400" b="1" dirty="0"/>
              <a:t>Open the eyes of my heart, Lord</a:t>
            </a:r>
            <a:br>
              <a:rPr lang="en-US" sz="5400" b="1" dirty="0"/>
            </a:br>
            <a:r>
              <a:rPr lang="en-US" sz="5400" b="1" dirty="0"/>
              <a:t>Open the eyes of my heart</a:t>
            </a:r>
            <a:br>
              <a:rPr lang="en-US" sz="5400" b="1" dirty="0"/>
            </a:br>
            <a:r>
              <a:rPr lang="en-US" sz="5400" b="1" dirty="0"/>
              <a:t>I want to see You</a:t>
            </a:r>
            <a:br>
              <a:rPr lang="en-US" sz="5400" b="1" dirty="0"/>
            </a:br>
            <a:r>
              <a:rPr lang="en-US" sz="5400" b="1" dirty="0"/>
              <a:t>I want to see You</a:t>
            </a:r>
          </a:p>
        </p:txBody>
      </p:sp>
    </p:spTree>
    <p:extLst>
      <p:ext uri="{BB962C8B-B14F-4D97-AF65-F5344CB8AC3E}">
        <p14:creationId xmlns:p14="http://schemas.microsoft.com/office/powerpoint/2010/main" val="9960859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6"/>
            <a:ext cx="7818120" cy="5964634"/>
          </a:xfrm>
        </p:spPr>
        <p:txBody>
          <a:bodyPr>
            <a:normAutofit/>
          </a:bodyPr>
          <a:lstStyle/>
          <a:p>
            <a:r>
              <a:rPr lang="en-US" sz="6840" b="1" dirty="0"/>
              <a:t>Give me Jesus</a:t>
            </a:r>
            <a:br>
              <a:rPr lang="en-US" sz="6840" b="1" dirty="0"/>
            </a:br>
            <a:r>
              <a:rPr lang="en-US" sz="6840" b="1" dirty="0"/>
              <a:t>Give me Jesus</a:t>
            </a:r>
            <a:br>
              <a:rPr lang="en-US" sz="6840" b="1" dirty="0"/>
            </a:br>
            <a:r>
              <a:rPr lang="en-US" sz="6840" b="1" dirty="0"/>
              <a:t>You can have all this world</a:t>
            </a:r>
            <a:br>
              <a:rPr lang="en-US" sz="6840" b="1" dirty="0"/>
            </a:br>
            <a:r>
              <a:rPr lang="en-US" sz="6840" b="1" dirty="0"/>
              <a:t>Just give me Jesus</a:t>
            </a:r>
          </a:p>
        </p:txBody>
      </p:sp>
    </p:spTree>
    <p:extLst>
      <p:ext uri="{BB962C8B-B14F-4D97-AF65-F5344CB8AC3E}">
        <p14:creationId xmlns:p14="http://schemas.microsoft.com/office/powerpoint/2010/main" val="33796124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6"/>
            <a:ext cx="7818120" cy="5892244"/>
          </a:xfrm>
        </p:spPr>
        <p:txBody>
          <a:bodyPr>
            <a:normAutofit/>
          </a:bodyPr>
          <a:lstStyle/>
          <a:p>
            <a:r>
              <a:rPr lang="en-US" sz="7600" b="1" dirty="0"/>
              <a:t>When I am alone</a:t>
            </a:r>
            <a:br>
              <a:rPr lang="en-US" sz="7600" b="1" dirty="0"/>
            </a:br>
            <a:r>
              <a:rPr lang="en-US" sz="7600" b="1" dirty="0"/>
              <a:t>When I am alone</a:t>
            </a:r>
            <a:br>
              <a:rPr lang="en-US" sz="7600" b="1" dirty="0"/>
            </a:br>
            <a:r>
              <a:rPr lang="en-US" sz="7600" b="1" dirty="0"/>
              <a:t>When I am alone</a:t>
            </a:r>
            <a:br>
              <a:rPr lang="en-US" sz="7600" b="1" dirty="0"/>
            </a:br>
            <a:r>
              <a:rPr lang="en-US" sz="7600" b="1" dirty="0"/>
              <a:t>Give me Jesus</a:t>
            </a:r>
          </a:p>
        </p:txBody>
      </p:sp>
    </p:spTree>
    <p:extLst>
      <p:ext uri="{BB962C8B-B14F-4D97-AF65-F5344CB8AC3E}">
        <p14:creationId xmlns:p14="http://schemas.microsoft.com/office/powerpoint/2010/main" val="36382081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6"/>
            <a:ext cx="7818120" cy="5964634"/>
          </a:xfrm>
        </p:spPr>
        <p:txBody>
          <a:bodyPr>
            <a:normAutofit/>
          </a:bodyPr>
          <a:lstStyle/>
          <a:p>
            <a:r>
              <a:rPr lang="en-US" sz="6840" b="1" dirty="0"/>
              <a:t>Give me Jesus</a:t>
            </a:r>
            <a:br>
              <a:rPr lang="en-US" sz="6840" b="1" dirty="0"/>
            </a:br>
            <a:r>
              <a:rPr lang="en-US" sz="6840" b="1" dirty="0"/>
              <a:t>Give me Jesus</a:t>
            </a:r>
            <a:br>
              <a:rPr lang="en-US" sz="6840" b="1" dirty="0"/>
            </a:br>
            <a:r>
              <a:rPr lang="en-US" sz="6840" b="1" dirty="0"/>
              <a:t>You can have all this world</a:t>
            </a:r>
            <a:br>
              <a:rPr lang="en-US" sz="6840" b="1" dirty="0"/>
            </a:br>
            <a:r>
              <a:rPr lang="en-US" sz="6840" b="1" dirty="0"/>
              <a:t>Just give me Jesus</a:t>
            </a:r>
          </a:p>
        </p:txBody>
      </p:sp>
    </p:spTree>
    <p:extLst>
      <p:ext uri="{BB962C8B-B14F-4D97-AF65-F5344CB8AC3E}">
        <p14:creationId xmlns:p14="http://schemas.microsoft.com/office/powerpoint/2010/main" val="1554523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6"/>
            <a:ext cx="7818120" cy="5602684"/>
          </a:xfrm>
        </p:spPr>
        <p:txBody>
          <a:bodyPr>
            <a:normAutofit/>
          </a:bodyPr>
          <a:lstStyle/>
          <a:p>
            <a:r>
              <a:rPr lang="en-US" sz="9120" b="1" dirty="0"/>
              <a:t>Jesus,</a:t>
            </a:r>
            <a:br>
              <a:rPr lang="en-US" sz="9120" b="1" dirty="0"/>
            </a:br>
            <a:r>
              <a:rPr lang="en-US" sz="9120" b="1" dirty="0"/>
              <a:t>Give me Jesus</a:t>
            </a:r>
          </a:p>
        </p:txBody>
      </p:sp>
    </p:spTree>
    <p:extLst>
      <p:ext uri="{BB962C8B-B14F-4D97-AF65-F5344CB8AC3E}">
        <p14:creationId xmlns:p14="http://schemas.microsoft.com/office/powerpoint/2010/main" val="11978546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6"/>
            <a:ext cx="7818120" cy="5602684"/>
          </a:xfrm>
        </p:spPr>
        <p:txBody>
          <a:bodyPr>
            <a:normAutofit/>
          </a:bodyPr>
          <a:lstStyle/>
          <a:p>
            <a:r>
              <a:rPr lang="en-US" sz="6840" b="1" dirty="0"/>
              <a:t>When I come to die</a:t>
            </a:r>
            <a:br>
              <a:rPr lang="en-US" sz="6840" b="1" dirty="0"/>
            </a:br>
            <a:r>
              <a:rPr lang="en-US" sz="6840" b="1" dirty="0"/>
              <a:t>When I come to die</a:t>
            </a:r>
            <a:br>
              <a:rPr lang="en-US" sz="6840" b="1" dirty="0"/>
            </a:br>
            <a:r>
              <a:rPr lang="en-US" sz="6840" b="1" dirty="0"/>
              <a:t>When I come to die</a:t>
            </a:r>
            <a:br>
              <a:rPr lang="en-US" sz="6840" b="1" dirty="0"/>
            </a:br>
            <a:r>
              <a:rPr lang="en-US" sz="6840" b="1" dirty="0"/>
              <a:t>Give me Jesus</a:t>
            </a:r>
          </a:p>
        </p:txBody>
      </p:sp>
    </p:spTree>
    <p:extLst>
      <p:ext uri="{BB962C8B-B14F-4D97-AF65-F5344CB8AC3E}">
        <p14:creationId xmlns:p14="http://schemas.microsoft.com/office/powerpoint/2010/main" val="2015899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2140" y="1346756"/>
            <a:ext cx="7818120" cy="5964634"/>
          </a:xfrm>
        </p:spPr>
        <p:txBody>
          <a:bodyPr>
            <a:normAutofit/>
          </a:bodyPr>
          <a:lstStyle/>
          <a:p>
            <a:r>
              <a:rPr lang="en-US" sz="6840" b="1" dirty="0"/>
              <a:t>Give me Jesus</a:t>
            </a:r>
            <a:br>
              <a:rPr lang="en-US" sz="6840" b="1" dirty="0"/>
            </a:br>
            <a:r>
              <a:rPr lang="en-US" sz="6840" b="1" dirty="0"/>
              <a:t>Give me Jesus</a:t>
            </a:r>
            <a:br>
              <a:rPr lang="en-US" sz="6840" b="1" dirty="0"/>
            </a:br>
            <a:r>
              <a:rPr lang="en-US" sz="6840" b="1" dirty="0"/>
              <a:t>You can have all this world</a:t>
            </a:r>
            <a:br>
              <a:rPr lang="en-US" sz="6840" b="1" dirty="0"/>
            </a:br>
            <a:r>
              <a:rPr lang="en-US" sz="6840" b="1" dirty="0"/>
              <a:t>Just give me Jesus</a:t>
            </a:r>
          </a:p>
        </p:txBody>
      </p:sp>
    </p:spTree>
    <p:extLst>
      <p:ext uri="{BB962C8B-B14F-4D97-AF65-F5344CB8AC3E}">
        <p14:creationId xmlns:p14="http://schemas.microsoft.com/office/powerpoint/2010/main" val="1756638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746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219200" y="2208069"/>
            <a:ext cx="9144000" cy="4729208"/>
          </a:xfrm>
        </p:spPr>
        <p:txBody>
          <a:bodyPr/>
          <a:lstStyle/>
          <a:p>
            <a:r>
              <a:rPr lang="en-US" sz="6000" u="sng" dirty="0"/>
              <a:t>Teaching Moment</a:t>
            </a:r>
            <a:br>
              <a:rPr lang="en-US" sz="6000" u="sng" dirty="0"/>
            </a:br>
            <a:br>
              <a:rPr lang="en-US" sz="6000" u="sng" dirty="0"/>
            </a:br>
            <a:r>
              <a:rPr lang="en-US" sz="6000" b="1" dirty="0"/>
              <a:t>“The Main Cause of Unhappiness in Life”</a:t>
            </a:r>
            <a:br>
              <a:rPr lang="en-US" sz="6000" b="1" dirty="0"/>
            </a:br>
            <a:br>
              <a:rPr lang="en-US" sz="6000" b="1" dirty="0"/>
            </a:br>
            <a:r>
              <a:rPr lang="en-US" sz="4950" b="1" dirty="0">
                <a:latin typeface="ADLaM Display" panose="02010000000000000000" pitchFamily="2" charset="0"/>
                <a:ea typeface="ADLaM Display" panose="02010000000000000000" pitchFamily="2" charset="0"/>
                <a:cs typeface="ADLaM Display" panose="02010000000000000000" pitchFamily="2" charset="0"/>
              </a:rPr>
              <a:t>Pastor Dustin</a:t>
            </a:r>
            <a:br>
              <a:rPr lang="en-US" sz="4950" b="1" u="sng" dirty="0"/>
            </a:br>
            <a:endParaRPr lang="en-US" sz="5400" dirty="0">
              <a:latin typeface="Amasis MT Pro Black" panose="02040A040500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74320" y="2039469"/>
            <a:ext cx="10972799" cy="4939814"/>
          </a:xfrm>
          <a:prstGeom prst="rect">
            <a:avLst/>
          </a:prstGeom>
          <a:noFill/>
          <a:ln w="9525">
            <a:noFill/>
            <a:miter lim="800000"/>
            <a:headEnd/>
            <a:tailEnd/>
          </a:ln>
          <a:effectLst/>
        </p:spPr>
        <p:txBody>
          <a:bodyPr wrap="square" anchor="ctr">
            <a:spAutoFit/>
          </a:bodyPr>
          <a:lstStyle/>
          <a:p>
            <a:pPr indent="342900" algn="ctr" defTabSz="685800" fontAlgn="base">
              <a:spcBef>
                <a:spcPct val="0"/>
              </a:spcBef>
              <a:spcAft>
                <a:spcPct val="0"/>
              </a:spcAft>
              <a:tabLst>
                <a:tab pos="-171450" algn="l"/>
                <a:tab pos="0" algn="l"/>
                <a:tab pos="342900" algn="l"/>
                <a:tab pos="428625" algn="l"/>
              </a:tabLst>
              <a:defRPr/>
            </a:pPr>
            <a:endParaRPr lang="en-US" sz="2400" b="1" dirty="0">
              <a:solidFill>
                <a:prstClr val="black"/>
              </a:solidFill>
              <a:latin typeface="Arial" pitchFamily="34" charset="0"/>
              <a:ea typeface="MS PGothic" pitchFamily="34" charset="-128"/>
              <a:cs typeface="Arial" pitchFamily="34" charset="0"/>
            </a:endParaRPr>
          </a:p>
          <a:p>
            <a:pPr indent="342900" algn="ctr" defTabSz="685800" fontAlgn="base">
              <a:spcBef>
                <a:spcPct val="0"/>
              </a:spcBef>
              <a:spcAft>
                <a:spcPct val="0"/>
              </a:spcAft>
              <a:tabLst>
                <a:tab pos="-171450" algn="l"/>
                <a:tab pos="0" algn="l"/>
                <a:tab pos="342900" algn="l"/>
                <a:tab pos="428625" algn="l"/>
              </a:tabLst>
              <a:defRPr/>
            </a:pPr>
            <a:r>
              <a:rPr lang="en-US" sz="3600" b="1" dirty="0">
                <a:solidFill>
                  <a:prstClr val="black"/>
                </a:solidFill>
                <a:latin typeface="Arial" pitchFamily="34" charset="0"/>
                <a:ea typeface="MS PGothic" pitchFamily="34" charset="-128"/>
                <a:cs typeface="Arial" pitchFamily="34" charset="0"/>
              </a:rPr>
              <a:t>The Lord’s Prayer</a:t>
            </a:r>
          </a:p>
          <a:p>
            <a:pPr indent="342900" algn="ctr" defTabSz="685800" fontAlgn="base">
              <a:spcBef>
                <a:spcPct val="0"/>
              </a:spcBef>
              <a:spcAft>
                <a:spcPct val="0"/>
              </a:spcAft>
              <a:tabLst>
                <a:tab pos="-171450" algn="l"/>
                <a:tab pos="0" algn="l"/>
                <a:tab pos="342900" algn="l"/>
                <a:tab pos="428625" algn="l"/>
              </a:tabLst>
              <a:defRPr/>
            </a:pPr>
            <a:endParaRPr lang="en-US" sz="2000" b="1" dirty="0">
              <a:solidFill>
                <a:prstClr val="black"/>
              </a:solidFill>
              <a:latin typeface="Arial" pitchFamily="34" charset="0"/>
              <a:ea typeface="MS PGothic" pitchFamily="34" charset="-128"/>
              <a:cs typeface="Arial" pitchFamily="34" charset="0"/>
            </a:endParaRPr>
          </a:p>
          <a:p>
            <a:pPr algn="ctr" defTabSz="685800">
              <a:defRPr/>
            </a:pPr>
            <a:r>
              <a:rPr lang="en-US" sz="2000" b="1" dirty="0">
                <a:solidFill>
                  <a:prstClr val="black"/>
                </a:solidFill>
                <a:latin typeface="Arial" pitchFamily="34" charset="0"/>
                <a:ea typeface="MS PGothic" pitchFamily="34" charset="-128"/>
                <a:cs typeface="Arial" pitchFamily="34" charset="0"/>
              </a:rPr>
              <a:t>OUR FATHER, WHO ART IN HEAVEN,</a:t>
            </a:r>
          </a:p>
          <a:p>
            <a:pPr algn="ctr" defTabSz="685800">
              <a:defRPr/>
            </a:pPr>
            <a:r>
              <a:rPr lang="en-US" sz="2000" b="1" dirty="0">
                <a:solidFill>
                  <a:prstClr val="black"/>
                </a:solidFill>
                <a:latin typeface="Arial" pitchFamily="34" charset="0"/>
                <a:ea typeface="MS PGothic" pitchFamily="34" charset="-128"/>
                <a:cs typeface="Arial" pitchFamily="34" charset="0"/>
              </a:rPr>
              <a:t>HALLOWED BE THY NAME.</a:t>
            </a:r>
          </a:p>
          <a:p>
            <a:pPr algn="ctr" defTabSz="685800">
              <a:defRPr/>
            </a:pPr>
            <a:r>
              <a:rPr lang="en-US" sz="2000" b="1" dirty="0">
                <a:solidFill>
                  <a:prstClr val="black"/>
                </a:solidFill>
                <a:latin typeface="Arial" pitchFamily="34" charset="0"/>
                <a:ea typeface="MS PGothic" pitchFamily="34" charset="-128"/>
                <a:cs typeface="Arial" pitchFamily="34" charset="0"/>
              </a:rPr>
              <a:t>THY KINGDOM COME, THY WILL BE DONE, </a:t>
            </a:r>
          </a:p>
          <a:p>
            <a:pPr algn="ctr" defTabSz="685800">
              <a:defRPr/>
            </a:pPr>
            <a:r>
              <a:rPr lang="en-US" sz="2000" b="1" dirty="0">
                <a:solidFill>
                  <a:prstClr val="black"/>
                </a:solidFill>
                <a:latin typeface="Arial" pitchFamily="34" charset="0"/>
                <a:ea typeface="MS PGothic" pitchFamily="34" charset="-128"/>
                <a:cs typeface="Arial" pitchFamily="34" charset="0"/>
              </a:rPr>
              <a:t>ON EARTH AS IT IS IN HEAVEN.</a:t>
            </a:r>
          </a:p>
          <a:p>
            <a:pPr algn="ctr" defTabSz="685800">
              <a:defRPr/>
            </a:pPr>
            <a:r>
              <a:rPr lang="en-US" sz="2000" b="1" dirty="0">
                <a:solidFill>
                  <a:prstClr val="black"/>
                </a:solidFill>
                <a:latin typeface="Arial" pitchFamily="34" charset="0"/>
                <a:ea typeface="MS PGothic" pitchFamily="34" charset="-128"/>
                <a:cs typeface="Arial" pitchFamily="34" charset="0"/>
              </a:rPr>
              <a:t>GIVE US THIS DAY OUR DAILY BREAD,</a:t>
            </a:r>
          </a:p>
          <a:p>
            <a:pPr algn="ctr" defTabSz="685800">
              <a:defRPr/>
            </a:pPr>
            <a:r>
              <a:rPr lang="en-US" sz="2000" b="1" dirty="0">
                <a:solidFill>
                  <a:prstClr val="black"/>
                </a:solidFill>
                <a:latin typeface="Arial" pitchFamily="34" charset="0"/>
                <a:ea typeface="MS PGothic" pitchFamily="34" charset="-128"/>
                <a:cs typeface="Arial" pitchFamily="34" charset="0"/>
              </a:rPr>
              <a:t>AND FORGIVE US OUR DEBTS AS WE FORGIVE OUR DEBTORS;</a:t>
            </a:r>
          </a:p>
          <a:p>
            <a:pPr algn="ctr" defTabSz="685800">
              <a:defRPr/>
            </a:pPr>
            <a:r>
              <a:rPr lang="en-US" sz="2000" b="1" dirty="0">
                <a:solidFill>
                  <a:prstClr val="black"/>
                </a:solidFill>
                <a:latin typeface="Arial" pitchFamily="34" charset="0"/>
                <a:ea typeface="MS PGothic" pitchFamily="34" charset="-128"/>
                <a:cs typeface="Arial" pitchFamily="34" charset="0"/>
              </a:rPr>
              <a:t>AND LEAD US NOT INTO TEMPTATION </a:t>
            </a:r>
          </a:p>
          <a:p>
            <a:pPr algn="ctr" defTabSz="685800">
              <a:defRPr/>
            </a:pPr>
            <a:r>
              <a:rPr lang="en-US" sz="2000" b="1" dirty="0">
                <a:solidFill>
                  <a:prstClr val="black"/>
                </a:solidFill>
                <a:latin typeface="Arial" pitchFamily="34" charset="0"/>
                <a:ea typeface="MS PGothic" pitchFamily="34" charset="-128"/>
                <a:cs typeface="Arial" pitchFamily="34" charset="0"/>
              </a:rPr>
              <a:t>BUT DELIVER US FROM EVIL.</a:t>
            </a:r>
          </a:p>
          <a:p>
            <a:pPr algn="ctr" defTabSz="685800">
              <a:defRPr/>
            </a:pPr>
            <a:r>
              <a:rPr lang="en-US" sz="2000" b="1" dirty="0">
                <a:solidFill>
                  <a:prstClr val="black"/>
                </a:solidFill>
                <a:latin typeface="Arial" pitchFamily="34" charset="0"/>
                <a:ea typeface="MS PGothic" pitchFamily="34" charset="-128"/>
                <a:cs typeface="Arial" pitchFamily="34" charset="0"/>
              </a:rPr>
              <a:t>FOR THINE IS THE KINGDOM,</a:t>
            </a:r>
          </a:p>
          <a:p>
            <a:pPr algn="ctr" defTabSz="685800">
              <a:defRPr/>
            </a:pPr>
            <a:r>
              <a:rPr lang="en-US" sz="2000" b="1" dirty="0">
                <a:solidFill>
                  <a:prstClr val="black"/>
                </a:solidFill>
                <a:latin typeface="Arial" pitchFamily="34" charset="0"/>
                <a:ea typeface="MS PGothic" pitchFamily="34" charset="-128"/>
                <a:cs typeface="Arial" pitchFamily="34" charset="0"/>
              </a:rPr>
              <a:t>AND THE POWER, AND THE GLORY FOREVER</a:t>
            </a:r>
          </a:p>
          <a:p>
            <a:pPr algn="ctr" defTabSz="685800">
              <a:defRPr/>
            </a:pPr>
            <a:r>
              <a:rPr lang="en-US" sz="2000" b="1" dirty="0">
                <a:solidFill>
                  <a:prstClr val="black"/>
                </a:solidFill>
                <a:latin typeface="Arial" pitchFamily="34" charset="0"/>
                <a:ea typeface="MS PGothic" pitchFamily="34" charset="-128"/>
                <a:cs typeface="Arial" pitchFamily="34" charset="0"/>
              </a:rPr>
              <a:t>AMEN</a:t>
            </a:r>
          </a:p>
          <a:p>
            <a:pPr algn="ctr" defTabSz="685800">
              <a:defRPr/>
            </a:pPr>
            <a:endParaRPr lang="en-US" sz="15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518160" y="670560"/>
            <a:ext cx="10363200" cy="7467600"/>
          </a:xfrm>
        </p:spPr>
        <p:txBody>
          <a:bodyPr/>
          <a:lstStyle/>
          <a:p>
            <a:r>
              <a:rPr lang="en-US" sz="5931" b="1" dirty="0"/>
              <a:t>OFFERTORY</a:t>
            </a:r>
          </a:p>
        </p:txBody>
      </p:sp>
    </p:spTree>
    <p:extLst>
      <p:ext uri="{BB962C8B-B14F-4D97-AF65-F5344CB8AC3E}">
        <p14:creationId xmlns:p14="http://schemas.microsoft.com/office/powerpoint/2010/main" val="78729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4400" b="1" dirty="0"/>
              <a:t>Open the eyes of my heart, Lord</a:t>
            </a:r>
            <a:br>
              <a:rPr lang="en-US" sz="4400" b="1" dirty="0"/>
            </a:br>
            <a:r>
              <a:rPr lang="en-US" sz="4400" b="1" dirty="0"/>
              <a:t>Open the eyes of my heart</a:t>
            </a:r>
            <a:br>
              <a:rPr lang="en-US" sz="4400" b="1" dirty="0"/>
            </a:br>
            <a:r>
              <a:rPr lang="en-US" sz="4400" b="1" dirty="0"/>
              <a:t>I want to see You</a:t>
            </a:r>
            <a:br>
              <a:rPr lang="en-US" sz="4400" b="1" dirty="0"/>
            </a:br>
            <a:r>
              <a:rPr lang="en-US" sz="4400" b="1" dirty="0"/>
              <a:t>I want to see You</a:t>
            </a:r>
          </a:p>
        </p:txBody>
      </p:sp>
    </p:spTree>
    <p:extLst>
      <p:ext uri="{BB962C8B-B14F-4D97-AF65-F5344CB8AC3E}">
        <p14:creationId xmlns:p14="http://schemas.microsoft.com/office/powerpoint/2010/main" val="37927439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670560" y="670560"/>
            <a:ext cx="10363200" cy="7498080"/>
          </a:xfrm>
        </p:spPr>
        <p:txBody>
          <a:bodyPr/>
          <a:lstStyle/>
          <a:p>
            <a:r>
              <a:rPr lang="en-US" sz="4000" b="1" dirty="0"/>
              <a:t>Offsite contributions can be made via Tithely.com</a:t>
            </a:r>
            <a:br>
              <a:rPr lang="en-US" sz="4000" b="1" dirty="0"/>
            </a:br>
            <a:r>
              <a:rPr lang="en-US" sz="4000" b="1" dirty="0"/>
              <a:t>the instructions are on our website </a:t>
            </a:r>
            <a:r>
              <a:rPr lang="en-US" sz="2800" dirty="0"/>
              <a:t>bayshoregardenscommunitychurch.com</a:t>
            </a:r>
            <a:br>
              <a:rPr lang="en-US" sz="3600" dirty="0"/>
            </a:br>
            <a:r>
              <a:rPr lang="en-US" sz="3600" dirty="0"/>
              <a:t>or </a:t>
            </a:r>
            <a:br>
              <a:rPr lang="en-US" sz="3600" dirty="0"/>
            </a:br>
            <a:r>
              <a:rPr lang="en-US" sz="3600" b="1" dirty="0"/>
              <a:t>checks can be mailed to</a:t>
            </a:r>
            <a:br>
              <a:rPr lang="en-US" sz="3600" b="1" dirty="0"/>
            </a:br>
            <a:r>
              <a:rPr lang="en-US" sz="3600" b="1" dirty="0"/>
              <a:t>6228 26</a:t>
            </a:r>
            <a:r>
              <a:rPr lang="en-US" sz="3600" b="1" baseline="30000" dirty="0"/>
              <a:t>th</a:t>
            </a:r>
            <a:r>
              <a:rPr lang="en-US" sz="3600" b="1" dirty="0"/>
              <a:t> street west</a:t>
            </a:r>
            <a:br>
              <a:rPr lang="en-US" sz="3600" b="1" dirty="0"/>
            </a:br>
            <a:r>
              <a:rPr lang="en-US" sz="36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C339AAC-F3D7-522A-75A6-95084F20E81A}"/>
              </a:ext>
            </a:extLst>
          </p:cNvPr>
          <p:cNvSpPr>
            <a:spLocks noGrp="1" noChangeArrowheads="1"/>
          </p:cNvSpPr>
          <p:nvPr>
            <p:ph type="title"/>
          </p:nvPr>
        </p:nvSpPr>
        <p:spPr/>
        <p:txBody>
          <a:bodyPr/>
          <a:lstStyle/>
          <a:p>
            <a:pPr eaLnBrk="1" hangingPunct="1"/>
            <a:br>
              <a:rPr lang="en-US" altLang="en-US" sz="11147" b="1" i="1" dirty="0">
                <a:solidFill>
                  <a:schemeClr val="tx1"/>
                </a:solidFill>
                <a:latin typeface="Arial Rounded MT Bold" panose="020F0704030504030204" pitchFamily="34" charset="0"/>
              </a:rPr>
            </a:br>
            <a:br>
              <a:rPr lang="en-US" altLang="en-US" sz="11147" b="1" i="1" dirty="0">
                <a:solidFill>
                  <a:schemeClr val="tx1"/>
                </a:solidFill>
                <a:latin typeface="Arial Rounded MT Bold" panose="020F0704030504030204" pitchFamily="34" charset="0"/>
              </a:rPr>
            </a:br>
            <a:br>
              <a:rPr lang="en-US" altLang="en-US" sz="11147" b="1" i="1" dirty="0">
                <a:solidFill>
                  <a:schemeClr val="tx1"/>
                </a:solidFill>
                <a:latin typeface="Arial Rounded MT Bold" panose="020F0704030504030204" pitchFamily="34" charset="0"/>
              </a:rPr>
            </a:br>
            <a:r>
              <a:rPr lang="en-US" altLang="en-US" sz="11147" b="1" i="1" dirty="0">
                <a:solidFill>
                  <a:schemeClr val="tx1"/>
                </a:solidFill>
                <a:latin typeface="Arial Rounded MT Bold" panose="020F0704030504030204" pitchFamily="34" charset="0"/>
              </a:rPr>
              <a:t>Doxology</a:t>
            </a:r>
            <a:endParaRPr lang="en-US" altLang="en-US" sz="6840" b="1" dirty="0">
              <a:solidFill>
                <a:schemeClr val="tx1"/>
              </a:solidFill>
            </a:endParaRPr>
          </a:p>
        </p:txBody>
      </p:sp>
    </p:spTree>
    <p:extLst>
      <p:ext uri="{BB962C8B-B14F-4D97-AF65-F5344CB8AC3E}">
        <p14:creationId xmlns:p14="http://schemas.microsoft.com/office/powerpoint/2010/main" val="1838949906"/>
      </p:ext>
    </p:extLst>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FAACC667-2440-B3A8-EFBE-B2817BB0E875}"/>
              </a:ext>
            </a:extLst>
          </p:cNvPr>
          <p:cNvSpPr txBox="1">
            <a:spLocks noChangeArrowheads="1"/>
          </p:cNvSpPr>
          <p:nvPr/>
        </p:nvSpPr>
        <p:spPr bwMode="auto">
          <a:xfrm>
            <a:off x="731520" y="772160"/>
            <a:ext cx="9936480" cy="73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158270" eaLnBrk="0" fontAlgn="base" hangingPunct="0">
              <a:spcBef>
                <a:spcPct val="0"/>
              </a:spcBef>
              <a:spcAft>
                <a:spcPct val="0"/>
              </a:spcAft>
              <a:buNone/>
            </a:pPr>
            <a:endParaRPr lang="en-US" altLang="en-US" sz="4000" b="1" dirty="0">
              <a:solidFill>
                <a:srgbClr val="000000"/>
              </a:solidFill>
              <a:latin typeface="Arial Rounded MT Bold" panose="020F0704030504030204" pitchFamily="34" charset="0"/>
            </a:endParaRPr>
          </a:p>
          <a:p>
            <a:pPr algn="ctr" defTabSz="1158270" eaLnBrk="0" fontAlgn="base" hangingPunct="0">
              <a:spcBef>
                <a:spcPct val="0"/>
              </a:spcBef>
              <a:spcAft>
                <a:spcPct val="0"/>
              </a:spcAft>
              <a:buNone/>
            </a:pPr>
            <a:endParaRPr lang="en-US" altLang="en-US" sz="4000" b="1" dirty="0">
              <a:solidFill>
                <a:srgbClr val="000000"/>
              </a:solidFill>
              <a:latin typeface="Arial Rounded MT Bold" panose="020F0704030504030204" pitchFamily="34" charset="0"/>
            </a:endParaRPr>
          </a:p>
          <a:p>
            <a:pPr algn="ctr" defTabSz="1158270" eaLnBrk="0" fontAlgn="base" hangingPunct="0">
              <a:spcBef>
                <a:spcPct val="0"/>
              </a:spcBef>
              <a:spcAft>
                <a:spcPct val="0"/>
              </a:spcAft>
              <a:buNone/>
            </a:pPr>
            <a:r>
              <a:rPr lang="en-US" altLang="en-US" sz="4000" b="1" dirty="0">
                <a:solidFill>
                  <a:srgbClr val="000000"/>
                </a:solidFill>
                <a:latin typeface="Arial Rounded MT Bold" panose="020F0704030504030204" pitchFamily="34" charset="0"/>
              </a:rPr>
              <a:t>Praise God </a:t>
            </a:r>
          </a:p>
          <a:p>
            <a:pPr algn="ctr" defTabSz="1158270" eaLnBrk="0" fontAlgn="base" hangingPunct="0">
              <a:spcBef>
                <a:spcPct val="0"/>
              </a:spcBef>
              <a:spcAft>
                <a:spcPct val="0"/>
              </a:spcAft>
              <a:buNone/>
            </a:pPr>
            <a:r>
              <a:rPr lang="en-US" altLang="en-US" sz="4000" b="1" dirty="0">
                <a:solidFill>
                  <a:srgbClr val="000000"/>
                </a:solidFill>
                <a:latin typeface="Arial Rounded MT Bold" panose="020F0704030504030204" pitchFamily="34" charset="0"/>
              </a:rPr>
              <a:t>from whom all blessings flow;</a:t>
            </a:r>
          </a:p>
          <a:p>
            <a:pPr algn="ctr" defTabSz="1158270" eaLnBrk="0" fontAlgn="base" hangingPunct="0">
              <a:spcBef>
                <a:spcPct val="0"/>
              </a:spcBef>
              <a:spcAft>
                <a:spcPct val="0"/>
              </a:spcAft>
              <a:buNone/>
            </a:pPr>
            <a:r>
              <a:rPr lang="en-US" altLang="en-US" sz="4000" b="1" dirty="0">
                <a:solidFill>
                  <a:srgbClr val="000000"/>
                </a:solidFill>
                <a:latin typeface="Arial Rounded MT Bold" panose="020F0704030504030204" pitchFamily="34" charset="0"/>
              </a:rPr>
              <a:t>Praise Him, </a:t>
            </a:r>
          </a:p>
          <a:p>
            <a:pPr algn="ctr" defTabSz="1158270" eaLnBrk="0" fontAlgn="base" hangingPunct="0">
              <a:spcBef>
                <a:spcPct val="0"/>
              </a:spcBef>
              <a:spcAft>
                <a:spcPct val="0"/>
              </a:spcAft>
              <a:buNone/>
            </a:pPr>
            <a:r>
              <a:rPr lang="en-US" altLang="en-US" sz="4000" b="1" dirty="0">
                <a:solidFill>
                  <a:srgbClr val="000000"/>
                </a:solidFill>
                <a:latin typeface="Arial Rounded MT Bold" panose="020F0704030504030204" pitchFamily="34" charset="0"/>
              </a:rPr>
              <a:t>all creatures here below;</a:t>
            </a:r>
          </a:p>
          <a:p>
            <a:pPr algn="ctr" defTabSz="1158270" eaLnBrk="0" fontAlgn="base" hangingPunct="0">
              <a:spcBef>
                <a:spcPct val="0"/>
              </a:spcBef>
              <a:spcAft>
                <a:spcPct val="0"/>
              </a:spcAft>
              <a:buNone/>
            </a:pPr>
            <a:r>
              <a:rPr lang="en-US" altLang="en-US" sz="4000" b="1" dirty="0">
                <a:solidFill>
                  <a:srgbClr val="000000"/>
                </a:solidFill>
                <a:latin typeface="Arial Rounded MT Bold" panose="020F0704030504030204" pitchFamily="34" charset="0"/>
              </a:rPr>
              <a:t>Praise Him </a:t>
            </a:r>
          </a:p>
          <a:p>
            <a:pPr algn="ctr" defTabSz="1158270" eaLnBrk="0" fontAlgn="base" hangingPunct="0">
              <a:spcBef>
                <a:spcPct val="0"/>
              </a:spcBef>
              <a:spcAft>
                <a:spcPct val="0"/>
              </a:spcAft>
              <a:buNone/>
            </a:pPr>
            <a:r>
              <a:rPr lang="en-US" altLang="en-US" sz="4000" b="1" dirty="0">
                <a:solidFill>
                  <a:srgbClr val="000000"/>
                </a:solidFill>
                <a:latin typeface="Arial Rounded MT Bold" panose="020F0704030504030204" pitchFamily="34" charset="0"/>
              </a:rPr>
              <a:t>above, ye </a:t>
            </a:r>
            <a:r>
              <a:rPr lang="en-US" altLang="en-US" sz="4000" b="1" dirty="0" err="1">
                <a:solidFill>
                  <a:srgbClr val="000000"/>
                </a:solidFill>
                <a:latin typeface="Arial Rounded MT Bold" panose="020F0704030504030204" pitchFamily="34" charset="0"/>
              </a:rPr>
              <a:t>heav’nly</a:t>
            </a:r>
            <a:r>
              <a:rPr lang="en-US" altLang="en-US" sz="4000" b="1" dirty="0">
                <a:solidFill>
                  <a:srgbClr val="000000"/>
                </a:solidFill>
                <a:latin typeface="Arial Rounded MT Bold" panose="020F0704030504030204" pitchFamily="34" charset="0"/>
              </a:rPr>
              <a:t> host;</a:t>
            </a:r>
          </a:p>
          <a:p>
            <a:pPr algn="ctr" defTabSz="1158270" eaLnBrk="0" fontAlgn="base" hangingPunct="0">
              <a:spcBef>
                <a:spcPct val="0"/>
              </a:spcBef>
              <a:spcAft>
                <a:spcPct val="0"/>
              </a:spcAft>
              <a:buNone/>
            </a:pPr>
            <a:r>
              <a:rPr lang="en-US" altLang="en-US" sz="4000" b="1" dirty="0">
                <a:solidFill>
                  <a:srgbClr val="000000"/>
                </a:solidFill>
                <a:latin typeface="Arial Rounded MT Bold" panose="020F0704030504030204" pitchFamily="34" charset="0"/>
              </a:rPr>
              <a:t>Praise Father, </a:t>
            </a:r>
          </a:p>
          <a:p>
            <a:pPr algn="ctr" defTabSz="1158270" eaLnBrk="0" fontAlgn="base" hangingPunct="0">
              <a:spcBef>
                <a:spcPct val="0"/>
              </a:spcBef>
              <a:spcAft>
                <a:spcPct val="0"/>
              </a:spcAft>
              <a:buNone/>
            </a:pPr>
            <a:r>
              <a:rPr lang="en-US" altLang="en-US" sz="4000" b="1" dirty="0">
                <a:solidFill>
                  <a:srgbClr val="000000"/>
                </a:solidFill>
                <a:latin typeface="Arial Rounded MT Bold" panose="020F0704030504030204" pitchFamily="34" charset="0"/>
              </a:rPr>
              <a:t>Son, and Holy Ghost.</a:t>
            </a:r>
            <a:r>
              <a:rPr lang="en-US" altLang="en-US" sz="4000" b="1" dirty="0">
                <a:solidFill>
                  <a:srgbClr val="000000"/>
                </a:solidFill>
                <a:latin typeface="Times" panose="02020603050405020304" pitchFamily="18" charset="0"/>
              </a:rPr>
              <a:t> </a:t>
            </a:r>
            <a:r>
              <a:rPr lang="en-US" altLang="en-US" sz="3600" b="1" dirty="0">
                <a:solidFill>
                  <a:srgbClr val="000000"/>
                </a:solidFill>
                <a:latin typeface="Times" panose="02020603050405020304" pitchFamily="18" charset="0"/>
              </a:rPr>
              <a:t> </a:t>
            </a:r>
            <a:r>
              <a:rPr lang="en-US" altLang="en-US" sz="4800" b="1" dirty="0">
                <a:solidFill>
                  <a:srgbClr val="000000"/>
                </a:solidFill>
                <a:latin typeface="Times" panose="02020603050405020304" pitchFamily="18" charset="0"/>
              </a:rPr>
              <a:t> </a:t>
            </a:r>
            <a:r>
              <a:rPr lang="en-US" altLang="en-US" sz="6840" b="1" dirty="0">
                <a:solidFill>
                  <a:srgbClr val="000000"/>
                </a:solidFill>
                <a:latin typeface="Times" panose="02020603050405020304" pitchFamily="18" charset="0"/>
              </a:rPr>
              <a:t>         </a:t>
            </a:r>
          </a:p>
          <a:p>
            <a:pPr algn="ctr" defTabSz="1158270" eaLnBrk="0" fontAlgn="base" hangingPunct="0">
              <a:spcBef>
                <a:spcPct val="50000"/>
              </a:spcBef>
              <a:spcAft>
                <a:spcPct val="0"/>
              </a:spcAft>
              <a:buNone/>
            </a:pPr>
            <a:endParaRPr lang="en-US" altLang="en-US" sz="3040" b="1" dirty="0">
              <a:solidFill>
                <a:srgbClr val="000000"/>
              </a:solidFill>
              <a:latin typeface="Times" panose="02020603050405020304" pitchFamily="18" charset="0"/>
            </a:endParaRPr>
          </a:p>
        </p:txBody>
      </p:sp>
    </p:spTree>
    <p:extLst>
      <p:ext uri="{BB962C8B-B14F-4D97-AF65-F5344CB8AC3E}">
        <p14:creationId xmlns:p14="http://schemas.microsoft.com/office/powerpoint/2010/main" val="2608470030"/>
      </p:ext>
    </p:extLst>
  </p:cSld>
  <p:clrMapOvr>
    <a:masterClrMapping/>
  </p:clrMapOvr>
  <p:transition>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408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6600" b="1" dirty="0">
                <a:latin typeface="Arial Black" pitchFamily="34" charset="0"/>
              </a:rPr>
              <a:t>WHEN WE ALL</a:t>
            </a:r>
            <a:br>
              <a:rPr lang="en-US" sz="6600" b="1" dirty="0">
                <a:latin typeface="Arial Black" pitchFamily="34" charset="0"/>
              </a:rPr>
            </a:br>
            <a:r>
              <a:rPr lang="en-US" sz="6600" b="1" dirty="0">
                <a:latin typeface="Arial Black" pitchFamily="34" charset="0"/>
              </a:rPr>
              <a:t>GET TO HEAVEN</a:t>
            </a:r>
            <a:br>
              <a:rPr lang="en-US" sz="4400" b="1" dirty="0">
                <a:latin typeface="Arial Black" pitchFamily="34" charset="0"/>
              </a:rPr>
            </a:br>
            <a:br>
              <a:rPr lang="en-US" sz="4400" b="1" dirty="0">
                <a:latin typeface="Arial Black" pitchFamily="34" charset="0"/>
              </a:rPr>
            </a:br>
            <a:r>
              <a:rPr lang="en-US" sz="4400" b="1" dirty="0">
                <a:latin typeface="Arial Black" pitchFamily="34" charset="0"/>
              </a:rPr>
              <a:t>HYMN # 772</a:t>
            </a:r>
          </a:p>
        </p:txBody>
      </p:sp>
    </p:spTree>
    <p:extLst>
      <p:ext uri="{BB962C8B-B14F-4D97-AF65-F5344CB8AC3E}">
        <p14:creationId xmlns:p14="http://schemas.microsoft.com/office/powerpoint/2010/main" val="737885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47875"/>
            <a:ext cx="8382000" cy="7952845"/>
          </a:xfrm>
        </p:spPr>
        <p:txBody>
          <a:bodyPr>
            <a:noAutofit/>
          </a:bodyPr>
          <a:lstStyle/>
          <a:p>
            <a:r>
              <a:rPr lang="en-US" sz="4000" b="1" dirty="0">
                <a:latin typeface="Arial Black" pitchFamily="34" charset="0"/>
              </a:rPr>
              <a:t>Sing the wondrous love of Jesus,</a:t>
            </a:r>
            <a:br>
              <a:rPr lang="en-US" sz="4000" b="1" dirty="0">
                <a:latin typeface="Arial Black" pitchFamily="34" charset="0"/>
              </a:rPr>
            </a:br>
            <a:r>
              <a:rPr lang="en-US" sz="4000" b="1" dirty="0">
                <a:latin typeface="Arial Black" pitchFamily="34" charset="0"/>
              </a:rPr>
              <a:t>Sing His mercy and His grace;</a:t>
            </a:r>
            <a:br>
              <a:rPr lang="en-US" sz="4000" b="1" dirty="0">
                <a:latin typeface="Arial Black" pitchFamily="34" charset="0"/>
              </a:rPr>
            </a:br>
            <a:r>
              <a:rPr lang="en-US" sz="4000" b="1" dirty="0">
                <a:latin typeface="Arial Black" pitchFamily="34" charset="0"/>
              </a:rPr>
              <a:t>In the mansions bright and blessed</a:t>
            </a:r>
            <a:br>
              <a:rPr lang="en-US" sz="4000" b="1" dirty="0">
                <a:latin typeface="Arial Black" pitchFamily="34" charset="0"/>
              </a:rPr>
            </a:br>
            <a:r>
              <a:rPr lang="en-US" sz="4000" b="1" dirty="0">
                <a:latin typeface="Arial Black" pitchFamily="34" charset="0"/>
              </a:rPr>
              <a:t>He’ll prepare for us a place.</a:t>
            </a:r>
          </a:p>
        </p:txBody>
      </p:sp>
    </p:spTree>
    <p:extLst>
      <p:ext uri="{BB962C8B-B14F-4D97-AF65-F5344CB8AC3E}">
        <p14:creationId xmlns:p14="http://schemas.microsoft.com/office/powerpoint/2010/main" val="7950697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160" y="347875"/>
            <a:ext cx="7894320" cy="7952845"/>
          </a:xfrm>
        </p:spPr>
        <p:txBody>
          <a:bodyPr>
            <a:normAutofit/>
          </a:bodyPr>
          <a:lstStyle/>
          <a:p>
            <a:r>
              <a:rPr lang="en-US" sz="4400" b="1" dirty="0">
                <a:latin typeface="Arial Black" pitchFamily="34" charset="0"/>
              </a:rPr>
              <a:t>When we all, get to heaven,</a:t>
            </a:r>
            <a:br>
              <a:rPr lang="en-US" sz="4400" b="1" dirty="0">
                <a:latin typeface="Arial Black" pitchFamily="34" charset="0"/>
              </a:rPr>
            </a:br>
            <a:r>
              <a:rPr lang="en-US" sz="4400" b="1" dirty="0">
                <a:latin typeface="Arial Black" pitchFamily="34" charset="0"/>
              </a:rPr>
              <a:t>What a day of rejoicing that will be!</a:t>
            </a:r>
            <a:br>
              <a:rPr lang="en-US" sz="4400" b="1" dirty="0">
                <a:latin typeface="Arial Black" pitchFamily="34" charset="0"/>
              </a:rPr>
            </a:br>
            <a:r>
              <a:rPr lang="en-US" sz="4400" b="1" dirty="0">
                <a:latin typeface="Arial Black" pitchFamily="34" charset="0"/>
              </a:rPr>
              <a:t>When we all, see Jesus,</a:t>
            </a:r>
            <a:br>
              <a:rPr lang="en-US" sz="4400" b="1" dirty="0">
                <a:latin typeface="Arial Black" pitchFamily="34" charset="0"/>
              </a:rPr>
            </a:br>
            <a:r>
              <a:rPr lang="en-US" sz="4400" b="1" dirty="0">
                <a:latin typeface="Arial Black" pitchFamily="34" charset="0"/>
              </a:rPr>
              <a:t>We’ll sing and shout the victory!</a:t>
            </a:r>
            <a:br>
              <a:rPr lang="en-US" sz="4400" b="1" dirty="0">
                <a:latin typeface="Arial Black" pitchFamily="34" charset="0"/>
              </a:rPr>
            </a:br>
            <a:endParaRPr lang="en-US" sz="4400" b="1" dirty="0">
              <a:latin typeface="Arial Black" pitchFamily="34" charset="0"/>
            </a:endParaRPr>
          </a:p>
        </p:txBody>
      </p:sp>
    </p:spTree>
    <p:extLst>
      <p:ext uri="{BB962C8B-B14F-4D97-AF65-F5344CB8AC3E}">
        <p14:creationId xmlns:p14="http://schemas.microsoft.com/office/powerpoint/2010/main" val="2706685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0" y="347875"/>
            <a:ext cx="8168640" cy="8049365"/>
          </a:xfrm>
        </p:spPr>
        <p:txBody>
          <a:bodyPr>
            <a:normAutofit/>
          </a:bodyPr>
          <a:lstStyle/>
          <a:p>
            <a:r>
              <a:rPr lang="en-US" sz="4400" b="1" dirty="0">
                <a:latin typeface="Arial Black" pitchFamily="34" charset="0"/>
              </a:rPr>
              <a:t>While we walk the pilgrim pathway</a:t>
            </a:r>
            <a:br>
              <a:rPr lang="en-US" sz="4400" b="1" dirty="0">
                <a:latin typeface="Arial Black" pitchFamily="34" charset="0"/>
              </a:rPr>
            </a:br>
            <a:r>
              <a:rPr lang="en-US" sz="4400" b="1" dirty="0">
                <a:latin typeface="Arial Black" pitchFamily="34" charset="0"/>
              </a:rPr>
              <a:t>Clouds will overspread the sky;</a:t>
            </a:r>
            <a:br>
              <a:rPr lang="en-US" sz="4400" b="1" dirty="0">
                <a:latin typeface="Arial Black" pitchFamily="34" charset="0"/>
              </a:rPr>
            </a:br>
            <a:r>
              <a:rPr lang="en-US" sz="4400" b="1" dirty="0">
                <a:latin typeface="Arial Black" pitchFamily="34" charset="0"/>
              </a:rPr>
              <a:t>But when </a:t>
            </a:r>
            <a:r>
              <a:rPr lang="en-US" sz="4400" b="1" dirty="0" err="1">
                <a:latin typeface="Arial Black" pitchFamily="34" charset="0"/>
              </a:rPr>
              <a:t>trav’ling</a:t>
            </a:r>
            <a:r>
              <a:rPr lang="en-US" sz="4400" b="1" dirty="0">
                <a:latin typeface="Arial Black" pitchFamily="34" charset="0"/>
              </a:rPr>
              <a:t> days are over,</a:t>
            </a:r>
            <a:br>
              <a:rPr lang="en-US" sz="4400" b="1" dirty="0">
                <a:latin typeface="Arial Black" pitchFamily="34" charset="0"/>
              </a:rPr>
            </a:br>
            <a:r>
              <a:rPr lang="en-US" sz="4400" b="1" dirty="0">
                <a:latin typeface="Arial Black" pitchFamily="34" charset="0"/>
              </a:rPr>
              <a:t>Not a shadow not a sigh.</a:t>
            </a:r>
            <a:br>
              <a:rPr lang="en-US" sz="4400" b="1" dirty="0">
                <a:latin typeface="Arial Black" pitchFamily="34" charset="0"/>
              </a:rPr>
            </a:br>
            <a:endParaRPr lang="en-US" sz="4400" b="1" dirty="0">
              <a:latin typeface="Arial Black" pitchFamily="34" charset="0"/>
            </a:endParaRPr>
          </a:p>
        </p:txBody>
      </p:sp>
    </p:spTree>
    <p:extLst>
      <p:ext uri="{BB962C8B-B14F-4D97-AF65-F5344CB8AC3E}">
        <p14:creationId xmlns:p14="http://schemas.microsoft.com/office/powerpoint/2010/main" val="41688598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7875"/>
            <a:ext cx="8442960" cy="7952845"/>
          </a:xfrm>
        </p:spPr>
        <p:txBody>
          <a:bodyPr>
            <a:noAutofit/>
          </a:bodyPr>
          <a:lstStyle/>
          <a:p>
            <a:r>
              <a:rPr lang="en-US" sz="4400" b="1" dirty="0">
                <a:latin typeface="Arial Black" pitchFamily="34" charset="0"/>
              </a:rPr>
              <a:t>When we all, get to heaven,</a:t>
            </a:r>
            <a:br>
              <a:rPr lang="en-US" sz="4400" b="1" dirty="0">
                <a:latin typeface="Arial Black" pitchFamily="34" charset="0"/>
              </a:rPr>
            </a:br>
            <a:r>
              <a:rPr lang="en-US" sz="4400" b="1" dirty="0">
                <a:latin typeface="Arial Black" pitchFamily="34" charset="0"/>
              </a:rPr>
              <a:t>What a day of rejoicing that will be!</a:t>
            </a:r>
            <a:br>
              <a:rPr lang="en-US" sz="4400" b="1" dirty="0">
                <a:latin typeface="Arial Black" pitchFamily="34" charset="0"/>
              </a:rPr>
            </a:br>
            <a:r>
              <a:rPr lang="en-US" sz="4400" b="1" dirty="0">
                <a:latin typeface="Arial Black" pitchFamily="34" charset="0"/>
              </a:rPr>
              <a:t>When we all, see Jesus,</a:t>
            </a:r>
            <a:br>
              <a:rPr lang="en-US" sz="4400" b="1" dirty="0">
                <a:latin typeface="Arial Black" pitchFamily="34" charset="0"/>
              </a:rPr>
            </a:br>
            <a:r>
              <a:rPr lang="en-US" sz="4400" b="1" dirty="0">
                <a:latin typeface="Arial Black" pitchFamily="34" charset="0"/>
              </a:rPr>
              <a:t>We’ll sing and shout the victory!</a:t>
            </a:r>
            <a:br>
              <a:rPr lang="en-US" sz="4400" b="1" dirty="0">
                <a:latin typeface="Arial Black" pitchFamily="34" charset="0"/>
              </a:rPr>
            </a:br>
            <a:endParaRPr lang="en-US" sz="4400" b="1" dirty="0">
              <a:latin typeface="Arial Black" pitchFamily="34" charset="0"/>
            </a:endParaRPr>
          </a:p>
        </p:txBody>
      </p:sp>
    </p:spTree>
    <p:extLst>
      <p:ext uri="{BB962C8B-B14F-4D97-AF65-F5344CB8AC3E}">
        <p14:creationId xmlns:p14="http://schemas.microsoft.com/office/powerpoint/2010/main" val="36997116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080" y="347875"/>
            <a:ext cx="8686800" cy="7952845"/>
          </a:xfrm>
        </p:spPr>
        <p:txBody>
          <a:bodyPr>
            <a:normAutofit/>
          </a:bodyPr>
          <a:lstStyle/>
          <a:p>
            <a:r>
              <a:rPr lang="en-US" sz="4400" dirty="0">
                <a:latin typeface="Arial Black" pitchFamily="34" charset="0"/>
              </a:rPr>
              <a:t>Let us then be true and faithful,</a:t>
            </a:r>
            <a:br>
              <a:rPr lang="en-US" sz="4400" dirty="0">
                <a:latin typeface="Arial Black" pitchFamily="34" charset="0"/>
              </a:rPr>
            </a:br>
            <a:r>
              <a:rPr lang="en-US" sz="4400" dirty="0">
                <a:latin typeface="Arial Black" pitchFamily="34" charset="0"/>
              </a:rPr>
              <a:t>Trusting, serving every day;</a:t>
            </a:r>
            <a:br>
              <a:rPr lang="en-US" sz="4400" dirty="0">
                <a:latin typeface="Arial Black" pitchFamily="34" charset="0"/>
              </a:rPr>
            </a:br>
            <a:r>
              <a:rPr lang="en-US" sz="4400" dirty="0">
                <a:latin typeface="Arial Black" pitchFamily="34" charset="0"/>
              </a:rPr>
              <a:t>Just one glimpse of Him in glory</a:t>
            </a:r>
            <a:br>
              <a:rPr lang="en-US" sz="4400" dirty="0">
                <a:latin typeface="Arial Black" pitchFamily="34" charset="0"/>
              </a:rPr>
            </a:br>
            <a:r>
              <a:rPr lang="en-US" sz="4400" dirty="0">
                <a:latin typeface="Arial Black" pitchFamily="34" charset="0"/>
              </a:rPr>
              <a:t>Will the toils of life repay.</a:t>
            </a:r>
          </a:p>
        </p:txBody>
      </p:sp>
    </p:spTree>
    <p:extLst>
      <p:ext uri="{BB962C8B-B14F-4D97-AF65-F5344CB8AC3E}">
        <p14:creationId xmlns:p14="http://schemas.microsoft.com/office/powerpoint/2010/main" val="96053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952845"/>
          </a:xfrm>
        </p:spPr>
        <p:txBody>
          <a:bodyPr>
            <a:noAutofit/>
          </a:bodyPr>
          <a:lstStyle/>
          <a:p>
            <a:r>
              <a:rPr lang="en-US" sz="4800" b="1" dirty="0"/>
              <a:t>To see You high and lifted up</a:t>
            </a:r>
            <a:br>
              <a:rPr lang="en-US" sz="4800" b="1" dirty="0"/>
            </a:br>
            <a:r>
              <a:rPr lang="en-US" sz="4800" b="1" dirty="0" err="1"/>
              <a:t>Shinin</a:t>
            </a:r>
            <a:r>
              <a:rPr lang="en-US" sz="4800" b="1" dirty="0"/>
              <a:t>' in the light of Your glory</a:t>
            </a:r>
            <a:br>
              <a:rPr lang="en-US" sz="4800" b="1" dirty="0"/>
            </a:br>
            <a:r>
              <a:rPr lang="en-US" sz="4800" b="1" dirty="0"/>
              <a:t>Pour out Your power and love</a:t>
            </a:r>
            <a:br>
              <a:rPr lang="en-US" sz="4800" b="1" dirty="0"/>
            </a:br>
            <a:r>
              <a:rPr lang="en-US" sz="4800" b="1" dirty="0"/>
              <a:t>As we sing holy, holy, holy</a:t>
            </a:r>
          </a:p>
        </p:txBody>
      </p:sp>
    </p:spTree>
    <p:extLst>
      <p:ext uri="{BB962C8B-B14F-4D97-AF65-F5344CB8AC3E}">
        <p14:creationId xmlns:p14="http://schemas.microsoft.com/office/powerpoint/2010/main" val="1217274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7875"/>
            <a:ext cx="8442960" cy="7952845"/>
          </a:xfrm>
        </p:spPr>
        <p:txBody>
          <a:bodyPr>
            <a:noAutofit/>
          </a:bodyPr>
          <a:lstStyle/>
          <a:p>
            <a:r>
              <a:rPr lang="en-US" sz="4400" b="1" dirty="0">
                <a:latin typeface="Arial Black" pitchFamily="34" charset="0"/>
              </a:rPr>
              <a:t>When we all, get to heaven,</a:t>
            </a:r>
            <a:br>
              <a:rPr lang="en-US" sz="4400" b="1" dirty="0">
                <a:latin typeface="Arial Black" pitchFamily="34" charset="0"/>
              </a:rPr>
            </a:br>
            <a:r>
              <a:rPr lang="en-US" sz="4400" b="1" dirty="0">
                <a:latin typeface="Arial Black" pitchFamily="34" charset="0"/>
              </a:rPr>
              <a:t>What a day of rejoicing that will be!</a:t>
            </a:r>
            <a:br>
              <a:rPr lang="en-US" sz="4400" b="1" dirty="0">
                <a:latin typeface="Arial Black" pitchFamily="34" charset="0"/>
              </a:rPr>
            </a:br>
            <a:r>
              <a:rPr lang="en-US" sz="4400" b="1" dirty="0">
                <a:latin typeface="Arial Black" pitchFamily="34" charset="0"/>
              </a:rPr>
              <a:t>When we all, see Jesus,</a:t>
            </a:r>
            <a:br>
              <a:rPr lang="en-US" sz="4400" b="1" dirty="0">
                <a:latin typeface="Arial Black" pitchFamily="34" charset="0"/>
              </a:rPr>
            </a:br>
            <a:r>
              <a:rPr lang="en-US" sz="4400" b="1" dirty="0">
                <a:latin typeface="Arial Black" pitchFamily="34" charset="0"/>
              </a:rPr>
              <a:t>We’ll sing and shout the victory!</a:t>
            </a:r>
            <a:br>
              <a:rPr lang="en-US" sz="4400" b="1" dirty="0">
                <a:latin typeface="Arial Black" pitchFamily="34" charset="0"/>
              </a:rPr>
            </a:br>
            <a:endParaRPr lang="en-US" sz="4400" b="1" dirty="0">
              <a:latin typeface="Arial Black" pitchFamily="34" charset="0"/>
            </a:endParaRPr>
          </a:p>
        </p:txBody>
      </p:sp>
    </p:spTree>
    <p:extLst>
      <p:ext uri="{BB962C8B-B14F-4D97-AF65-F5344CB8AC3E}">
        <p14:creationId xmlns:p14="http://schemas.microsoft.com/office/powerpoint/2010/main" val="2364145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47875"/>
            <a:ext cx="7955280" cy="7952845"/>
          </a:xfrm>
        </p:spPr>
        <p:txBody>
          <a:bodyPr>
            <a:normAutofit/>
          </a:bodyPr>
          <a:lstStyle/>
          <a:p>
            <a:r>
              <a:rPr lang="en-US" sz="4400" b="1" dirty="0">
                <a:latin typeface="Arial Black" pitchFamily="34" charset="0"/>
              </a:rPr>
              <a:t>Onward to the prize before us!</a:t>
            </a:r>
            <a:br>
              <a:rPr lang="en-US" sz="4400" b="1" dirty="0">
                <a:latin typeface="Arial Black" pitchFamily="34" charset="0"/>
              </a:rPr>
            </a:br>
            <a:r>
              <a:rPr lang="en-US" sz="4400" b="1" dirty="0">
                <a:latin typeface="Arial Black" pitchFamily="34" charset="0"/>
              </a:rPr>
              <a:t>Soon His beauty we’ll behold;</a:t>
            </a:r>
            <a:br>
              <a:rPr lang="en-US" sz="4400" b="1" dirty="0">
                <a:latin typeface="Arial Black" pitchFamily="34" charset="0"/>
              </a:rPr>
            </a:br>
            <a:r>
              <a:rPr lang="en-US" sz="4400" b="1" dirty="0">
                <a:latin typeface="Arial Black" pitchFamily="34" charset="0"/>
              </a:rPr>
              <a:t>Soon the pearly gates will open,</a:t>
            </a:r>
            <a:br>
              <a:rPr lang="en-US" sz="4400" b="1" dirty="0">
                <a:latin typeface="Arial Black" pitchFamily="34" charset="0"/>
              </a:rPr>
            </a:br>
            <a:r>
              <a:rPr lang="en-US" sz="4400" b="1" dirty="0">
                <a:latin typeface="Arial Black" pitchFamily="34" charset="0"/>
              </a:rPr>
              <a:t>We shall tread the streets of gold!</a:t>
            </a:r>
          </a:p>
        </p:txBody>
      </p:sp>
    </p:spTree>
    <p:extLst>
      <p:ext uri="{BB962C8B-B14F-4D97-AF65-F5344CB8AC3E}">
        <p14:creationId xmlns:p14="http://schemas.microsoft.com/office/powerpoint/2010/main" val="30604016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47875"/>
            <a:ext cx="8442960" cy="7952845"/>
          </a:xfrm>
        </p:spPr>
        <p:txBody>
          <a:bodyPr>
            <a:noAutofit/>
          </a:bodyPr>
          <a:lstStyle/>
          <a:p>
            <a:r>
              <a:rPr lang="en-US" sz="4400" b="1" dirty="0">
                <a:latin typeface="Arial Black" pitchFamily="34" charset="0"/>
              </a:rPr>
              <a:t>When we all, get to heaven,</a:t>
            </a:r>
            <a:br>
              <a:rPr lang="en-US" sz="4400" b="1" dirty="0">
                <a:latin typeface="Arial Black" pitchFamily="34" charset="0"/>
              </a:rPr>
            </a:br>
            <a:r>
              <a:rPr lang="en-US" sz="4400" b="1" dirty="0">
                <a:latin typeface="Arial Black" pitchFamily="34" charset="0"/>
              </a:rPr>
              <a:t>What a day of rejoicing that will be!</a:t>
            </a:r>
            <a:br>
              <a:rPr lang="en-US" sz="4400" b="1" dirty="0">
                <a:latin typeface="Arial Black" pitchFamily="34" charset="0"/>
              </a:rPr>
            </a:br>
            <a:r>
              <a:rPr lang="en-US" sz="4400" b="1" dirty="0">
                <a:latin typeface="Arial Black" pitchFamily="34" charset="0"/>
              </a:rPr>
              <a:t>When we all, see Jesus,</a:t>
            </a:r>
            <a:br>
              <a:rPr lang="en-US" sz="4400" b="1" dirty="0">
                <a:latin typeface="Arial Black" pitchFamily="34" charset="0"/>
              </a:rPr>
            </a:br>
            <a:r>
              <a:rPr lang="en-US" sz="4400" b="1" dirty="0">
                <a:latin typeface="Arial Black" pitchFamily="34" charset="0"/>
              </a:rPr>
              <a:t>We’ll sing and shout the victory!</a:t>
            </a:r>
            <a:br>
              <a:rPr lang="en-US" sz="4400" b="1" dirty="0">
                <a:latin typeface="Arial Black" pitchFamily="34" charset="0"/>
              </a:rPr>
            </a:br>
            <a:endParaRPr lang="en-US" sz="4400" b="1" dirty="0">
              <a:latin typeface="Arial Black" pitchFamily="34" charset="0"/>
            </a:endParaRPr>
          </a:p>
        </p:txBody>
      </p:sp>
    </p:spTree>
    <p:extLst>
      <p:ext uri="{BB962C8B-B14F-4D97-AF65-F5344CB8AC3E}">
        <p14:creationId xmlns:p14="http://schemas.microsoft.com/office/powerpoint/2010/main" val="21190596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4079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810491" y="1796513"/>
            <a:ext cx="9694718" cy="4978286"/>
          </a:xfrm>
          <a:prstGeom prst="rect">
            <a:avLst/>
          </a:prstGeom>
          <a:noFill/>
          <a:ln w="9525">
            <a:noFill/>
            <a:miter lim="800000"/>
            <a:headEnd/>
            <a:tailEnd/>
          </a:ln>
        </p:spPr>
        <p:txBody>
          <a:bodyPr wrap="square" anchor="ctr">
            <a:spAutoFit/>
          </a:bodyPr>
          <a:lstStyle/>
          <a:p>
            <a:pPr algn="ctr" defTabSz="685800" fontAlgn="base">
              <a:spcBef>
                <a:spcPct val="0"/>
              </a:spcBef>
              <a:spcAft>
                <a:spcPct val="0"/>
              </a:spcAft>
              <a:tabLst>
                <a:tab pos="0" algn="l"/>
                <a:tab pos="342900" algn="l"/>
                <a:tab pos="428625" algn="l"/>
                <a:tab pos="685800" algn="l"/>
                <a:tab pos="857250" algn="l"/>
              </a:tabLst>
            </a:pPr>
            <a:r>
              <a:rPr lang="en-US" sz="3600" b="1" u="sng" dirty="0">
                <a:solidFill>
                  <a:srgbClr val="000000"/>
                </a:solidFill>
                <a:latin typeface="Arial" pitchFamily="34" charset="0"/>
                <a:ea typeface="MS PGothic" pitchFamily="34" charset="-128"/>
                <a:cs typeface="Arial" pitchFamily="34" charset="0"/>
              </a:rPr>
              <a:t>THE PASTORAL BENEDICTION</a:t>
            </a:r>
          </a:p>
          <a:p>
            <a:pPr algn="ctr" defTabSz="685800" fontAlgn="base">
              <a:spcBef>
                <a:spcPct val="0"/>
              </a:spcBef>
              <a:spcAft>
                <a:spcPct val="0"/>
              </a:spcAft>
              <a:tabLst>
                <a:tab pos="0" algn="l"/>
                <a:tab pos="342900" algn="l"/>
                <a:tab pos="428625" algn="l"/>
                <a:tab pos="685800" algn="l"/>
                <a:tab pos="857250" algn="l"/>
              </a:tabLst>
            </a:pPr>
            <a:endParaRPr lang="en-US" sz="36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r>
              <a:rPr lang="en-US" sz="2800" b="1" dirty="0">
                <a:solidFill>
                  <a:srgbClr val="000000"/>
                </a:solidFill>
                <a:latin typeface="Arial" pitchFamily="34" charset="0"/>
                <a:ea typeface="MS PGothic" pitchFamily="34" charset="-128"/>
                <a:cs typeface="Arial" pitchFamily="34" charset="0"/>
              </a:rPr>
              <a:t>God has a plan for you and,</a:t>
            </a:r>
          </a:p>
          <a:p>
            <a:pPr algn="ctr" defTabSz="685800" fontAlgn="base">
              <a:spcBef>
                <a:spcPct val="0"/>
              </a:spcBef>
              <a:spcAft>
                <a:spcPct val="0"/>
              </a:spcAft>
              <a:tabLst>
                <a:tab pos="0" algn="l"/>
                <a:tab pos="342900" algn="l"/>
                <a:tab pos="428625" algn="l"/>
                <a:tab pos="685800" algn="l"/>
                <a:tab pos="857250" algn="l"/>
              </a:tabLst>
            </a:pPr>
            <a:r>
              <a:rPr lang="en-US" sz="2800" b="1" dirty="0">
                <a:solidFill>
                  <a:srgbClr val="000000"/>
                </a:solidFill>
                <a:latin typeface="Arial" pitchFamily="34" charset="0"/>
                <a:ea typeface="MS PGothic" pitchFamily="34" charset="-128"/>
                <a:cs typeface="Arial" pitchFamily="34" charset="0"/>
              </a:rPr>
              <a:t>you are </a:t>
            </a:r>
            <a:r>
              <a:rPr lang="en-US" sz="2800" b="1" u="sng" dirty="0">
                <a:solidFill>
                  <a:srgbClr val="000000"/>
                </a:solidFill>
                <a:latin typeface="Arial" pitchFamily="34" charset="0"/>
                <a:ea typeface="MS PGothic" pitchFamily="34" charset="-128"/>
                <a:cs typeface="Arial" pitchFamily="34" charset="0"/>
              </a:rPr>
              <a:t>EXACTLY</a:t>
            </a:r>
            <a:r>
              <a:rPr lang="en-US" sz="2800" b="1" dirty="0">
                <a:solidFill>
                  <a:srgbClr val="000000"/>
                </a:solidFill>
                <a:latin typeface="Arial" pitchFamily="34" charset="0"/>
                <a:ea typeface="MS PGothic" pitchFamily="34" charset="-128"/>
                <a:cs typeface="Arial" pitchFamily="34" charset="0"/>
              </a:rPr>
              <a:t> where God wants you to be.</a:t>
            </a: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ctr" defTabSz="685800" fontAlgn="base">
              <a:spcBef>
                <a:spcPct val="0"/>
              </a:spcBef>
              <a:spcAft>
                <a:spcPct val="0"/>
              </a:spcAft>
              <a:tabLst>
                <a:tab pos="0" algn="l"/>
                <a:tab pos="342900" algn="l"/>
                <a:tab pos="428625" algn="l"/>
                <a:tab pos="685800" algn="l"/>
                <a:tab pos="857250" algn="l"/>
              </a:tabLst>
            </a:pPr>
            <a:endParaRPr lang="en-US" sz="2400" b="1" dirty="0">
              <a:solidFill>
                <a:srgbClr val="000000"/>
              </a:solidFill>
              <a:latin typeface="Arial" pitchFamily="34" charset="0"/>
              <a:ea typeface="MS PGothic" pitchFamily="34" charset="-128"/>
              <a:cs typeface="Arial" pitchFamily="34" charset="0"/>
            </a:endParaRPr>
          </a:p>
          <a:p>
            <a:pPr algn="just" defTabSz="685800" fontAlgn="base">
              <a:spcBef>
                <a:spcPct val="0"/>
              </a:spcBef>
              <a:spcAft>
                <a:spcPct val="0"/>
              </a:spcAft>
              <a:tabLst>
                <a:tab pos="0" algn="l"/>
                <a:tab pos="342900" algn="l"/>
                <a:tab pos="428625" algn="l"/>
                <a:tab pos="685800" algn="l"/>
                <a:tab pos="857250" algn="l"/>
              </a:tabLst>
            </a:pPr>
            <a:endParaRPr lang="en-US" sz="1350" dirty="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362450" y="4572000"/>
            <a:ext cx="2914650" cy="21717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347875"/>
            <a:ext cx="10424160" cy="7856325"/>
          </a:xfrm>
        </p:spPr>
        <p:txBody>
          <a:bodyPr>
            <a:normAutofit/>
          </a:bodyPr>
          <a:lstStyle/>
          <a:p>
            <a:r>
              <a:rPr lang="en-US" sz="4400" b="1" dirty="0"/>
              <a:t>Open the eyes of my heart, Lord</a:t>
            </a:r>
            <a:br>
              <a:rPr lang="en-US" sz="4400" b="1" dirty="0"/>
            </a:br>
            <a:r>
              <a:rPr lang="en-US" sz="4400" b="1" dirty="0"/>
              <a:t>Open the eyes of my heart</a:t>
            </a:r>
            <a:br>
              <a:rPr lang="en-US" sz="4400" b="1" dirty="0"/>
            </a:br>
            <a:r>
              <a:rPr lang="en-US" sz="4400" b="1" dirty="0"/>
              <a:t>I want to see You</a:t>
            </a:r>
            <a:br>
              <a:rPr lang="en-US" sz="4400" b="1" dirty="0"/>
            </a:br>
            <a:r>
              <a:rPr lang="en-US" sz="4400" b="1" dirty="0"/>
              <a:t>I want to see You</a:t>
            </a:r>
          </a:p>
        </p:txBody>
      </p:sp>
    </p:spTree>
    <p:extLst>
      <p:ext uri="{BB962C8B-B14F-4D97-AF65-F5344CB8AC3E}">
        <p14:creationId xmlns:p14="http://schemas.microsoft.com/office/powerpoint/2010/main" val="17974172"/>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5628</TotalTime>
  <Words>1903</Words>
  <Application>Microsoft Office PowerPoint</Application>
  <PresentationFormat>Custom</PresentationFormat>
  <Paragraphs>106</Paragraphs>
  <Slides>84</Slides>
  <Notes>2</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84</vt:i4>
      </vt:variant>
    </vt:vector>
  </HeadingPairs>
  <TitlesOfParts>
    <vt:vector size="106"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Times</vt:lpstr>
      <vt:lpstr>3_Office Theme</vt:lpstr>
      <vt:lpstr>4_Office Theme</vt:lpstr>
      <vt:lpstr>6_Office Theme</vt:lpstr>
      <vt:lpstr>7_Office Theme</vt:lpstr>
      <vt:lpstr>10_Office Theme</vt:lpstr>
      <vt:lpstr>Office 2013 - 2022 Theme</vt:lpstr>
      <vt:lpstr>2_Office Theme</vt:lpstr>
      <vt:lpstr>5_Office Theme</vt:lpstr>
      <vt:lpstr>Office Theme</vt:lpstr>
      <vt:lpstr>8_Office Theme</vt:lpstr>
      <vt:lpstr>Default Design</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"Open The Eyes Of My Heart“  Michael W. Smith</vt:lpstr>
      <vt:lpstr>Open the eyes of my heart, Lord Open the eyes of my heart I want to see You I want to see You</vt:lpstr>
      <vt:lpstr>Open the eyes of my heart, Lord Open the eyes of my heart I want to see You I want to see You</vt:lpstr>
      <vt:lpstr>To see You high and lifted up Shinin' in the light of Your glory Pour out Your power and love As we sing holy, holy, holy</vt:lpstr>
      <vt:lpstr>Open the eyes of my heart, Lord Open the eyes of my heart I want to see You I want to see You</vt:lpstr>
      <vt:lpstr>Open the eyes of my heart, Lord Open the eyes of my heart I want to see You I want to see You</vt:lpstr>
      <vt:lpstr>To see You high and lifted up Shinin' in the light of Your glory Pour out Your power and love As we sing holy, holy, holy</vt:lpstr>
      <vt:lpstr>Holy, holy, holy We cry holy, holy, holy You are holy, holy, holy I want to see you</vt:lpstr>
      <vt:lpstr>Holy, holy, holy holy, holy, holy You are holy, holy, holy I want to see you</vt:lpstr>
      <vt:lpstr>Holy, holy, holy holy, holy, holy holy, holy, holy I want to see you</vt:lpstr>
      <vt:lpstr>PowerPoint Presentation</vt:lpstr>
      <vt:lpstr>I Surrender All  Hymn # 596</vt:lpstr>
      <vt:lpstr>All to Jesus I surrender, All to Him I freely give; I will ever love and trust Him, In His presence daily live.</vt:lpstr>
      <vt:lpstr>I surrender all I surrender all All to Thee my blessed Savior I surrender all.</vt:lpstr>
      <vt:lpstr>All to Jesus I surrender, Humbly at His feet I bow; Worldly pleasures all forsaken, Take me Jesus, take me now</vt:lpstr>
      <vt:lpstr>I surrender all I surrender all All to Thee my blessed Savior I surrender all.</vt:lpstr>
      <vt:lpstr>All to Jesus I surrender Make me Savior, wholly Thine; May Thy Holy Spirit fill me, May I know Thy pow’r divine.</vt:lpstr>
      <vt:lpstr>I surrender all I surrender all All to Thee my blessed Savior I surrender all.</vt:lpstr>
      <vt:lpstr>All to Jesus I surrender, Lord I give myself to Thee Fill me with Thy love and power, Let Thy blessing fall on me.</vt:lpstr>
      <vt:lpstr>I surrender all I surrender all All to Thee my blessed Savior I surrender all.</vt:lpstr>
      <vt:lpstr>PowerPoint Presentation</vt:lpstr>
      <vt:lpstr>WELCOME</vt:lpstr>
      <vt:lpstr>Call To  Worship   1 Chronicles 29:10-13,NIV Elder Roy Palk, Liturgist </vt:lpstr>
      <vt:lpstr>Reader:  Praise be to you, O LORD, God our father, You are from everlasting to everlasting. Yours, O LORD, is the greatness and the power and the glory and the majesty and the splendor, for everything in heaven and earth is yours.</vt:lpstr>
      <vt:lpstr>People:  Yours, O LORD, is the kingdom; you are exalted as head over all.</vt:lpstr>
      <vt:lpstr>Reader:  Wealth and honor come from you; you are the ruler of all things. In your hands are strength and power to exalt and give strength to all. </vt:lpstr>
      <vt:lpstr>People:  Now, our God, we give you thanks, and praise your glorious name </vt:lpstr>
      <vt:lpstr>PowerPoint Presentation</vt:lpstr>
      <vt:lpstr>Prayer of Confession  Psalm 51:1-4, 6, 9-11   </vt:lpstr>
      <vt:lpstr>Reader:  Have mercy on me, O God, according to your steadfast love; according to your abundant mercy blot out my transgressions. Wash me thoroughly from my iniquity, and cleanse me from my sin. </vt:lpstr>
      <vt:lpstr>People:  For I know my transgressions, and my sin is ever before me.</vt:lpstr>
      <vt:lpstr>Reader:  Against you, you alone, have I sinned, and done what is evil in your sight, so that you are justified in your sentence and blameless when you pass judgment. </vt:lpstr>
      <vt:lpstr>People:  You desire truth in the deepest parts of us; therefore teach me wisdom in my secret heart.</vt:lpstr>
      <vt:lpstr>Reader:  Hide your face from my sins, and blot out all my iniquities. Create in me a clean heart, O God, and put a new and right spirit within me.</vt:lpstr>
      <vt:lpstr>People:  Do not cast me from your presence, and do not take your holy spirit from me. </vt:lpstr>
      <vt:lpstr>Reader:  Lord, hear our prayers and we worship you in confession and declare our need for you as Lord of our lives. </vt:lpstr>
      <vt:lpstr>PowerPoint Presentation</vt:lpstr>
      <vt:lpstr>A moment for meditation and silent confession</vt:lpstr>
      <vt:lpstr>Words of Assurance and Pardon of the Gospel   Jeanie Smith, Liturgist </vt:lpstr>
      <vt:lpstr>Liturgist:  Hear these comforting words: If you repent and believe in God’s redeeming mercy, your sins are forgiven. Trust in God’s promises and begin anew your life with God and all people in the name of Jesus Christ. </vt:lpstr>
      <vt:lpstr>PowerPoint Presentation</vt:lpstr>
      <vt:lpstr>Lord I Need You  Jesse Reeves, Kristian Stanfill, Matt Maher,  Christy Nockels, and Daniel Carson</vt:lpstr>
      <vt:lpstr>Lord I come, I confess Bowing here, I find my rest Without You I fall apart You’re the one that guides my heart.</vt:lpstr>
      <vt:lpstr>Lord, I need You,  oh, I need You Ev’ry hour I need You! My one defense,  my righteous-ness Oh God how I need You!</vt:lpstr>
      <vt:lpstr>Where sin runs deep,  Your grace is more Where grace is found,  is where You are And where You are,  Lord, I am free Holiness is Christ in me. </vt:lpstr>
      <vt:lpstr>And where You are,  Lord, I am free Holiness is Christ in me. </vt:lpstr>
      <vt:lpstr>Lord, I need You,  oh I need You Ev’ry hour I need You! My one defense,  my righteous-ness Oh God how I need You!</vt:lpstr>
      <vt:lpstr>So teach my song to rise to You When temptation comes my way.  When I cannot stand  I’ll fall on You. Jesus You’re my hope and stay. </vt:lpstr>
      <vt:lpstr>When I cannot stand  I’ll fall on You. Jesus You’re my hope and stay.</vt:lpstr>
      <vt:lpstr>Lord, I need You,  oh, I need You! Ev’ry hour I need You! My one defense,  my righteous-ness! Oh God, how I need You!</vt:lpstr>
      <vt:lpstr>You’re My one defense,  my righteous-ness! Oh God how I need You!</vt:lpstr>
      <vt:lpstr>My one defense,  my righteous-ness Oh God, how I need You</vt:lpstr>
      <vt:lpstr>PowerPoint Presentation</vt:lpstr>
      <vt:lpstr>Give Me Jesus</vt:lpstr>
      <vt:lpstr>In the morning when I rise, In the morning when I rise, In the morning when I rise, Give me Jesus</vt:lpstr>
      <vt:lpstr>Give me Jesus Give me Jesus You can have all this world Just give me Jesus</vt:lpstr>
      <vt:lpstr>When I am alone When I am alone When I am alone Give me Jesus</vt:lpstr>
      <vt:lpstr>Give me Jesus Give me Jesus You can have all this world Just give me Jesus</vt:lpstr>
      <vt:lpstr>Jesus, Give me Jesus</vt:lpstr>
      <vt:lpstr>When I come to die When I come to die When I come to die Give me Jesus</vt:lpstr>
      <vt:lpstr>Give me Jesus Give me Jesus You can have all this world Just give me Jesus</vt:lpstr>
      <vt:lpstr>PowerPoint Presentation</vt:lpstr>
      <vt:lpstr>Teaching Moment  “The Main Cause of Unhappiness in Life”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   Doxology</vt:lpstr>
      <vt:lpstr>PowerPoint Presentation</vt:lpstr>
      <vt:lpstr>PowerPoint Presentation</vt:lpstr>
      <vt:lpstr>WHEN WE ALL GET TO HEAVEN  HYMN # 772</vt:lpstr>
      <vt:lpstr>Sing the wondrous love of Jesus, Sing His mercy and His grace; In the mansions bright and blessed He’ll prepare for us a place.</vt:lpstr>
      <vt:lpstr>When we all, get to heaven, What a day of rejoicing that will be! When we all, see Jesus, We’ll sing and shout the victory! </vt:lpstr>
      <vt:lpstr>While we walk the pilgrim pathway Clouds will overspread the sky; But when trav’ling days are over, Not a shadow not a sigh. </vt:lpstr>
      <vt:lpstr>When we all, get to heaven, What a day of rejoicing that will be! When we all, see Jesus, We’ll sing and shout the victory! </vt:lpstr>
      <vt:lpstr>Let us then be true and faithful, Trusting, serving every day; Just one glimpse of Him in glory Will the toils of life repay.</vt:lpstr>
      <vt:lpstr>When we all, get to heaven, What a day of rejoicing that will be! When we all, see Jesus, We’ll sing and shout the victory! </vt:lpstr>
      <vt:lpstr>Onward to the prize before us! Soon His beauty we’ll behold; Soon the pearly gates will open, We shall tread the streets of gold!</vt:lpstr>
      <vt:lpstr>When we all, get to heaven, What a day of rejoicing that will be! When we all, see Jesus, We’ll sing and shout the victory!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275</cp:revision>
  <dcterms:created xsi:type="dcterms:W3CDTF">2021-03-31T13:56:44Z</dcterms:created>
  <dcterms:modified xsi:type="dcterms:W3CDTF">2024-09-08T12:58:45Z</dcterms:modified>
</cp:coreProperties>
</file>