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627" r:id="rId5"/>
    <p:sldMasterId id="2147484630" r:id="rId6"/>
    <p:sldMasterId id="2147484633" r:id="rId7"/>
    <p:sldMasterId id="2147484636" r:id="rId8"/>
    <p:sldMasterId id="2147484651" r:id="rId9"/>
  </p:sldMasterIdLst>
  <p:notesMasterIdLst>
    <p:notesMasterId r:id="rId82"/>
  </p:notesMasterIdLst>
  <p:sldIdLst>
    <p:sldId id="2920" r:id="rId10"/>
    <p:sldId id="610" r:id="rId11"/>
    <p:sldId id="469" r:id="rId12"/>
    <p:sldId id="470" r:id="rId13"/>
    <p:sldId id="3358" r:id="rId14"/>
    <p:sldId id="3359" r:id="rId15"/>
    <p:sldId id="3360" r:id="rId16"/>
    <p:sldId id="259" r:id="rId17"/>
    <p:sldId id="3361" r:id="rId18"/>
    <p:sldId id="3362" r:id="rId19"/>
    <p:sldId id="3363" r:id="rId20"/>
    <p:sldId id="3364" r:id="rId21"/>
    <p:sldId id="3365" r:id="rId22"/>
    <p:sldId id="1986" r:id="rId23"/>
    <p:sldId id="427" r:id="rId24"/>
    <p:sldId id="639" r:id="rId25"/>
    <p:sldId id="2778" r:id="rId26"/>
    <p:sldId id="3366" r:id="rId27"/>
    <p:sldId id="3100" r:id="rId28"/>
    <p:sldId id="3249" r:id="rId29"/>
    <p:sldId id="3318" r:id="rId30"/>
    <p:sldId id="3319" r:id="rId31"/>
    <p:sldId id="3347" r:id="rId32"/>
    <p:sldId id="3367" r:id="rId33"/>
    <p:sldId id="3375" r:id="rId34"/>
    <p:sldId id="3371" r:id="rId35"/>
    <p:sldId id="3372" r:id="rId36"/>
    <p:sldId id="3370" r:id="rId37"/>
    <p:sldId id="3373" r:id="rId38"/>
    <p:sldId id="3369" r:id="rId39"/>
    <p:sldId id="3374" r:id="rId40"/>
    <p:sldId id="3368" r:id="rId41"/>
    <p:sldId id="2693" r:id="rId42"/>
    <p:sldId id="3269" r:id="rId43"/>
    <p:sldId id="3323" r:id="rId44"/>
    <p:sldId id="3322" r:id="rId45"/>
    <p:sldId id="3271" r:id="rId46"/>
    <p:sldId id="3376" r:id="rId47"/>
    <p:sldId id="3377" r:id="rId48"/>
    <p:sldId id="3378" r:id="rId49"/>
    <p:sldId id="3379" r:id="rId50"/>
    <p:sldId id="262" r:id="rId51"/>
    <p:sldId id="264" r:id="rId52"/>
    <p:sldId id="263" r:id="rId53"/>
    <p:sldId id="3380" r:id="rId54"/>
    <p:sldId id="3381" r:id="rId55"/>
    <p:sldId id="454" r:id="rId56"/>
    <p:sldId id="455" r:id="rId57"/>
    <p:sldId id="1001" r:id="rId58"/>
    <p:sldId id="1943" r:id="rId59"/>
    <p:sldId id="3382" r:id="rId60"/>
    <p:sldId id="3383" r:id="rId61"/>
    <p:sldId id="3384" r:id="rId62"/>
    <p:sldId id="257" r:id="rId63"/>
    <p:sldId id="258" r:id="rId64"/>
    <p:sldId id="3385" r:id="rId65"/>
    <p:sldId id="260" r:id="rId66"/>
    <p:sldId id="261" r:id="rId67"/>
    <p:sldId id="3386" r:id="rId68"/>
    <p:sldId id="3387" r:id="rId69"/>
    <p:sldId id="3388" r:id="rId70"/>
    <p:sldId id="265" r:id="rId71"/>
    <p:sldId id="266" r:id="rId72"/>
    <p:sldId id="3389" r:id="rId73"/>
    <p:sldId id="3390" r:id="rId74"/>
    <p:sldId id="3391" r:id="rId75"/>
    <p:sldId id="3392" r:id="rId76"/>
    <p:sldId id="3393" r:id="rId77"/>
    <p:sldId id="3394" r:id="rId78"/>
    <p:sldId id="3395" r:id="rId79"/>
    <p:sldId id="3396" r:id="rId80"/>
    <p:sldId id="464" r:id="rId81"/>
  </p:sldIdLst>
  <p:sldSz cx="16256000" cy="9144000"/>
  <p:notesSz cx="6858000" cy="91440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19" d="100"/>
          <a:sy n="19" d="100"/>
        </p:scale>
        <p:origin x="42" y="1140"/>
      </p:cViewPr>
      <p:guideLst>
        <p:guide orient="horz" pos="2880"/>
        <p:guide pos="51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viewProps" Target="viewProp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61" Type="http://schemas.openxmlformats.org/officeDocument/2006/relationships/slide" Target="slides/slide52.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10/20/2024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48</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72</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10/20/2024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11"/>
            <a:fld id="{F62CD8ED-D2B3-4FFD-9B61-38CFAC832170}" type="datetimeFigureOut">
              <a:rPr lang="en-US" smtClean="0">
                <a:solidFill>
                  <a:prstClr val="black">
                    <a:tint val="75000"/>
                  </a:prstClr>
                </a:solidFill>
              </a:rPr>
              <a:pPr defTabSz="914411"/>
              <a:t>10/20/2024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11"/>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11"/>
            <a:fld id="{854287A5-ECD3-4DA4-9D17-2A56B004F84F}" type="slidenum">
              <a:rPr lang="en-US" smtClean="0">
                <a:solidFill>
                  <a:prstClr val="black">
                    <a:tint val="75000"/>
                  </a:prstClr>
                </a:solidFill>
              </a:rPr>
              <a:pPr defTabSz="914411"/>
              <a:t>‹#›</a:t>
            </a:fld>
            <a:endParaRPr lang="en-US">
              <a:solidFill>
                <a:prstClr val="black">
                  <a:tint val="75000"/>
                </a:prstClr>
              </a:solidFill>
            </a:endParaRPr>
          </a:p>
        </p:txBody>
      </p:sp>
    </p:spTree>
    <p:extLst>
      <p:ext uri="{BB962C8B-B14F-4D97-AF65-F5344CB8AC3E}">
        <p14:creationId xmlns:p14="http://schemas.microsoft.com/office/powerpoint/2010/main" val="225456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11"/>
            <a:fld id="{F62CD8ED-D2B3-4FFD-9B61-38CFAC832170}" type="datetimeFigureOut">
              <a:rPr lang="en-US" smtClean="0">
                <a:solidFill>
                  <a:prstClr val="black">
                    <a:tint val="75000"/>
                  </a:prstClr>
                </a:solidFill>
              </a:rPr>
              <a:pPr defTabSz="914411"/>
              <a:t>10/20/2024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11"/>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11"/>
            <a:fld id="{854287A5-ECD3-4DA4-9D17-2A56B004F84F}" type="slidenum">
              <a:rPr lang="en-US" smtClean="0">
                <a:solidFill>
                  <a:prstClr val="black">
                    <a:tint val="75000"/>
                  </a:prstClr>
                </a:solidFill>
              </a:rPr>
              <a:pPr defTabSz="914411"/>
              <a:t>‹#›</a:t>
            </a:fld>
            <a:endParaRPr lang="en-US">
              <a:solidFill>
                <a:prstClr val="black">
                  <a:tint val="75000"/>
                </a:prstClr>
              </a:solidFill>
            </a:endParaRPr>
          </a:p>
        </p:txBody>
      </p:sp>
    </p:spTree>
    <p:extLst>
      <p:ext uri="{BB962C8B-B14F-4D97-AF65-F5344CB8AC3E}">
        <p14:creationId xmlns:p14="http://schemas.microsoft.com/office/powerpoint/2010/main" val="999371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11"/>
            <a:fld id="{4B3C3362-F33C-43BA-B4BD-4BB3FAC89343}" type="datetimeFigureOut">
              <a:rPr lang="en-US" smtClean="0">
                <a:solidFill>
                  <a:prstClr val="black">
                    <a:tint val="75000"/>
                  </a:prstClr>
                </a:solidFill>
              </a:rPr>
              <a:pPr defTabSz="914411"/>
              <a:t>10/20/2024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11"/>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11"/>
            <a:fld id="{3698E0D0-EFDF-4911-B347-997B4539FAA0}" type="slidenum">
              <a:rPr lang="en-US" smtClean="0">
                <a:solidFill>
                  <a:prstClr val="black">
                    <a:tint val="75000"/>
                  </a:prstClr>
                </a:solidFill>
              </a:rPr>
              <a:pPr defTabSz="914411"/>
              <a:t>‹#›</a:t>
            </a:fld>
            <a:endParaRPr lang="en-US">
              <a:solidFill>
                <a:prstClr val="black">
                  <a:tint val="75000"/>
                </a:prstClr>
              </a:solidFill>
            </a:endParaRPr>
          </a:p>
        </p:txBody>
      </p:sp>
    </p:spTree>
    <p:extLst>
      <p:ext uri="{BB962C8B-B14F-4D97-AF65-F5344CB8AC3E}">
        <p14:creationId xmlns:p14="http://schemas.microsoft.com/office/powerpoint/2010/main" val="2100164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11"/>
            <a:fld id="{4B3C3362-F33C-43BA-B4BD-4BB3FAC89343}" type="datetimeFigureOut">
              <a:rPr lang="en-US" smtClean="0">
                <a:solidFill>
                  <a:prstClr val="black">
                    <a:tint val="75000"/>
                  </a:prstClr>
                </a:solidFill>
              </a:rPr>
              <a:pPr defTabSz="914411"/>
              <a:t>10/20/2024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11"/>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11"/>
            <a:fld id="{3698E0D0-EFDF-4911-B347-997B4539FAA0}" type="slidenum">
              <a:rPr lang="en-US" smtClean="0">
                <a:solidFill>
                  <a:prstClr val="black">
                    <a:tint val="75000"/>
                  </a:prstClr>
                </a:solidFill>
              </a:rPr>
              <a:pPr defTabSz="914411"/>
              <a:t>‹#›</a:t>
            </a:fld>
            <a:endParaRPr lang="en-US">
              <a:solidFill>
                <a:prstClr val="black">
                  <a:tint val="75000"/>
                </a:prstClr>
              </a:solidFill>
            </a:endParaRPr>
          </a:p>
        </p:txBody>
      </p:sp>
    </p:spTree>
    <p:extLst>
      <p:ext uri="{BB962C8B-B14F-4D97-AF65-F5344CB8AC3E}">
        <p14:creationId xmlns:p14="http://schemas.microsoft.com/office/powerpoint/2010/main" val="3016975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10/20/2024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378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10/20/2024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347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10/20/2024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241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7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29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10/20/2024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239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486834"/>
            <a:ext cx="140208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1119718" y="3340100"/>
            <a:ext cx="6877049"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8229600" y="3340100"/>
            <a:ext cx="691091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10/20/2024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626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10/20/2024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142763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10/20/2024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10/20/2024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845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10/20/2024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929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6910917" y="1316567"/>
            <a:ext cx="82296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10/20/2024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767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10/20/2024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546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10/20/2024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61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10/20/2024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10/20/2024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10/20/2024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083720"/>
            <a:fld id="{6999AFDA-FB60-4000-A651-A51FCCA3B90B}" type="datetimeFigureOut">
              <a:rPr lang="en-US" smtClean="0">
                <a:solidFill>
                  <a:prstClr val="black">
                    <a:tint val="75000"/>
                  </a:prstClr>
                </a:solidFill>
              </a:rPr>
              <a:pPr defTabSz="1083720"/>
              <a:t>10/20/2024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08372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083720"/>
            <a:fld id="{CA69C09E-437C-4C28-AAB4-96412936913F}" type="slidenum">
              <a:rPr lang="en-US" smtClean="0">
                <a:solidFill>
                  <a:prstClr val="black">
                    <a:tint val="75000"/>
                  </a:prstClr>
                </a:solidFill>
              </a:rPr>
              <a:pPr defTabSz="1083720"/>
              <a:t>‹#›</a:t>
            </a:fld>
            <a:endParaRPr lang="en-US">
              <a:solidFill>
                <a:prstClr val="black">
                  <a:tint val="75000"/>
                </a:prstClr>
              </a:solidFill>
            </a:endParaRPr>
          </a:p>
        </p:txBody>
      </p:sp>
    </p:spTree>
    <p:extLst>
      <p:ext uri="{BB962C8B-B14F-4D97-AF65-F5344CB8AC3E}">
        <p14:creationId xmlns:p14="http://schemas.microsoft.com/office/powerpoint/2010/main" val="159871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083720"/>
            <a:fld id="{6999AFDA-FB60-4000-A651-A51FCCA3B90B}" type="datetimeFigureOut">
              <a:rPr lang="en-US" smtClean="0">
                <a:solidFill>
                  <a:prstClr val="black">
                    <a:tint val="75000"/>
                  </a:prstClr>
                </a:solidFill>
              </a:rPr>
              <a:pPr defTabSz="1083720"/>
              <a:t>10/20/2024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08372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083720"/>
            <a:fld id="{CA69C09E-437C-4C28-AAB4-96412936913F}" type="slidenum">
              <a:rPr lang="en-US" smtClean="0">
                <a:solidFill>
                  <a:prstClr val="black">
                    <a:tint val="75000"/>
                  </a:prstClr>
                </a:solidFill>
              </a:rPr>
              <a:pPr defTabSz="1083720"/>
              <a:t>‹#›</a:t>
            </a:fld>
            <a:endParaRPr lang="en-US">
              <a:solidFill>
                <a:prstClr val="black">
                  <a:tint val="75000"/>
                </a:prstClr>
              </a:solidFill>
            </a:endParaRPr>
          </a:p>
        </p:txBody>
      </p:sp>
    </p:spTree>
    <p:extLst>
      <p:ext uri="{BB962C8B-B14F-4D97-AF65-F5344CB8AC3E}">
        <p14:creationId xmlns:p14="http://schemas.microsoft.com/office/powerpoint/2010/main" val="73798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3A9A504-BF82-248A-CA83-41F58DD1BE2A}"/>
              </a:ext>
            </a:extLst>
          </p:cNvPr>
          <p:cNvSpPr>
            <a:spLocks noGrp="1" noChangeArrowheads="1"/>
          </p:cNvSpPr>
          <p:nvPr>
            <p:ph type="dt" sz="half" idx="10"/>
          </p:nvPr>
        </p:nvSpPr>
        <p:spPr>
          <a:ln/>
        </p:spPr>
        <p:txBody>
          <a:bodyPr/>
          <a:lstStyle>
            <a:lvl1pPr>
              <a:defRPr/>
            </a:lvl1pPr>
          </a:lstStyle>
          <a:p>
            <a:pPr defTabSz="108372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1FECBF37-E7DE-6D45-1C38-1C8A175A7E84}"/>
              </a:ext>
            </a:extLst>
          </p:cNvPr>
          <p:cNvSpPr>
            <a:spLocks noGrp="1" noChangeArrowheads="1"/>
          </p:cNvSpPr>
          <p:nvPr>
            <p:ph type="ftr" sz="quarter" idx="11"/>
          </p:nvPr>
        </p:nvSpPr>
        <p:spPr>
          <a:ln/>
        </p:spPr>
        <p:txBody>
          <a:bodyPr/>
          <a:lstStyle>
            <a:lvl1pPr>
              <a:defRPr/>
            </a:lvl1pPr>
          </a:lstStyle>
          <a:p>
            <a:pPr defTabSz="108372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0FB3948E-A317-1C16-CA72-DCD25DA3ED32}"/>
              </a:ext>
            </a:extLst>
          </p:cNvPr>
          <p:cNvSpPr>
            <a:spLocks noGrp="1" noChangeArrowheads="1"/>
          </p:cNvSpPr>
          <p:nvPr>
            <p:ph type="sldNum" sz="quarter" idx="12"/>
          </p:nvPr>
        </p:nvSpPr>
        <p:spPr>
          <a:ln/>
        </p:spPr>
        <p:txBody>
          <a:bodyPr/>
          <a:lstStyle>
            <a:lvl1pPr>
              <a:defRPr/>
            </a:lvl1pPr>
          </a:lstStyle>
          <a:p>
            <a:pPr defTabSz="1083720" fontAlgn="base">
              <a:spcBef>
                <a:spcPct val="0"/>
              </a:spcBef>
              <a:spcAft>
                <a:spcPct val="0"/>
              </a:spcAft>
              <a:defRPr/>
            </a:pPr>
            <a:fld id="{DB459CDC-DD00-4F25-806F-3DBF053F8FBB}" type="slidenum">
              <a:rPr lang="en-US" altLang="en-US" smtClean="0">
                <a:solidFill>
                  <a:srgbClr val="000000"/>
                </a:solidFill>
              </a:rPr>
              <a:pPr defTabSz="108372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2161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7A6FB4F-56F4-3876-99FD-93A8C93A3C2E}"/>
              </a:ext>
            </a:extLst>
          </p:cNvPr>
          <p:cNvSpPr>
            <a:spLocks noGrp="1" noChangeArrowheads="1"/>
          </p:cNvSpPr>
          <p:nvPr>
            <p:ph type="dt" sz="half" idx="10"/>
          </p:nvPr>
        </p:nvSpPr>
        <p:spPr>
          <a:ln/>
        </p:spPr>
        <p:txBody>
          <a:bodyPr/>
          <a:lstStyle>
            <a:lvl1pPr>
              <a:defRPr/>
            </a:lvl1pPr>
          </a:lstStyle>
          <a:p>
            <a:pPr defTabSz="108372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6DEE1CDC-E569-4FEF-A4B9-8D6DBD36A020}"/>
              </a:ext>
            </a:extLst>
          </p:cNvPr>
          <p:cNvSpPr>
            <a:spLocks noGrp="1" noChangeArrowheads="1"/>
          </p:cNvSpPr>
          <p:nvPr>
            <p:ph type="ftr" sz="quarter" idx="11"/>
          </p:nvPr>
        </p:nvSpPr>
        <p:spPr>
          <a:ln/>
        </p:spPr>
        <p:txBody>
          <a:bodyPr/>
          <a:lstStyle>
            <a:lvl1pPr>
              <a:defRPr/>
            </a:lvl1pPr>
          </a:lstStyle>
          <a:p>
            <a:pPr defTabSz="108372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73D430DF-E29D-260D-060E-588450FB992F}"/>
              </a:ext>
            </a:extLst>
          </p:cNvPr>
          <p:cNvSpPr>
            <a:spLocks noGrp="1" noChangeArrowheads="1"/>
          </p:cNvSpPr>
          <p:nvPr>
            <p:ph type="sldNum" sz="quarter" idx="12"/>
          </p:nvPr>
        </p:nvSpPr>
        <p:spPr>
          <a:ln/>
        </p:spPr>
        <p:txBody>
          <a:bodyPr/>
          <a:lstStyle>
            <a:lvl1pPr>
              <a:defRPr/>
            </a:lvl1pPr>
          </a:lstStyle>
          <a:p>
            <a:pPr defTabSz="1083720" fontAlgn="base">
              <a:spcBef>
                <a:spcPct val="0"/>
              </a:spcBef>
              <a:spcAft>
                <a:spcPct val="0"/>
              </a:spcAft>
              <a:defRPr/>
            </a:pPr>
            <a:fld id="{8A6B1A4B-DAC6-47AD-BFB2-3BAF298A3F72}" type="slidenum">
              <a:rPr lang="en-US" altLang="en-US" smtClean="0">
                <a:solidFill>
                  <a:srgbClr val="000000"/>
                </a:solidFill>
              </a:rPr>
              <a:pPr defTabSz="108372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44260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hyperlink" Target="https://www.publicdomainpictures.net/en/view-image.php?image=322505&amp;picture=cross" TargetMode="Externa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hyperlink" Target="https://www.publicdomainpictures.net/view-image.php?image=23442&amp;picture=rose-garden" TargetMode="External"/><Relationship Id="rId4" Type="http://schemas.openxmlformats.org/officeDocument/2006/relationships/image" Target="../media/image3.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9.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2800" y="366184"/>
            <a:ext cx="14630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12800" y="2133604"/>
            <a:ext cx="14630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2800" y="8475138"/>
            <a:ext cx="3793067" cy="486833"/>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11" fontAlgn="base">
              <a:spcBef>
                <a:spcPct val="0"/>
              </a:spcBef>
              <a:spcAft>
                <a:spcPct val="0"/>
              </a:spcAft>
              <a:defRPr/>
            </a:pPr>
            <a:fld id="{BAD0958A-BBC0-4C8A-9E1D-4D51041D464F}" type="datetimeFigureOut">
              <a:rPr lang="en-US" smtClean="0"/>
              <a:pPr defTabSz="914411" fontAlgn="base">
                <a:spcBef>
                  <a:spcPct val="0"/>
                </a:spcBef>
                <a:spcAft>
                  <a:spcPct val="0"/>
                </a:spcAft>
                <a:defRPr/>
              </a:pPr>
              <a:t>10/20/2024</a:t>
            </a:fld>
            <a:endParaRPr lang="en-US" dirty="0"/>
          </a:p>
        </p:txBody>
      </p:sp>
      <p:sp>
        <p:nvSpPr>
          <p:cNvPr id="5" name="Footer Placeholder 4"/>
          <p:cNvSpPr>
            <a:spLocks noGrp="1"/>
          </p:cNvSpPr>
          <p:nvPr>
            <p:ph type="ftr" sz="quarter" idx="3"/>
          </p:nvPr>
        </p:nvSpPr>
        <p:spPr>
          <a:xfrm>
            <a:off x="5554134" y="8475138"/>
            <a:ext cx="5147733" cy="486833"/>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11" fontAlgn="base">
              <a:spcBef>
                <a:spcPct val="0"/>
              </a:spcBef>
              <a:spcAft>
                <a:spcPct val="0"/>
              </a:spcAft>
              <a:defRPr/>
            </a:pPr>
            <a:endParaRPr lang="en-US"/>
          </a:p>
        </p:txBody>
      </p:sp>
      <p:sp>
        <p:nvSpPr>
          <p:cNvPr id="6" name="Slide Number Placeholder 5"/>
          <p:cNvSpPr>
            <a:spLocks noGrp="1"/>
          </p:cNvSpPr>
          <p:nvPr>
            <p:ph type="sldNum" sz="quarter" idx="4"/>
          </p:nvPr>
        </p:nvSpPr>
        <p:spPr>
          <a:xfrm>
            <a:off x="11650133" y="8475138"/>
            <a:ext cx="3793067" cy="486833"/>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11" fontAlgn="base">
              <a:spcBef>
                <a:spcPct val="0"/>
              </a:spcBef>
              <a:spcAft>
                <a:spcPct val="0"/>
              </a:spcAft>
              <a:defRPr/>
            </a:pPr>
            <a:fld id="{8FB26AFD-2468-4690-BEC3-D024BEC52AF4}" type="slidenum">
              <a:rPr lang="en-US" smtClean="0"/>
              <a:pPr defTabSz="914411"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6" algn="ctr" rtl="0" fontAlgn="base">
        <a:spcBef>
          <a:spcPct val="0"/>
        </a:spcBef>
        <a:spcAft>
          <a:spcPct val="0"/>
        </a:spcAft>
        <a:defRPr sz="4400">
          <a:solidFill>
            <a:schemeClr val="tx1"/>
          </a:solidFill>
          <a:latin typeface="Calibri" pitchFamily="34" charset="0"/>
        </a:defRPr>
      </a:lvl6pPr>
      <a:lvl7pPr marL="914411" algn="ctr" rtl="0" fontAlgn="base">
        <a:spcBef>
          <a:spcPct val="0"/>
        </a:spcBef>
        <a:spcAft>
          <a:spcPct val="0"/>
        </a:spcAft>
        <a:defRPr sz="4400">
          <a:solidFill>
            <a:schemeClr val="tx1"/>
          </a:solidFill>
          <a:latin typeface="Calibri" pitchFamily="34" charset="0"/>
        </a:defRPr>
      </a:lvl7pPr>
      <a:lvl8pPr marL="1371617" algn="ctr" rtl="0" fontAlgn="base">
        <a:spcBef>
          <a:spcPct val="0"/>
        </a:spcBef>
        <a:spcAft>
          <a:spcPct val="0"/>
        </a:spcAft>
        <a:defRPr sz="4400">
          <a:solidFill>
            <a:schemeClr val="tx1"/>
          </a:solidFill>
          <a:latin typeface="Calibri" pitchFamily="34" charset="0"/>
        </a:defRPr>
      </a:lvl8pPr>
      <a:lvl9pPr marL="1828823" algn="ctr" rtl="0" fontAlgn="base">
        <a:spcBef>
          <a:spcPct val="0"/>
        </a:spcBef>
        <a:spcAft>
          <a:spcPct val="0"/>
        </a:spcAft>
        <a:defRPr sz="4400">
          <a:solidFill>
            <a:schemeClr val="tx1"/>
          </a:solidFill>
          <a:latin typeface="Calibri" pitchFamily="34" charset="0"/>
        </a:defRPr>
      </a:lvl9pPr>
    </p:titleStyle>
    <p:bodyStyle>
      <a:lvl1pPr marL="342905" indent="-342905"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60" indent="-28575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14" indent="-22860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20" indent="-22860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26" indent="-22860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31"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9"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12800" y="366184"/>
            <a:ext cx="14630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812800" y="2133604"/>
            <a:ext cx="14630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2800" y="8475138"/>
            <a:ext cx="3793067" cy="486833"/>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11">
              <a:defRPr/>
            </a:pPr>
            <a:fld id="{7F6F31B6-C839-4C65-BC16-623824C7E51B}" type="datetimeFigureOut">
              <a:rPr lang="en-US" smtClean="0"/>
              <a:pPr defTabSz="914411">
                <a:defRPr/>
              </a:pPr>
              <a:t>10/20/2024</a:t>
            </a:fld>
            <a:endParaRPr lang="en-US"/>
          </a:p>
        </p:txBody>
      </p:sp>
      <p:sp>
        <p:nvSpPr>
          <p:cNvPr id="5" name="Footer Placeholder 4"/>
          <p:cNvSpPr>
            <a:spLocks noGrp="1"/>
          </p:cNvSpPr>
          <p:nvPr>
            <p:ph type="ftr" sz="quarter" idx="3"/>
          </p:nvPr>
        </p:nvSpPr>
        <p:spPr>
          <a:xfrm>
            <a:off x="5554134" y="8475138"/>
            <a:ext cx="5147733" cy="486833"/>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11">
              <a:defRPr/>
            </a:pPr>
            <a:endParaRPr lang="en-US"/>
          </a:p>
        </p:txBody>
      </p:sp>
      <p:sp>
        <p:nvSpPr>
          <p:cNvPr id="6" name="Slide Number Placeholder 5"/>
          <p:cNvSpPr>
            <a:spLocks noGrp="1"/>
          </p:cNvSpPr>
          <p:nvPr>
            <p:ph type="sldNum" sz="quarter" idx="4"/>
          </p:nvPr>
        </p:nvSpPr>
        <p:spPr>
          <a:xfrm>
            <a:off x="11650133" y="8475138"/>
            <a:ext cx="3793067" cy="486833"/>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11">
              <a:defRPr/>
            </a:pPr>
            <a:fld id="{D55A7A56-39C3-40AE-81BB-EA9DE2EB8423}" type="slidenum">
              <a:rPr lang="en-US" smtClean="0"/>
              <a:pPr defTabSz="914411">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6" algn="ctr" rtl="0" fontAlgn="base">
        <a:spcBef>
          <a:spcPct val="0"/>
        </a:spcBef>
        <a:spcAft>
          <a:spcPct val="0"/>
        </a:spcAft>
        <a:defRPr sz="4400">
          <a:solidFill>
            <a:schemeClr val="tx1"/>
          </a:solidFill>
          <a:latin typeface="Calibri" pitchFamily="34" charset="0"/>
        </a:defRPr>
      </a:lvl6pPr>
      <a:lvl7pPr marL="914411" algn="ctr" rtl="0" fontAlgn="base">
        <a:spcBef>
          <a:spcPct val="0"/>
        </a:spcBef>
        <a:spcAft>
          <a:spcPct val="0"/>
        </a:spcAft>
        <a:defRPr sz="4400">
          <a:solidFill>
            <a:schemeClr val="tx1"/>
          </a:solidFill>
          <a:latin typeface="Calibri" pitchFamily="34" charset="0"/>
        </a:defRPr>
      </a:lvl7pPr>
      <a:lvl8pPr marL="1371617" algn="ctr" rtl="0" fontAlgn="base">
        <a:spcBef>
          <a:spcPct val="0"/>
        </a:spcBef>
        <a:spcAft>
          <a:spcPct val="0"/>
        </a:spcAft>
        <a:defRPr sz="4400">
          <a:solidFill>
            <a:schemeClr val="tx1"/>
          </a:solidFill>
          <a:latin typeface="Calibri" pitchFamily="34" charset="0"/>
        </a:defRPr>
      </a:lvl8pPr>
      <a:lvl9pPr marL="1828823" algn="ctr" rtl="0" fontAlgn="base">
        <a:spcBef>
          <a:spcPct val="0"/>
        </a:spcBef>
        <a:spcAft>
          <a:spcPct val="0"/>
        </a:spcAft>
        <a:defRPr sz="4400">
          <a:solidFill>
            <a:schemeClr val="tx1"/>
          </a:solidFill>
          <a:latin typeface="Calibri" pitchFamily="34" charset="0"/>
        </a:defRPr>
      </a:lvl9pPr>
    </p:titleStyle>
    <p:bodyStyle>
      <a:lvl1pPr marL="342905" indent="-342905"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60" indent="-28575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14" indent="-22860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20" indent="-22860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26" indent="-22860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31"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9"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2800" y="366189"/>
            <a:ext cx="14630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12800" y="2133611"/>
            <a:ext cx="14630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2800" y="8475168"/>
            <a:ext cx="3793067" cy="486831"/>
          </a:xfrm>
          <a:prstGeom prst="rect">
            <a:avLst/>
          </a:prstGeom>
        </p:spPr>
        <p:txBody>
          <a:bodyPr vert="horz" lIns="178694" tIns="89601" rIns="178694" bIns="89601" rtlCol="0" anchor="ctr"/>
          <a:lstStyle>
            <a:lvl1pPr algn="l" defTabSz="408994"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10/20/2024</a:t>
            </a:fld>
            <a:endParaRPr lang="en-US" dirty="0"/>
          </a:p>
        </p:txBody>
      </p:sp>
      <p:sp>
        <p:nvSpPr>
          <p:cNvPr id="5" name="Footer Placeholder 4"/>
          <p:cNvSpPr>
            <a:spLocks noGrp="1"/>
          </p:cNvSpPr>
          <p:nvPr>
            <p:ph type="ftr" sz="quarter" idx="3"/>
          </p:nvPr>
        </p:nvSpPr>
        <p:spPr>
          <a:xfrm>
            <a:off x="5554134" y="8475168"/>
            <a:ext cx="5147733" cy="486831"/>
          </a:xfrm>
          <a:prstGeom prst="rect">
            <a:avLst/>
          </a:prstGeom>
        </p:spPr>
        <p:txBody>
          <a:bodyPr vert="horz" lIns="178694" tIns="89601" rIns="178694" bIns="89601" rtlCol="0" anchor="ctr"/>
          <a:lstStyle>
            <a:lvl1pPr algn="ctr" defTabSz="408994"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11650133" y="8475168"/>
            <a:ext cx="3793067" cy="486831"/>
          </a:xfrm>
          <a:prstGeom prst="rect">
            <a:avLst/>
          </a:prstGeom>
        </p:spPr>
        <p:txBody>
          <a:bodyPr vert="horz" lIns="178694" tIns="89601" rIns="178694" bIns="89601" rtlCol="0" anchor="ctr"/>
          <a:lstStyle>
            <a:lvl1pPr algn="r" defTabSz="408994"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80" algn="ctr" rtl="0" fontAlgn="base">
        <a:spcBef>
          <a:spcPct val="0"/>
        </a:spcBef>
        <a:spcAft>
          <a:spcPct val="0"/>
        </a:spcAft>
        <a:defRPr sz="2219">
          <a:solidFill>
            <a:schemeClr val="tx1"/>
          </a:solidFill>
          <a:latin typeface="Calibri" pitchFamily="34" charset="0"/>
        </a:defRPr>
      </a:lvl6pPr>
      <a:lvl7pPr marL="408994" algn="ctr" rtl="0" fontAlgn="base">
        <a:spcBef>
          <a:spcPct val="0"/>
        </a:spcBef>
        <a:spcAft>
          <a:spcPct val="0"/>
        </a:spcAft>
        <a:defRPr sz="2219">
          <a:solidFill>
            <a:schemeClr val="tx1"/>
          </a:solidFill>
          <a:latin typeface="Calibri" pitchFamily="34" charset="0"/>
        </a:defRPr>
      </a:lvl7pPr>
      <a:lvl8pPr marL="613488" algn="ctr" rtl="0" fontAlgn="base">
        <a:spcBef>
          <a:spcPct val="0"/>
        </a:spcBef>
        <a:spcAft>
          <a:spcPct val="0"/>
        </a:spcAft>
        <a:defRPr sz="2219">
          <a:solidFill>
            <a:schemeClr val="tx1"/>
          </a:solidFill>
          <a:latin typeface="Calibri" pitchFamily="34" charset="0"/>
        </a:defRPr>
      </a:lvl8pPr>
      <a:lvl9pPr marL="817976" algn="ctr" rtl="0" fontAlgn="base">
        <a:spcBef>
          <a:spcPct val="0"/>
        </a:spcBef>
        <a:spcAft>
          <a:spcPct val="0"/>
        </a:spcAft>
        <a:defRPr sz="2219">
          <a:solidFill>
            <a:schemeClr val="tx1"/>
          </a:solidFill>
          <a:latin typeface="Calibri" pitchFamily="34" charset="0"/>
        </a:defRPr>
      </a:lvl9pPr>
    </p:titleStyle>
    <p:bodyStyle>
      <a:lvl1pPr marL="153369" indent="-153369"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5" indent="-127842"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35" indent="-102240"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36" indent="-102240"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28" indent="-102240"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23" indent="-102240" algn="l" defTabSz="408994"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18" indent="-102240" algn="l" defTabSz="408994"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21" indent="-102240" algn="l" defTabSz="408994"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96" indent="-102240" algn="l" defTabSz="408994"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94" rtl="0" eaLnBrk="1" latinLnBrk="0" hangingPunct="1">
        <a:defRPr sz="936" kern="1200">
          <a:solidFill>
            <a:schemeClr val="tx1"/>
          </a:solidFill>
          <a:latin typeface="+mn-lt"/>
          <a:ea typeface="+mn-ea"/>
          <a:cs typeface="+mn-cs"/>
        </a:defRPr>
      </a:lvl1pPr>
      <a:lvl2pPr marL="204480" algn="l" defTabSz="408994" rtl="0" eaLnBrk="1" latinLnBrk="0" hangingPunct="1">
        <a:defRPr sz="936" kern="1200">
          <a:solidFill>
            <a:schemeClr val="tx1"/>
          </a:solidFill>
          <a:latin typeface="+mn-lt"/>
          <a:ea typeface="+mn-ea"/>
          <a:cs typeface="+mn-cs"/>
        </a:defRPr>
      </a:lvl2pPr>
      <a:lvl3pPr marL="408994" algn="l" defTabSz="408994" rtl="0" eaLnBrk="1" latinLnBrk="0" hangingPunct="1">
        <a:defRPr sz="936" kern="1200">
          <a:solidFill>
            <a:schemeClr val="tx1"/>
          </a:solidFill>
          <a:latin typeface="+mn-lt"/>
          <a:ea typeface="+mn-ea"/>
          <a:cs typeface="+mn-cs"/>
        </a:defRPr>
      </a:lvl3pPr>
      <a:lvl4pPr marL="613488" algn="l" defTabSz="408994" rtl="0" eaLnBrk="1" latinLnBrk="0" hangingPunct="1">
        <a:defRPr sz="936" kern="1200">
          <a:solidFill>
            <a:schemeClr val="tx1"/>
          </a:solidFill>
          <a:latin typeface="+mn-lt"/>
          <a:ea typeface="+mn-ea"/>
          <a:cs typeface="+mn-cs"/>
        </a:defRPr>
      </a:lvl4pPr>
      <a:lvl5pPr marL="817976" algn="l" defTabSz="408994" rtl="0" eaLnBrk="1" latinLnBrk="0" hangingPunct="1">
        <a:defRPr sz="936" kern="1200">
          <a:solidFill>
            <a:schemeClr val="tx1"/>
          </a:solidFill>
          <a:latin typeface="+mn-lt"/>
          <a:ea typeface="+mn-ea"/>
          <a:cs typeface="+mn-cs"/>
        </a:defRPr>
      </a:lvl5pPr>
      <a:lvl6pPr marL="1022473" algn="l" defTabSz="408994" rtl="0" eaLnBrk="1" latinLnBrk="0" hangingPunct="1">
        <a:defRPr sz="936" kern="1200">
          <a:solidFill>
            <a:schemeClr val="tx1"/>
          </a:solidFill>
          <a:latin typeface="+mn-lt"/>
          <a:ea typeface="+mn-ea"/>
          <a:cs typeface="+mn-cs"/>
        </a:defRPr>
      </a:lvl6pPr>
      <a:lvl7pPr marL="1226966" algn="l" defTabSz="408994" rtl="0" eaLnBrk="1" latinLnBrk="0" hangingPunct="1">
        <a:defRPr sz="936" kern="1200">
          <a:solidFill>
            <a:schemeClr val="tx1"/>
          </a:solidFill>
          <a:latin typeface="+mn-lt"/>
          <a:ea typeface="+mn-ea"/>
          <a:cs typeface="+mn-cs"/>
        </a:defRPr>
      </a:lvl7pPr>
      <a:lvl8pPr marL="1431459" algn="l" defTabSz="408994" rtl="0" eaLnBrk="1" latinLnBrk="0" hangingPunct="1">
        <a:defRPr sz="936" kern="1200">
          <a:solidFill>
            <a:schemeClr val="tx1"/>
          </a:solidFill>
          <a:latin typeface="+mn-lt"/>
          <a:ea typeface="+mn-ea"/>
          <a:cs typeface="+mn-cs"/>
        </a:defRPr>
      </a:lvl8pPr>
      <a:lvl9pPr marL="1635956" algn="l" defTabSz="408994" rtl="0" eaLnBrk="1" latinLnBrk="0" hangingPunct="1">
        <a:defRPr sz="9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12800" y="366189"/>
            <a:ext cx="14630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812800" y="2133611"/>
            <a:ext cx="14630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2800" y="8475168"/>
            <a:ext cx="3793067" cy="486831"/>
          </a:xfrm>
          <a:prstGeom prst="rect">
            <a:avLst/>
          </a:prstGeom>
        </p:spPr>
        <p:txBody>
          <a:bodyPr vert="horz" lIns="178694" tIns="89601" rIns="178694" bIns="89601" rtlCol="0" anchor="ctr"/>
          <a:lstStyle>
            <a:lvl1pPr algn="l" defTabSz="408994"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10/20/2024</a:t>
            </a:fld>
            <a:endParaRPr lang="en-US" dirty="0"/>
          </a:p>
        </p:txBody>
      </p:sp>
      <p:sp>
        <p:nvSpPr>
          <p:cNvPr id="5" name="Footer Placeholder 4"/>
          <p:cNvSpPr>
            <a:spLocks noGrp="1"/>
          </p:cNvSpPr>
          <p:nvPr>
            <p:ph type="ftr" sz="quarter" idx="3"/>
          </p:nvPr>
        </p:nvSpPr>
        <p:spPr>
          <a:xfrm>
            <a:off x="5554134" y="8475168"/>
            <a:ext cx="5147733" cy="486831"/>
          </a:xfrm>
          <a:prstGeom prst="rect">
            <a:avLst/>
          </a:prstGeom>
        </p:spPr>
        <p:txBody>
          <a:bodyPr vert="horz" lIns="178694" tIns="89601" rIns="178694" bIns="89601" rtlCol="0" anchor="ctr"/>
          <a:lstStyle>
            <a:lvl1pPr algn="ctr" defTabSz="408994"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1650133" y="8475168"/>
            <a:ext cx="3793067" cy="486831"/>
          </a:xfrm>
          <a:prstGeom prst="rect">
            <a:avLst/>
          </a:prstGeom>
        </p:spPr>
        <p:txBody>
          <a:bodyPr vert="horz" lIns="178694" tIns="89601" rIns="178694" bIns="89601" rtlCol="0" anchor="ctr"/>
          <a:lstStyle>
            <a:lvl1pPr algn="r" defTabSz="408994"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80" algn="ctr" rtl="0" fontAlgn="base">
        <a:spcBef>
          <a:spcPct val="0"/>
        </a:spcBef>
        <a:spcAft>
          <a:spcPct val="0"/>
        </a:spcAft>
        <a:defRPr sz="2219">
          <a:solidFill>
            <a:schemeClr val="tx1"/>
          </a:solidFill>
          <a:latin typeface="Calibri" pitchFamily="34" charset="0"/>
        </a:defRPr>
      </a:lvl6pPr>
      <a:lvl7pPr marL="408994" algn="ctr" rtl="0" fontAlgn="base">
        <a:spcBef>
          <a:spcPct val="0"/>
        </a:spcBef>
        <a:spcAft>
          <a:spcPct val="0"/>
        </a:spcAft>
        <a:defRPr sz="2219">
          <a:solidFill>
            <a:schemeClr val="tx1"/>
          </a:solidFill>
          <a:latin typeface="Calibri" pitchFamily="34" charset="0"/>
        </a:defRPr>
      </a:lvl7pPr>
      <a:lvl8pPr marL="613488" algn="ctr" rtl="0" fontAlgn="base">
        <a:spcBef>
          <a:spcPct val="0"/>
        </a:spcBef>
        <a:spcAft>
          <a:spcPct val="0"/>
        </a:spcAft>
        <a:defRPr sz="2219">
          <a:solidFill>
            <a:schemeClr val="tx1"/>
          </a:solidFill>
          <a:latin typeface="Calibri" pitchFamily="34" charset="0"/>
        </a:defRPr>
      </a:lvl8pPr>
      <a:lvl9pPr marL="817976" algn="ctr" rtl="0" fontAlgn="base">
        <a:spcBef>
          <a:spcPct val="0"/>
        </a:spcBef>
        <a:spcAft>
          <a:spcPct val="0"/>
        </a:spcAft>
        <a:defRPr sz="2219">
          <a:solidFill>
            <a:schemeClr val="tx1"/>
          </a:solidFill>
          <a:latin typeface="Calibri" pitchFamily="34" charset="0"/>
        </a:defRPr>
      </a:lvl9pPr>
    </p:titleStyle>
    <p:bodyStyle>
      <a:lvl1pPr marL="153369" indent="-153369"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5" indent="-127842"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35" indent="-102240"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36" indent="-102240"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28" indent="-102240"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23" indent="-102240" algn="l" defTabSz="408994"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18" indent="-102240" algn="l" defTabSz="408994"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21" indent="-102240" algn="l" defTabSz="408994"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96" indent="-102240" algn="l" defTabSz="408994"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94" rtl="0" eaLnBrk="1" latinLnBrk="0" hangingPunct="1">
        <a:defRPr sz="936" kern="1200">
          <a:solidFill>
            <a:schemeClr val="tx1"/>
          </a:solidFill>
          <a:latin typeface="+mn-lt"/>
          <a:ea typeface="+mn-ea"/>
          <a:cs typeface="+mn-cs"/>
        </a:defRPr>
      </a:lvl1pPr>
      <a:lvl2pPr marL="204480" algn="l" defTabSz="408994" rtl="0" eaLnBrk="1" latinLnBrk="0" hangingPunct="1">
        <a:defRPr sz="936" kern="1200">
          <a:solidFill>
            <a:schemeClr val="tx1"/>
          </a:solidFill>
          <a:latin typeface="+mn-lt"/>
          <a:ea typeface="+mn-ea"/>
          <a:cs typeface="+mn-cs"/>
        </a:defRPr>
      </a:lvl2pPr>
      <a:lvl3pPr marL="408994" algn="l" defTabSz="408994" rtl="0" eaLnBrk="1" latinLnBrk="0" hangingPunct="1">
        <a:defRPr sz="936" kern="1200">
          <a:solidFill>
            <a:schemeClr val="tx1"/>
          </a:solidFill>
          <a:latin typeface="+mn-lt"/>
          <a:ea typeface="+mn-ea"/>
          <a:cs typeface="+mn-cs"/>
        </a:defRPr>
      </a:lvl3pPr>
      <a:lvl4pPr marL="613488" algn="l" defTabSz="408994" rtl="0" eaLnBrk="1" latinLnBrk="0" hangingPunct="1">
        <a:defRPr sz="936" kern="1200">
          <a:solidFill>
            <a:schemeClr val="tx1"/>
          </a:solidFill>
          <a:latin typeface="+mn-lt"/>
          <a:ea typeface="+mn-ea"/>
          <a:cs typeface="+mn-cs"/>
        </a:defRPr>
      </a:lvl4pPr>
      <a:lvl5pPr marL="817976" algn="l" defTabSz="408994" rtl="0" eaLnBrk="1" latinLnBrk="0" hangingPunct="1">
        <a:defRPr sz="936" kern="1200">
          <a:solidFill>
            <a:schemeClr val="tx1"/>
          </a:solidFill>
          <a:latin typeface="+mn-lt"/>
          <a:ea typeface="+mn-ea"/>
          <a:cs typeface="+mn-cs"/>
        </a:defRPr>
      </a:lvl5pPr>
      <a:lvl6pPr marL="1022473" algn="l" defTabSz="408994" rtl="0" eaLnBrk="1" latinLnBrk="0" hangingPunct="1">
        <a:defRPr sz="936" kern="1200">
          <a:solidFill>
            <a:schemeClr val="tx1"/>
          </a:solidFill>
          <a:latin typeface="+mn-lt"/>
          <a:ea typeface="+mn-ea"/>
          <a:cs typeface="+mn-cs"/>
        </a:defRPr>
      </a:lvl6pPr>
      <a:lvl7pPr marL="1226966" algn="l" defTabSz="408994" rtl="0" eaLnBrk="1" latinLnBrk="0" hangingPunct="1">
        <a:defRPr sz="936" kern="1200">
          <a:solidFill>
            <a:schemeClr val="tx1"/>
          </a:solidFill>
          <a:latin typeface="+mn-lt"/>
          <a:ea typeface="+mn-ea"/>
          <a:cs typeface="+mn-cs"/>
        </a:defRPr>
      </a:lvl7pPr>
      <a:lvl8pPr marL="1431459" algn="l" defTabSz="408994" rtl="0" eaLnBrk="1" latinLnBrk="0" hangingPunct="1">
        <a:defRPr sz="936" kern="1200">
          <a:solidFill>
            <a:schemeClr val="tx1"/>
          </a:solidFill>
          <a:latin typeface="+mn-lt"/>
          <a:ea typeface="+mn-ea"/>
          <a:cs typeface="+mn-cs"/>
        </a:defRPr>
      </a:lvl8pPr>
      <a:lvl9pPr marL="1635956" algn="l" defTabSz="408994"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00" y="366184"/>
            <a:ext cx="14630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12800" y="2133603"/>
            <a:ext cx="14630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2800" y="8475136"/>
            <a:ext cx="3793067" cy="486833"/>
          </a:xfrm>
          <a:prstGeom prst="rect">
            <a:avLst/>
          </a:prstGeom>
        </p:spPr>
        <p:txBody>
          <a:bodyPr vert="horz" lIns="91440" tIns="45720" rIns="91440" bIns="45720" rtlCol="0" anchor="ctr"/>
          <a:lstStyle>
            <a:lvl1pPr algn="l">
              <a:defRPr sz="1422">
                <a:solidFill>
                  <a:schemeClr val="tx1">
                    <a:tint val="75000"/>
                  </a:schemeClr>
                </a:solidFill>
              </a:defRPr>
            </a:lvl1pPr>
          </a:lstStyle>
          <a:p>
            <a:fld id="{6999AFDA-FB60-4000-A651-A51FCCA3B90B}" type="datetimeFigureOut">
              <a:rPr lang="en-US" smtClean="0"/>
              <a:t>10/20/2024</a:t>
            </a:fld>
            <a:endParaRPr lang="en-US"/>
          </a:p>
        </p:txBody>
      </p:sp>
      <p:sp>
        <p:nvSpPr>
          <p:cNvPr id="5" name="Footer Placeholder 4"/>
          <p:cNvSpPr>
            <a:spLocks noGrp="1"/>
          </p:cNvSpPr>
          <p:nvPr>
            <p:ph type="ftr" sz="quarter" idx="3"/>
          </p:nvPr>
        </p:nvSpPr>
        <p:spPr>
          <a:xfrm>
            <a:off x="5554134" y="8475136"/>
            <a:ext cx="5147733" cy="486833"/>
          </a:xfrm>
          <a:prstGeom prst="rect">
            <a:avLst/>
          </a:prstGeom>
        </p:spPr>
        <p:txBody>
          <a:bodyPr vert="horz" lIns="91440" tIns="45720" rIns="91440" bIns="45720" rtlCol="0" anchor="ctr"/>
          <a:lstStyle>
            <a:lvl1pPr algn="ctr">
              <a:defRPr sz="14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50133" y="8475136"/>
            <a:ext cx="3793067" cy="486833"/>
          </a:xfrm>
          <a:prstGeom prst="rect">
            <a:avLst/>
          </a:prstGeom>
        </p:spPr>
        <p:txBody>
          <a:bodyPr vert="horz" lIns="91440" tIns="45720" rIns="91440" bIns="45720" rtlCol="0" anchor="ctr"/>
          <a:lstStyle>
            <a:lvl1pPr algn="r">
              <a:defRPr sz="1422">
                <a:solidFill>
                  <a:schemeClr val="tx1">
                    <a:tint val="75000"/>
                  </a:schemeClr>
                </a:solidFill>
              </a:defRPr>
            </a:lvl1pPr>
          </a:lstStyle>
          <a:p>
            <a:fld id="{CA69C09E-437C-4C28-AAB4-96412936913F}" type="slidenum">
              <a:rPr lang="en-US" smtClean="0"/>
              <a:t>‹#›</a:t>
            </a:fld>
            <a:endParaRPr lang="en-US"/>
          </a:p>
        </p:txBody>
      </p:sp>
    </p:spTree>
    <p:extLst>
      <p:ext uri="{BB962C8B-B14F-4D97-AF65-F5344CB8AC3E}">
        <p14:creationId xmlns:p14="http://schemas.microsoft.com/office/powerpoint/2010/main" val="598937482"/>
      </p:ext>
    </p:extLst>
  </p:cSld>
  <p:clrMap bg1="lt1" tx1="dk1" bg2="lt2" tx2="dk2" accent1="accent1" accent2="accent2" accent3="accent3" accent4="accent4" accent5="accent5" accent6="accent6" hlink="hlink" folHlink="folHlink"/>
  <p:sldLayoutIdLst>
    <p:sldLayoutId id="2147484628" r:id="rId1"/>
    <p:sldLayoutId id="2147484629" r:id="rId2"/>
  </p:sldLayoutIdLst>
  <p:txStyles>
    <p:titleStyle>
      <a:lvl1pPr algn="ctr" defTabSz="1083720" rtl="0" eaLnBrk="1" latinLnBrk="0" hangingPunct="1">
        <a:spcBef>
          <a:spcPct val="0"/>
        </a:spcBef>
        <a:buNone/>
        <a:defRPr sz="5215" kern="1200">
          <a:solidFill>
            <a:schemeClr val="tx1"/>
          </a:solidFill>
          <a:latin typeface="+mj-lt"/>
          <a:ea typeface="+mj-ea"/>
          <a:cs typeface="+mj-cs"/>
        </a:defRPr>
      </a:lvl1pPr>
    </p:titleStyle>
    <p:bodyStyle>
      <a:lvl1pPr marL="406395" indent="-406395" algn="l" defTabSz="1083720" rtl="0" eaLnBrk="1" latinLnBrk="0" hangingPunct="1">
        <a:spcBef>
          <a:spcPct val="20000"/>
        </a:spcBef>
        <a:buFont typeface="Arial" pitchFamily="34" charset="0"/>
        <a:buChar char="•"/>
        <a:defRPr sz="3793" kern="1200">
          <a:solidFill>
            <a:schemeClr val="tx1"/>
          </a:solidFill>
          <a:latin typeface="+mn-lt"/>
          <a:ea typeface="+mn-ea"/>
          <a:cs typeface="+mn-cs"/>
        </a:defRPr>
      </a:lvl1pPr>
      <a:lvl2pPr marL="880522" indent="-338662" algn="l" defTabSz="1083720" rtl="0" eaLnBrk="1" latinLnBrk="0" hangingPunct="1">
        <a:spcBef>
          <a:spcPct val="20000"/>
        </a:spcBef>
        <a:buFont typeface="Arial" pitchFamily="34" charset="0"/>
        <a:buChar char="–"/>
        <a:defRPr sz="3318" kern="1200">
          <a:solidFill>
            <a:schemeClr val="tx1"/>
          </a:solidFill>
          <a:latin typeface="+mn-lt"/>
          <a:ea typeface="+mn-ea"/>
          <a:cs typeface="+mn-cs"/>
        </a:defRPr>
      </a:lvl2pPr>
      <a:lvl3pPr marL="1354650" indent="-270930" algn="l" defTabSz="1083720" rtl="0" eaLnBrk="1" latinLnBrk="0" hangingPunct="1">
        <a:spcBef>
          <a:spcPct val="20000"/>
        </a:spcBef>
        <a:buFont typeface="Arial" pitchFamily="34" charset="0"/>
        <a:buChar char="•"/>
        <a:defRPr sz="2844" kern="1200">
          <a:solidFill>
            <a:schemeClr val="tx1"/>
          </a:solidFill>
          <a:latin typeface="+mn-lt"/>
          <a:ea typeface="+mn-ea"/>
          <a:cs typeface="+mn-cs"/>
        </a:defRPr>
      </a:lvl3pPr>
      <a:lvl4pPr marL="1896510" indent="-270930" algn="l" defTabSz="1083720" rtl="0" eaLnBrk="1" latinLnBrk="0" hangingPunct="1">
        <a:spcBef>
          <a:spcPct val="20000"/>
        </a:spcBef>
        <a:buFont typeface="Arial" pitchFamily="34" charset="0"/>
        <a:buChar char="–"/>
        <a:defRPr sz="2371" kern="1200">
          <a:solidFill>
            <a:schemeClr val="tx1"/>
          </a:solidFill>
          <a:latin typeface="+mn-lt"/>
          <a:ea typeface="+mn-ea"/>
          <a:cs typeface="+mn-cs"/>
        </a:defRPr>
      </a:lvl4pPr>
      <a:lvl5pPr marL="2438369" indent="-270930" algn="l" defTabSz="1083720" rtl="0" eaLnBrk="1" latinLnBrk="0" hangingPunct="1">
        <a:spcBef>
          <a:spcPct val="20000"/>
        </a:spcBef>
        <a:buFont typeface="Arial" pitchFamily="34" charset="0"/>
        <a:buChar char="»"/>
        <a:defRPr sz="2371" kern="1200">
          <a:solidFill>
            <a:schemeClr val="tx1"/>
          </a:solidFill>
          <a:latin typeface="+mn-lt"/>
          <a:ea typeface="+mn-ea"/>
          <a:cs typeface="+mn-cs"/>
        </a:defRPr>
      </a:lvl5pPr>
      <a:lvl6pPr marL="2980229" indent="-270930" algn="l" defTabSz="1083720" rtl="0" eaLnBrk="1" latinLnBrk="0" hangingPunct="1">
        <a:spcBef>
          <a:spcPct val="20000"/>
        </a:spcBef>
        <a:buFont typeface="Arial" pitchFamily="34" charset="0"/>
        <a:buChar char="•"/>
        <a:defRPr sz="2371" kern="1200">
          <a:solidFill>
            <a:schemeClr val="tx1"/>
          </a:solidFill>
          <a:latin typeface="+mn-lt"/>
          <a:ea typeface="+mn-ea"/>
          <a:cs typeface="+mn-cs"/>
        </a:defRPr>
      </a:lvl6pPr>
      <a:lvl7pPr marL="3522089" indent="-270930" algn="l" defTabSz="1083720" rtl="0" eaLnBrk="1" latinLnBrk="0" hangingPunct="1">
        <a:spcBef>
          <a:spcPct val="20000"/>
        </a:spcBef>
        <a:buFont typeface="Arial" pitchFamily="34" charset="0"/>
        <a:buChar char="•"/>
        <a:defRPr sz="2371" kern="1200">
          <a:solidFill>
            <a:schemeClr val="tx1"/>
          </a:solidFill>
          <a:latin typeface="+mn-lt"/>
          <a:ea typeface="+mn-ea"/>
          <a:cs typeface="+mn-cs"/>
        </a:defRPr>
      </a:lvl7pPr>
      <a:lvl8pPr marL="4063949" indent="-270930" algn="l" defTabSz="1083720" rtl="0" eaLnBrk="1" latinLnBrk="0" hangingPunct="1">
        <a:spcBef>
          <a:spcPct val="20000"/>
        </a:spcBef>
        <a:buFont typeface="Arial" pitchFamily="34" charset="0"/>
        <a:buChar char="•"/>
        <a:defRPr sz="2371" kern="1200">
          <a:solidFill>
            <a:schemeClr val="tx1"/>
          </a:solidFill>
          <a:latin typeface="+mn-lt"/>
          <a:ea typeface="+mn-ea"/>
          <a:cs typeface="+mn-cs"/>
        </a:defRPr>
      </a:lvl8pPr>
      <a:lvl9pPr marL="4605809" indent="-270930" algn="l" defTabSz="1083720" rtl="0" eaLnBrk="1" latinLnBrk="0" hangingPunct="1">
        <a:spcBef>
          <a:spcPct val="20000"/>
        </a:spcBef>
        <a:buFont typeface="Arial" pitchFamily="34" charset="0"/>
        <a:buChar char="•"/>
        <a:defRPr sz="2371" kern="1200">
          <a:solidFill>
            <a:schemeClr val="tx1"/>
          </a:solidFill>
          <a:latin typeface="+mn-lt"/>
          <a:ea typeface="+mn-ea"/>
          <a:cs typeface="+mn-cs"/>
        </a:defRPr>
      </a:lvl9pPr>
    </p:bodyStyle>
    <p:otherStyle>
      <a:defPPr>
        <a:defRPr lang="en-US"/>
      </a:defPPr>
      <a:lvl1pPr marL="0" algn="l" defTabSz="1083720" rtl="0" eaLnBrk="1" latinLnBrk="0" hangingPunct="1">
        <a:defRPr sz="2133" kern="1200">
          <a:solidFill>
            <a:schemeClr val="tx1"/>
          </a:solidFill>
          <a:latin typeface="+mn-lt"/>
          <a:ea typeface="+mn-ea"/>
          <a:cs typeface="+mn-cs"/>
        </a:defRPr>
      </a:lvl1pPr>
      <a:lvl2pPr marL="541860" algn="l" defTabSz="1083720" rtl="0" eaLnBrk="1" latinLnBrk="0" hangingPunct="1">
        <a:defRPr sz="2133" kern="1200">
          <a:solidFill>
            <a:schemeClr val="tx1"/>
          </a:solidFill>
          <a:latin typeface="+mn-lt"/>
          <a:ea typeface="+mn-ea"/>
          <a:cs typeface="+mn-cs"/>
        </a:defRPr>
      </a:lvl2pPr>
      <a:lvl3pPr marL="1083720" algn="l" defTabSz="1083720" rtl="0" eaLnBrk="1" latinLnBrk="0" hangingPunct="1">
        <a:defRPr sz="2133" kern="1200">
          <a:solidFill>
            <a:schemeClr val="tx1"/>
          </a:solidFill>
          <a:latin typeface="+mn-lt"/>
          <a:ea typeface="+mn-ea"/>
          <a:cs typeface="+mn-cs"/>
        </a:defRPr>
      </a:lvl3pPr>
      <a:lvl4pPr marL="1625579" algn="l" defTabSz="1083720" rtl="0" eaLnBrk="1" latinLnBrk="0" hangingPunct="1">
        <a:defRPr sz="2133" kern="1200">
          <a:solidFill>
            <a:schemeClr val="tx1"/>
          </a:solidFill>
          <a:latin typeface="+mn-lt"/>
          <a:ea typeface="+mn-ea"/>
          <a:cs typeface="+mn-cs"/>
        </a:defRPr>
      </a:lvl4pPr>
      <a:lvl5pPr marL="2167440" algn="l" defTabSz="1083720" rtl="0" eaLnBrk="1" latinLnBrk="0" hangingPunct="1">
        <a:defRPr sz="2133" kern="1200">
          <a:solidFill>
            <a:schemeClr val="tx1"/>
          </a:solidFill>
          <a:latin typeface="+mn-lt"/>
          <a:ea typeface="+mn-ea"/>
          <a:cs typeface="+mn-cs"/>
        </a:defRPr>
      </a:lvl5pPr>
      <a:lvl6pPr marL="2709300" algn="l" defTabSz="1083720" rtl="0" eaLnBrk="1" latinLnBrk="0" hangingPunct="1">
        <a:defRPr sz="2133" kern="1200">
          <a:solidFill>
            <a:schemeClr val="tx1"/>
          </a:solidFill>
          <a:latin typeface="+mn-lt"/>
          <a:ea typeface="+mn-ea"/>
          <a:cs typeface="+mn-cs"/>
        </a:defRPr>
      </a:lvl6pPr>
      <a:lvl7pPr marL="3251160" algn="l" defTabSz="1083720" rtl="0" eaLnBrk="1" latinLnBrk="0" hangingPunct="1">
        <a:defRPr sz="2133" kern="1200">
          <a:solidFill>
            <a:schemeClr val="tx1"/>
          </a:solidFill>
          <a:latin typeface="+mn-lt"/>
          <a:ea typeface="+mn-ea"/>
          <a:cs typeface="+mn-cs"/>
        </a:defRPr>
      </a:lvl7pPr>
      <a:lvl8pPr marL="3793019" algn="l" defTabSz="1083720" rtl="0" eaLnBrk="1" latinLnBrk="0" hangingPunct="1">
        <a:defRPr sz="2133" kern="1200">
          <a:solidFill>
            <a:schemeClr val="tx1"/>
          </a:solidFill>
          <a:latin typeface="+mn-lt"/>
          <a:ea typeface="+mn-ea"/>
          <a:cs typeface="+mn-cs"/>
        </a:defRPr>
      </a:lvl8pPr>
      <a:lvl9pPr marL="4334879" algn="l" defTabSz="1083720" rtl="0" eaLnBrk="1" latinLnBrk="0" hangingPunct="1">
        <a:defRPr sz="213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CB572B4-22A2-8581-24E8-A7A326E60EA0}"/>
              </a:ext>
            </a:extLst>
          </p:cNvPr>
          <p:cNvSpPr>
            <a:spLocks noGrp="1" noChangeArrowheads="1"/>
          </p:cNvSpPr>
          <p:nvPr>
            <p:ph type="title"/>
          </p:nvPr>
        </p:nvSpPr>
        <p:spPr bwMode="auto">
          <a:xfrm>
            <a:off x="812800" y="366184"/>
            <a:ext cx="14630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B469357-2BC9-6476-D894-516CD6AB2843}"/>
              </a:ext>
            </a:extLst>
          </p:cNvPr>
          <p:cNvSpPr>
            <a:spLocks noGrp="1" noChangeArrowheads="1"/>
          </p:cNvSpPr>
          <p:nvPr>
            <p:ph type="body" idx="1"/>
          </p:nvPr>
        </p:nvSpPr>
        <p:spPr bwMode="auto">
          <a:xfrm>
            <a:off x="812800" y="2133603"/>
            <a:ext cx="14630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B5EB7EB-5622-D512-9850-3ED807F0372F}"/>
              </a:ext>
            </a:extLst>
          </p:cNvPr>
          <p:cNvSpPr>
            <a:spLocks noGrp="1" noChangeArrowheads="1"/>
          </p:cNvSpPr>
          <p:nvPr>
            <p:ph type="dt" sz="half" idx="2"/>
          </p:nvPr>
        </p:nvSpPr>
        <p:spPr bwMode="auto">
          <a:xfrm>
            <a:off x="812800" y="8326967"/>
            <a:ext cx="3793067"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66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AE404EDE-C70A-9E74-F578-7460F992BAD9}"/>
              </a:ext>
            </a:extLst>
          </p:cNvPr>
          <p:cNvSpPr>
            <a:spLocks noGrp="1" noChangeArrowheads="1"/>
          </p:cNvSpPr>
          <p:nvPr>
            <p:ph type="ftr" sz="quarter" idx="3"/>
          </p:nvPr>
        </p:nvSpPr>
        <p:spPr bwMode="auto">
          <a:xfrm>
            <a:off x="5554134" y="8326967"/>
            <a:ext cx="5147733"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66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6DAA5B75-569B-CFE7-2B19-AAB0C232DD93}"/>
              </a:ext>
            </a:extLst>
          </p:cNvPr>
          <p:cNvSpPr>
            <a:spLocks noGrp="1" noChangeArrowheads="1"/>
          </p:cNvSpPr>
          <p:nvPr>
            <p:ph type="sldNum" sz="quarter" idx="4"/>
          </p:nvPr>
        </p:nvSpPr>
        <p:spPr bwMode="auto">
          <a:xfrm>
            <a:off x="11650133" y="8326967"/>
            <a:ext cx="3793067"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60" smtClean="0"/>
            </a:lvl1pPr>
          </a:lstStyle>
          <a:p>
            <a:pPr>
              <a:defRPr/>
            </a:pPr>
            <a:fld id="{7C30FBC8-F65E-4917-A922-B37747F8C224}" type="slidenum">
              <a:rPr lang="en-US" altLang="en-US"/>
              <a:pPr>
                <a:defRPr/>
              </a:pPr>
              <a:t>‹#›</a:t>
            </a:fld>
            <a:endParaRPr lang="en-US" altLang="en-US"/>
          </a:p>
        </p:txBody>
      </p:sp>
    </p:spTree>
    <p:extLst>
      <p:ext uri="{BB962C8B-B14F-4D97-AF65-F5344CB8AC3E}">
        <p14:creationId xmlns:p14="http://schemas.microsoft.com/office/powerpoint/2010/main" val="3973238375"/>
      </p:ext>
    </p:extLst>
  </p:cSld>
  <p:clrMap bg1="lt1" tx1="dk1" bg2="lt2" tx2="dk2" accent1="accent1" accent2="accent2" accent3="accent3" accent4="accent4" accent5="accent5" accent6="accent6" hlink="hlink" folHlink="folHlink"/>
  <p:sldLayoutIdLst>
    <p:sldLayoutId id="2147484631" r:id="rId1"/>
    <p:sldLayoutId id="2147484632" r:id="rId2"/>
  </p:sldLayoutIdLst>
  <p:txStyles>
    <p:titleStyle>
      <a:lvl1pPr algn="ctr" rtl="0" eaLnBrk="0" fontAlgn="base" hangingPunct="0">
        <a:spcBef>
          <a:spcPct val="0"/>
        </a:spcBef>
        <a:spcAft>
          <a:spcPct val="0"/>
        </a:spcAft>
        <a:defRPr sz="5215">
          <a:solidFill>
            <a:schemeClr val="tx2"/>
          </a:solidFill>
          <a:latin typeface="+mj-lt"/>
          <a:ea typeface="+mj-ea"/>
          <a:cs typeface="+mj-cs"/>
        </a:defRPr>
      </a:lvl1pPr>
      <a:lvl2pPr algn="ctr" rtl="0" eaLnBrk="0" fontAlgn="base" hangingPunct="0">
        <a:spcBef>
          <a:spcPct val="0"/>
        </a:spcBef>
        <a:spcAft>
          <a:spcPct val="0"/>
        </a:spcAft>
        <a:defRPr sz="5215">
          <a:solidFill>
            <a:schemeClr val="tx2"/>
          </a:solidFill>
          <a:latin typeface="Arial" charset="0"/>
          <a:cs typeface="Arial" charset="0"/>
        </a:defRPr>
      </a:lvl2pPr>
      <a:lvl3pPr algn="ctr" rtl="0" eaLnBrk="0" fontAlgn="base" hangingPunct="0">
        <a:spcBef>
          <a:spcPct val="0"/>
        </a:spcBef>
        <a:spcAft>
          <a:spcPct val="0"/>
        </a:spcAft>
        <a:defRPr sz="5215">
          <a:solidFill>
            <a:schemeClr val="tx2"/>
          </a:solidFill>
          <a:latin typeface="Arial" charset="0"/>
          <a:cs typeface="Arial" charset="0"/>
        </a:defRPr>
      </a:lvl3pPr>
      <a:lvl4pPr algn="ctr" rtl="0" eaLnBrk="0" fontAlgn="base" hangingPunct="0">
        <a:spcBef>
          <a:spcPct val="0"/>
        </a:spcBef>
        <a:spcAft>
          <a:spcPct val="0"/>
        </a:spcAft>
        <a:defRPr sz="5215">
          <a:solidFill>
            <a:schemeClr val="tx2"/>
          </a:solidFill>
          <a:latin typeface="Arial" charset="0"/>
          <a:cs typeface="Arial" charset="0"/>
        </a:defRPr>
      </a:lvl4pPr>
      <a:lvl5pPr algn="ctr" rtl="0" eaLnBrk="0" fontAlgn="base" hangingPunct="0">
        <a:spcBef>
          <a:spcPct val="0"/>
        </a:spcBef>
        <a:spcAft>
          <a:spcPct val="0"/>
        </a:spcAft>
        <a:defRPr sz="5215">
          <a:solidFill>
            <a:schemeClr val="tx2"/>
          </a:solidFill>
          <a:latin typeface="Arial" charset="0"/>
          <a:cs typeface="Arial" charset="0"/>
        </a:defRPr>
      </a:lvl5pPr>
      <a:lvl6pPr marL="541860" algn="ctr" rtl="0" fontAlgn="base">
        <a:spcBef>
          <a:spcPct val="0"/>
        </a:spcBef>
        <a:spcAft>
          <a:spcPct val="0"/>
        </a:spcAft>
        <a:defRPr sz="5215">
          <a:solidFill>
            <a:schemeClr val="tx2"/>
          </a:solidFill>
          <a:latin typeface="Arial" charset="0"/>
          <a:cs typeface="Arial" charset="0"/>
        </a:defRPr>
      </a:lvl6pPr>
      <a:lvl7pPr marL="1083720" algn="ctr" rtl="0" fontAlgn="base">
        <a:spcBef>
          <a:spcPct val="0"/>
        </a:spcBef>
        <a:spcAft>
          <a:spcPct val="0"/>
        </a:spcAft>
        <a:defRPr sz="5215">
          <a:solidFill>
            <a:schemeClr val="tx2"/>
          </a:solidFill>
          <a:latin typeface="Arial" charset="0"/>
          <a:cs typeface="Arial" charset="0"/>
        </a:defRPr>
      </a:lvl7pPr>
      <a:lvl8pPr marL="1625579" algn="ctr" rtl="0" fontAlgn="base">
        <a:spcBef>
          <a:spcPct val="0"/>
        </a:spcBef>
        <a:spcAft>
          <a:spcPct val="0"/>
        </a:spcAft>
        <a:defRPr sz="5215">
          <a:solidFill>
            <a:schemeClr val="tx2"/>
          </a:solidFill>
          <a:latin typeface="Arial" charset="0"/>
          <a:cs typeface="Arial" charset="0"/>
        </a:defRPr>
      </a:lvl8pPr>
      <a:lvl9pPr marL="2167440" algn="ctr" rtl="0" fontAlgn="base">
        <a:spcBef>
          <a:spcPct val="0"/>
        </a:spcBef>
        <a:spcAft>
          <a:spcPct val="0"/>
        </a:spcAft>
        <a:defRPr sz="5215">
          <a:solidFill>
            <a:schemeClr val="tx2"/>
          </a:solidFill>
          <a:latin typeface="Arial" charset="0"/>
          <a:cs typeface="Arial" charset="0"/>
        </a:defRPr>
      </a:lvl9pPr>
    </p:titleStyle>
    <p:bodyStyle>
      <a:lvl1pPr marL="406395" indent="-406395" algn="l" rtl="0" eaLnBrk="0" fontAlgn="base" hangingPunct="0">
        <a:spcBef>
          <a:spcPct val="20000"/>
        </a:spcBef>
        <a:spcAft>
          <a:spcPct val="0"/>
        </a:spcAft>
        <a:buChar char="•"/>
        <a:defRPr sz="3793">
          <a:solidFill>
            <a:schemeClr val="tx1"/>
          </a:solidFill>
          <a:latin typeface="+mn-lt"/>
          <a:ea typeface="+mn-ea"/>
          <a:cs typeface="+mn-cs"/>
        </a:defRPr>
      </a:lvl1pPr>
      <a:lvl2pPr marL="880522" indent="-338662" algn="l" rtl="0" eaLnBrk="0" fontAlgn="base" hangingPunct="0">
        <a:spcBef>
          <a:spcPct val="20000"/>
        </a:spcBef>
        <a:spcAft>
          <a:spcPct val="0"/>
        </a:spcAft>
        <a:buChar char="–"/>
        <a:defRPr sz="3318">
          <a:solidFill>
            <a:schemeClr val="tx1"/>
          </a:solidFill>
          <a:latin typeface="+mn-lt"/>
          <a:cs typeface="+mn-cs"/>
        </a:defRPr>
      </a:lvl2pPr>
      <a:lvl3pPr marL="1354650" indent="-270930" algn="l" rtl="0" eaLnBrk="0" fontAlgn="base" hangingPunct="0">
        <a:spcBef>
          <a:spcPct val="20000"/>
        </a:spcBef>
        <a:spcAft>
          <a:spcPct val="0"/>
        </a:spcAft>
        <a:buChar char="•"/>
        <a:defRPr sz="2844">
          <a:solidFill>
            <a:schemeClr val="tx1"/>
          </a:solidFill>
          <a:latin typeface="+mn-lt"/>
          <a:cs typeface="+mn-cs"/>
        </a:defRPr>
      </a:lvl3pPr>
      <a:lvl4pPr marL="1896510" indent="-270930" algn="l" rtl="0" eaLnBrk="0" fontAlgn="base" hangingPunct="0">
        <a:spcBef>
          <a:spcPct val="20000"/>
        </a:spcBef>
        <a:spcAft>
          <a:spcPct val="0"/>
        </a:spcAft>
        <a:buChar char="–"/>
        <a:defRPr sz="2371">
          <a:solidFill>
            <a:schemeClr val="tx1"/>
          </a:solidFill>
          <a:latin typeface="+mn-lt"/>
          <a:cs typeface="+mn-cs"/>
        </a:defRPr>
      </a:lvl4pPr>
      <a:lvl5pPr marL="2438369" indent="-270930" algn="l" rtl="0" eaLnBrk="0" fontAlgn="base" hangingPunct="0">
        <a:spcBef>
          <a:spcPct val="20000"/>
        </a:spcBef>
        <a:spcAft>
          <a:spcPct val="0"/>
        </a:spcAft>
        <a:buChar char="»"/>
        <a:defRPr sz="2371">
          <a:solidFill>
            <a:schemeClr val="tx1"/>
          </a:solidFill>
          <a:latin typeface="+mn-lt"/>
          <a:cs typeface="+mn-cs"/>
        </a:defRPr>
      </a:lvl5pPr>
      <a:lvl6pPr marL="2980229" indent="-270930" algn="l" rtl="0" fontAlgn="base">
        <a:spcBef>
          <a:spcPct val="20000"/>
        </a:spcBef>
        <a:spcAft>
          <a:spcPct val="0"/>
        </a:spcAft>
        <a:buChar char="»"/>
        <a:defRPr sz="2371">
          <a:solidFill>
            <a:schemeClr val="tx1"/>
          </a:solidFill>
          <a:latin typeface="+mn-lt"/>
          <a:cs typeface="+mn-cs"/>
        </a:defRPr>
      </a:lvl6pPr>
      <a:lvl7pPr marL="3522089" indent="-270930" algn="l" rtl="0" fontAlgn="base">
        <a:spcBef>
          <a:spcPct val="20000"/>
        </a:spcBef>
        <a:spcAft>
          <a:spcPct val="0"/>
        </a:spcAft>
        <a:buChar char="»"/>
        <a:defRPr sz="2371">
          <a:solidFill>
            <a:schemeClr val="tx1"/>
          </a:solidFill>
          <a:latin typeface="+mn-lt"/>
          <a:cs typeface="+mn-cs"/>
        </a:defRPr>
      </a:lvl7pPr>
      <a:lvl8pPr marL="4063949" indent="-270930" algn="l" rtl="0" fontAlgn="base">
        <a:spcBef>
          <a:spcPct val="20000"/>
        </a:spcBef>
        <a:spcAft>
          <a:spcPct val="0"/>
        </a:spcAft>
        <a:buChar char="»"/>
        <a:defRPr sz="2371">
          <a:solidFill>
            <a:schemeClr val="tx1"/>
          </a:solidFill>
          <a:latin typeface="+mn-lt"/>
          <a:cs typeface="+mn-cs"/>
        </a:defRPr>
      </a:lvl8pPr>
      <a:lvl9pPr marL="4605809" indent="-270930" algn="l" rtl="0" fontAlgn="base">
        <a:spcBef>
          <a:spcPct val="20000"/>
        </a:spcBef>
        <a:spcAft>
          <a:spcPct val="0"/>
        </a:spcAft>
        <a:buChar char="»"/>
        <a:defRPr sz="2371">
          <a:solidFill>
            <a:schemeClr val="tx1"/>
          </a:solidFill>
          <a:latin typeface="+mn-lt"/>
          <a:cs typeface="+mn-cs"/>
        </a:defRPr>
      </a:lvl9pPr>
    </p:bodyStyle>
    <p:otherStyle>
      <a:defPPr>
        <a:defRPr lang="en-US"/>
      </a:defPPr>
      <a:lvl1pPr marL="0" algn="l" defTabSz="1083720" rtl="0" eaLnBrk="1" latinLnBrk="0" hangingPunct="1">
        <a:defRPr sz="2133" kern="1200">
          <a:solidFill>
            <a:schemeClr val="tx1"/>
          </a:solidFill>
          <a:latin typeface="+mn-lt"/>
          <a:ea typeface="+mn-ea"/>
          <a:cs typeface="+mn-cs"/>
        </a:defRPr>
      </a:lvl1pPr>
      <a:lvl2pPr marL="541860" algn="l" defTabSz="1083720" rtl="0" eaLnBrk="1" latinLnBrk="0" hangingPunct="1">
        <a:defRPr sz="2133" kern="1200">
          <a:solidFill>
            <a:schemeClr val="tx1"/>
          </a:solidFill>
          <a:latin typeface="+mn-lt"/>
          <a:ea typeface="+mn-ea"/>
          <a:cs typeface="+mn-cs"/>
        </a:defRPr>
      </a:lvl2pPr>
      <a:lvl3pPr marL="1083720" algn="l" defTabSz="1083720" rtl="0" eaLnBrk="1" latinLnBrk="0" hangingPunct="1">
        <a:defRPr sz="2133" kern="1200">
          <a:solidFill>
            <a:schemeClr val="tx1"/>
          </a:solidFill>
          <a:latin typeface="+mn-lt"/>
          <a:ea typeface="+mn-ea"/>
          <a:cs typeface="+mn-cs"/>
        </a:defRPr>
      </a:lvl3pPr>
      <a:lvl4pPr marL="1625579" algn="l" defTabSz="1083720" rtl="0" eaLnBrk="1" latinLnBrk="0" hangingPunct="1">
        <a:defRPr sz="2133" kern="1200">
          <a:solidFill>
            <a:schemeClr val="tx1"/>
          </a:solidFill>
          <a:latin typeface="+mn-lt"/>
          <a:ea typeface="+mn-ea"/>
          <a:cs typeface="+mn-cs"/>
        </a:defRPr>
      </a:lvl4pPr>
      <a:lvl5pPr marL="2167440" algn="l" defTabSz="1083720" rtl="0" eaLnBrk="1" latinLnBrk="0" hangingPunct="1">
        <a:defRPr sz="2133" kern="1200">
          <a:solidFill>
            <a:schemeClr val="tx1"/>
          </a:solidFill>
          <a:latin typeface="+mn-lt"/>
          <a:ea typeface="+mn-ea"/>
          <a:cs typeface="+mn-cs"/>
        </a:defRPr>
      </a:lvl5pPr>
      <a:lvl6pPr marL="2709300" algn="l" defTabSz="1083720" rtl="0" eaLnBrk="1" latinLnBrk="0" hangingPunct="1">
        <a:defRPr sz="2133" kern="1200">
          <a:solidFill>
            <a:schemeClr val="tx1"/>
          </a:solidFill>
          <a:latin typeface="+mn-lt"/>
          <a:ea typeface="+mn-ea"/>
          <a:cs typeface="+mn-cs"/>
        </a:defRPr>
      </a:lvl6pPr>
      <a:lvl7pPr marL="3251160" algn="l" defTabSz="1083720" rtl="0" eaLnBrk="1" latinLnBrk="0" hangingPunct="1">
        <a:defRPr sz="2133" kern="1200">
          <a:solidFill>
            <a:schemeClr val="tx1"/>
          </a:solidFill>
          <a:latin typeface="+mn-lt"/>
          <a:ea typeface="+mn-ea"/>
          <a:cs typeface="+mn-cs"/>
        </a:defRPr>
      </a:lvl7pPr>
      <a:lvl8pPr marL="3793019" algn="l" defTabSz="1083720" rtl="0" eaLnBrk="1" latinLnBrk="0" hangingPunct="1">
        <a:defRPr sz="2133" kern="1200">
          <a:solidFill>
            <a:schemeClr val="tx1"/>
          </a:solidFill>
          <a:latin typeface="+mn-lt"/>
          <a:ea typeface="+mn-ea"/>
          <a:cs typeface="+mn-cs"/>
        </a:defRPr>
      </a:lvl8pPr>
      <a:lvl9pPr marL="4334879" algn="l" defTabSz="1083720" rtl="0" eaLnBrk="1" latinLnBrk="0" hangingPunct="1">
        <a:defRPr sz="213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48000"/>
            <a:lum/>
            <a:extLst>
              <a:ext uri="{837473B0-CC2E-450A-ABE3-18F120FF3D39}">
                <a1611:picAttrSrcUrl xmlns:a1611="http://schemas.microsoft.com/office/drawing/2016/11/main" r:id="rId5"/>
              </a:ext>
            </a:extLst>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00" y="366184"/>
            <a:ext cx="14630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12800" y="2133604"/>
            <a:ext cx="14630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2800" y="8475138"/>
            <a:ext cx="3793067"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62CD8ED-D2B3-4FFD-9B61-38CFAC832170}" type="datetimeFigureOut">
              <a:rPr lang="en-US" smtClean="0"/>
              <a:pPr/>
              <a:t>10/20/2024</a:t>
            </a:fld>
            <a:endParaRPr lang="en-US"/>
          </a:p>
        </p:txBody>
      </p:sp>
      <p:sp>
        <p:nvSpPr>
          <p:cNvPr id="5" name="Footer Placeholder 4"/>
          <p:cNvSpPr>
            <a:spLocks noGrp="1"/>
          </p:cNvSpPr>
          <p:nvPr>
            <p:ph type="ftr" sz="quarter" idx="3"/>
          </p:nvPr>
        </p:nvSpPr>
        <p:spPr>
          <a:xfrm>
            <a:off x="5554134" y="8475138"/>
            <a:ext cx="5147733"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50133" y="8475138"/>
            <a:ext cx="3793067"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54287A5-ECD3-4DA4-9D17-2A56B004F84F}" type="slidenum">
              <a:rPr lang="en-US" smtClean="0"/>
              <a:pPr/>
              <a:t>‹#›</a:t>
            </a:fld>
            <a:endParaRPr lang="en-US"/>
          </a:p>
        </p:txBody>
      </p:sp>
    </p:spTree>
    <p:extLst>
      <p:ext uri="{BB962C8B-B14F-4D97-AF65-F5344CB8AC3E}">
        <p14:creationId xmlns:p14="http://schemas.microsoft.com/office/powerpoint/2010/main" val="2481047032"/>
      </p:ext>
    </p:extLst>
  </p:cSld>
  <p:clrMap bg1="lt1" tx1="dk1" bg2="lt2" tx2="dk2" accent1="accent1" accent2="accent2" accent3="accent3" accent4="accent4" accent5="accent5" accent6="accent6" hlink="hlink" folHlink="folHlink"/>
  <p:sldLayoutIdLst>
    <p:sldLayoutId id="2147484634" r:id="rId1"/>
    <p:sldLayoutId id="2147484635" r:id="rId2"/>
  </p:sldLayoutIdLst>
  <p:txStyles>
    <p:titleStyle>
      <a:lvl1pPr algn="ctr" defTabSz="914411" rtl="0" eaLnBrk="1" latinLnBrk="0" hangingPunct="1">
        <a:spcBef>
          <a:spcPct val="0"/>
        </a:spcBef>
        <a:buNone/>
        <a:defRPr sz="4400" kern="1200">
          <a:solidFill>
            <a:schemeClr val="tx1"/>
          </a:solidFill>
          <a:latin typeface="+mj-lt"/>
          <a:ea typeface="+mj-ea"/>
          <a:cs typeface="+mj-cs"/>
        </a:defRPr>
      </a:lvl1pPr>
    </p:titleStyle>
    <p:bodyStyle>
      <a:lvl1pPr marL="342905" indent="-342905" algn="l" defTabSz="91441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60" indent="-285754" algn="l" defTabSz="91441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14" indent="-228603" algn="l" defTabSz="91441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20"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26"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31"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9"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50000"/>
            <a:lum/>
            <a:extLst>
              <a:ext uri="{837473B0-CC2E-450A-ABE3-18F120FF3D39}">
                <a1611:picAttrSrcUrl xmlns:a1611="http://schemas.microsoft.com/office/drawing/2016/11/main" r:id="rId5"/>
              </a:ext>
            </a:extLst>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00" y="366184"/>
            <a:ext cx="14630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12800" y="2133604"/>
            <a:ext cx="14630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2800" y="8475138"/>
            <a:ext cx="3793067"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B3C3362-F33C-43BA-B4BD-4BB3FAC89343}" type="datetimeFigureOut">
              <a:rPr lang="en-US" smtClean="0"/>
              <a:t>10/20/2024</a:t>
            </a:fld>
            <a:endParaRPr lang="en-US"/>
          </a:p>
        </p:txBody>
      </p:sp>
      <p:sp>
        <p:nvSpPr>
          <p:cNvPr id="5" name="Footer Placeholder 4"/>
          <p:cNvSpPr>
            <a:spLocks noGrp="1"/>
          </p:cNvSpPr>
          <p:nvPr>
            <p:ph type="ftr" sz="quarter" idx="3"/>
          </p:nvPr>
        </p:nvSpPr>
        <p:spPr>
          <a:xfrm>
            <a:off x="5554134" y="8475138"/>
            <a:ext cx="5147733"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50133" y="8475138"/>
            <a:ext cx="3793067"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698E0D0-EFDF-4911-B347-997B4539FAA0}" type="slidenum">
              <a:rPr lang="en-US" smtClean="0"/>
              <a:t>‹#›</a:t>
            </a:fld>
            <a:endParaRPr lang="en-US"/>
          </a:p>
        </p:txBody>
      </p:sp>
    </p:spTree>
    <p:extLst>
      <p:ext uri="{BB962C8B-B14F-4D97-AF65-F5344CB8AC3E}">
        <p14:creationId xmlns:p14="http://schemas.microsoft.com/office/powerpoint/2010/main" val="3076304891"/>
      </p:ext>
    </p:extLst>
  </p:cSld>
  <p:clrMap bg1="lt1" tx1="dk1" bg2="lt2" tx2="dk2" accent1="accent1" accent2="accent2" accent3="accent3" accent4="accent4" accent5="accent5" accent6="accent6" hlink="hlink" folHlink="folHlink"/>
  <p:sldLayoutIdLst>
    <p:sldLayoutId id="2147484637" r:id="rId1"/>
    <p:sldLayoutId id="2147484638" r:id="rId2"/>
  </p:sldLayoutIdLst>
  <p:txStyles>
    <p:titleStyle>
      <a:lvl1pPr algn="ctr" defTabSz="914411" rtl="0" eaLnBrk="1" latinLnBrk="0" hangingPunct="1">
        <a:spcBef>
          <a:spcPct val="0"/>
        </a:spcBef>
        <a:buNone/>
        <a:defRPr sz="4400" kern="1200">
          <a:solidFill>
            <a:schemeClr val="tx1"/>
          </a:solidFill>
          <a:latin typeface="+mj-lt"/>
          <a:ea typeface="+mj-ea"/>
          <a:cs typeface="+mj-cs"/>
        </a:defRPr>
      </a:lvl1pPr>
    </p:titleStyle>
    <p:bodyStyle>
      <a:lvl1pPr marL="342905" indent="-342905" algn="l" defTabSz="91441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60" indent="-285754" algn="l" defTabSz="91441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14" indent="-228603" algn="l" defTabSz="91441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20"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26"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31"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9"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914411" fontAlgn="base">
              <a:spcBef>
                <a:spcPct val="0"/>
              </a:spcBef>
              <a:spcAft>
                <a:spcPct val="0"/>
              </a:spcAft>
              <a:defRPr/>
            </a:pPr>
            <a:fld id="{BAD0958A-BBC0-4C8A-9E1D-4D51041D464F}" type="datetimeFigureOut">
              <a:rPr lang="en-US" smtClean="0"/>
              <a:pPr defTabSz="914411" fontAlgn="base">
                <a:spcBef>
                  <a:spcPct val="0"/>
                </a:spcBef>
                <a:spcAft>
                  <a:spcPct val="0"/>
                </a:spcAft>
                <a:defRPr/>
              </a:pPr>
              <a:t>10/20/2024</a:t>
            </a:fld>
            <a:endParaRPr lang="en-US" dirty="0"/>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914411" fontAlgn="base">
              <a:spcBef>
                <a:spcPct val="0"/>
              </a:spcBef>
              <a:spcAft>
                <a:spcPct val="0"/>
              </a:spcAft>
              <a:defRPr/>
            </a:pPr>
            <a:endParaRPr lang="en-US"/>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914411" fontAlgn="base">
              <a:spcBef>
                <a:spcPct val="0"/>
              </a:spcBef>
              <a:spcAft>
                <a:spcPct val="0"/>
              </a:spcAft>
              <a:defRPr/>
            </a:pPr>
            <a:fld id="{8FB26AFD-2468-4690-BEC3-D024BEC52AF4}" type="slidenum">
              <a:rPr lang="en-US" smtClean="0"/>
              <a:pPr defTabSz="914411" fontAlgn="base">
                <a:spcBef>
                  <a:spcPct val="0"/>
                </a:spcBef>
                <a:spcAft>
                  <a:spcPct val="0"/>
                </a:spcAft>
                <a:defRPr/>
              </a:pPr>
              <a:t>‹#›</a:t>
            </a:fld>
            <a:endParaRPr lang="en-US" dirty="0"/>
          </a:p>
        </p:txBody>
      </p:sp>
    </p:spTree>
    <p:extLst>
      <p:ext uri="{BB962C8B-B14F-4D97-AF65-F5344CB8AC3E}">
        <p14:creationId xmlns:p14="http://schemas.microsoft.com/office/powerpoint/2010/main" val="2290189467"/>
      </p:ext>
    </p:extLst>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3251200" y="1087438"/>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00" y="833498"/>
            <a:ext cx="9753600" cy="7441259"/>
          </a:xfrm>
        </p:spPr>
        <p:txBody>
          <a:bodyPr>
            <a:normAutofit/>
          </a:bodyPr>
          <a:lstStyle/>
          <a:p>
            <a:r>
              <a:rPr lang="en-US" sz="5689" b="1" dirty="0">
                <a:latin typeface="Arial Black" pitchFamily="34" charset="0"/>
              </a:rPr>
              <a:t>Leaning, leaning</a:t>
            </a:r>
            <a:br>
              <a:rPr lang="en-US" sz="5689" b="1" dirty="0">
                <a:latin typeface="Arial Black" pitchFamily="34" charset="0"/>
              </a:rPr>
            </a:br>
            <a:r>
              <a:rPr lang="en-US" sz="5689" b="1" dirty="0">
                <a:latin typeface="Arial Black" pitchFamily="34" charset="0"/>
              </a:rPr>
              <a:t>safe an secure from all alarms,</a:t>
            </a:r>
            <a:br>
              <a:rPr lang="en-US" sz="5689" b="1" dirty="0">
                <a:latin typeface="Arial Black" pitchFamily="34" charset="0"/>
              </a:rPr>
            </a:br>
            <a:br>
              <a:rPr lang="en-US" sz="5689" b="1" dirty="0">
                <a:latin typeface="Arial Black" pitchFamily="34" charset="0"/>
              </a:rPr>
            </a:br>
            <a:r>
              <a:rPr lang="en-US" sz="5689" b="1" dirty="0">
                <a:latin typeface="Arial Black" pitchFamily="34" charset="0"/>
              </a:rPr>
              <a:t>Leaning, leaning</a:t>
            </a:r>
            <a:br>
              <a:rPr lang="en-US" sz="5689" b="1" dirty="0">
                <a:latin typeface="Arial Black" pitchFamily="34" charset="0"/>
              </a:rPr>
            </a:br>
            <a:r>
              <a:rPr lang="en-US" sz="5689" b="1" dirty="0">
                <a:latin typeface="Arial Black" pitchFamily="34" charset="0"/>
              </a:rPr>
              <a:t>leaning on the everlasting arms</a:t>
            </a:r>
          </a:p>
        </p:txBody>
      </p:sp>
    </p:spTree>
    <p:extLst>
      <p:ext uri="{BB962C8B-B14F-4D97-AF65-F5344CB8AC3E}">
        <p14:creationId xmlns:p14="http://schemas.microsoft.com/office/powerpoint/2010/main" val="3127997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00" y="833497"/>
            <a:ext cx="9753600" cy="7350948"/>
          </a:xfrm>
        </p:spPr>
        <p:txBody>
          <a:bodyPr/>
          <a:lstStyle/>
          <a:p>
            <a:r>
              <a:rPr lang="en-US" b="1" dirty="0">
                <a:latin typeface="Arial Black" pitchFamily="34" charset="0"/>
              </a:rPr>
              <a:t>What have I to dread,</a:t>
            </a:r>
            <a:br>
              <a:rPr lang="en-US" b="1" dirty="0">
                <a:latin typeface="Arial Black" pitchFamily="34" charset="0"/>
              </a:rPr>
            </a:br>
            <a:r>
              <a:rPr lang="en-US" b="1" dirty="0">
                <a:latin typeface="Arial Black" pitchFamily="34" charset="0"/>
              </a:rPr>
              <a:t>what have I to fear,</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I have blessed peace</a:t>
            </a:r>
            <a:br>
              <a:rPr lang="en-US" b="1" dirty="0">
                <a:latin typeface="Arial Black" pitchFamily="34" charset="0"/>
              </a:rPr>
            </a:br>
            <a:r>
              <a:rPr lang="en-US" b="1" dirty="0">
                <a:latin typeface="Arial Black" pitchFamily="34" charset="0"/>
              </a:rPr>
              <a:t>with my Lord so near,</a:t>
            </a:r>
            <a:br>
              <a:rPr lang="en-US" b="1" dirty="0">
                <a:latin typeface="Arial Black" pitchFamily="34" charset="0"/>
              </a:rPr>
            </a:br>
            <a:r>
              <a:rPr lang="en-US" b="1" dirty="0">
                <a:latin typeface="Arial Black" pitchFamily="34" charset="0"/>
              </a:rPr>
              <a:t>leaning on the everlasting arms.</a:t>
            </a:r>
          </a:p>
        </p:txBody>
      </p:sp>
    </p:spTree>
    <p:extLst>
      <p:ext uri="{BB962C8B-B14F-4D97-AF65-F5344CB8AC3E}">
        <p14:creationId xmlns:p14="http://schemas.microsoft.com/office/powerpoint/2010/main" val="61350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00" y="833498"/>
            <a:ext cx="9753600" cy="7441259"/>
          </a:xfrm>
        </p:spPr>
        <p:txBody>
          <a:bodyPr>
            <a:normAutofit/>
          </a:bodyPr>
          <a:lstStyle/>
          <a:p>
            <a:r>
              <a:rPr lang="en-US" sz="5689" b="1" dirty="0">
                <a:latin typeface="Arial Black" pitchFamily="34" charset="0"/>
              </a:rPr>
              <a:t>Leaning, leaning</a:t>
            </a:r>
            <a:br>
              <a:rPr lang="en-US" sz="5689" b="1" dirty="0">
                <a:latin typeface="Arial Black" pitchFamily="34" charset="0"/>
              </a:rPr>
            </a:br>
            <a:r>
              <a:rPr lang="en-US" sz="5689" b="1" dirty="0">
                <a:latin typeface="Arial Black" pitchFamily="34" charset="0"/>
              </a:rPr>
              <a:t>safe an secure from all alarms,</a:t>
            </a:r>
            <a:br>
              <a:rPr lang="en-US" sz="5689" b="1" dirty="0">
                <a:latin typeface="Arial Black" pitchFamily="34" charset="0"/>
              </a:rPr>
            </a:br>
            <a:br>
              <a:rPr lang="en-US" sz="5689" b="1" dirty="0">
                <a:latin typeface="Arial Black" pitchFamily="34" charset="0"/>
              </a:rPr>
            </a:br>
            <a:r>
              <a:rPr lang="en-US" sz="5689" b="1" dirty="0">
                <a:latin typeface="Arial Black" pitchFamily="34" charset="0"/>
              </a:rPr>
              <a:t>Leaning, leaning</a:t>
            </a:r>
            <a:br>
              <a:rPr lang="en-US" sz="5689" b="1" dirty="0">
                <a:latin typeface="Arial Black" pitchFamily="34" charset="0"/>
              </a:rPr>
            </a:br>
            <a:r>
              <a:rPr lang="en-US" sz="5689" b="1" dirty="0">
                <a:latin typeface="Arial Black" pitchFamily="34" charset="0"/>
              </a:rPr>
              <a:t>leaning on the everlasting arms</a:t>
            </a:r>
          </a:p>
        </p:txBody>
      </p:sp>
    </p:spTree>
    <p:extLst>
      <p:ext uri="{BB962C8B-B14F-4D97-AF65-F5344CB8AC3E}">
        <p14:creationId xmlns:p14="http://schemas.microsoft.com/office/powerpoint/2010/main" val="687086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889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4013200" y="2206177"/>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2032000" y="6690362"/>
            <a:ext cx="12192000" cy="1310639"/>
          </a:xfrm>
        </p:spPr>
        <p:txBody>
          <a:bodyPr/>
          <a:lstStyle/>
          <a:p>
            <a:pPr>
              <a:spcBef>
                <a:spcPts val="0"/>
              </a:spcBef>
              <a:spcAft>
                <a:spcPts val="0"/>
              </a:spcAft>
            </a:pPr>
            <a:r>
              <a:rPr lang="en-US" sz="9600" b="1" dirty="0">
                <a:latin typeface="Amasis MT Pro Black" panose="02040A04050005020304" pitchFamily="18" charset="0"/>
              </a:rPr>
              <a:t>Call To Worship</a:t>
            </a:r>
            <a:br>
              <a:rPr lang="en-US" sz="9600" b="1" dirty="0">
                <a:latin typeface="Amasis MT Pro Black" panose="02040A04050005020304" pitchFamily="18" charset="0"/>
              </a:rPr>
            </a:br>
            <a:br>
              <a:rPr lang="en-US" sz="9600" b="1" dirty="0">
                <a:latin typeface="Amasis MT Pro Black" panose="02040A04050005020304" pitchFamily="18" charset="0"/>
              </a:rPr>
            </a:br>
            <a:br>
              <a:rPr lang="en-US" sz="7200" b="1" dirty="0">
                <a:latin typeface="Amasis MT Pro Black" panose="02040A04050005020304" pitchFamily="18" charset="0"/>
              </a:rPr>
            </a:br>
            <a:r>
              <a:rPr lang="en-US" sz="7200" b="1" dirty="0"/>
              <a:t>Elder Roy Palk</a:t>
            </a:r>
            <a:br>
              <a:rPr lang="en-US" sz="7200" b="1" dirty="0"/>
            </a:br>
            <a:r>
              <a:rPr lang="en-US" sz="7200" b="1" dirty="0"/>
              <a:t>Liturgist </a:t>
            </a:r>
            <a:br>
              <a:rPr lang="en-US" sz="96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032" y="1143000"/>
            <a:ext cx="11558016" cy="6004560"/>
          </a:xfrm>
        </p:spPr>
        <p:txBody>
          <a:bodyPr/>
          <a:lstStyle/>
          <a:p>
            <a:r>
              <a:rPr lang="en-US" sz="7200" b="1" u="sng" dirty="0"/>
              <a:t>Reader</a:t>
            </a:r>
            <a:r>
              <a:rPr lang="en-US" sz="7200" b="1" dirty="0"/>
              <a:t>: </a:t>
            </a:r>
            <a:br>
              <a:rPr lang="en-US" sz="7200" b="1" dirty="0"/>
            </a:br>
            <a:r>
              <a:rPr lang="en-US" sz="7111" b="1" dirty="0"/>
              <a:t>Fear not, for I have redeemed you; I have summoned you by name; you are mine.</a:t>
            </a:r>
            <a:endParaRPr lang="en-US" sz="5400" b="1" dirty="0"/>
          </a:p>
        </p:txBody>
      </p:sp>
    </p:spTree>
    <p:extLst>
      <p:ext uri="{BB962C8B-B14F-4D97-AF65-F5344CB8AC3E}">
        <p14:creationId xmlns:p14="http://schemas.microsoft.com/office/powerpoint/2010/main" val="1640441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032" y="1143002"/>
            <a:ext cx="11558016" cy="6857998"/>
          </a:xfrm>
        </p:spPr>
        <p:txBody>
          <a:bodyPr/>
          <a:lstStyle/>
          <a:p>
            <a:r>
              <a:rPr lang="en-US" sz="8533" b="1" u="sng" dirty="0">
                <a:solidFill>
                  <a:srgbClr val="FF0000"/>
                </a:solidFill>
              </a:rPr>
              <a:t>People:</a:t>
            </a:r>
            <a:br>
              <a:rPr lang="en-US" sz="8533" b="1" u="sng" dirty="0">
                <a:solidFill>
                  <a:srgbClr val="FF0000"/>
                </a:solidFill>
              </a:rPr>
            </a:br>
            <a:r>
              <a:rPr lang="en-US" sz="7822" b="1" dirty="0">
                <a:solidFill>
                  <a:srgbClr val="FF0000"/>
                </a:solidFill>
              </a:rPr>
              <a:t>When you pass through the waters, I will be with you; and when you pass through the rivers, they will not sweep over you.</a:t>
            </a:r>
            <a:endParaRPr lang="en-US" sz="64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032" y="1143000"/>
            <a:ext cx="11558016" cy="6004560"/>
          </a:xfrm>
        </p:spPr>
        <p:txBody>
          <a:bodyPr/>
          <a:lstStyle/>
          <a:p>
            <a:r>
              <a:rPr lang="en-US" sz="8533" b="1" u="sng" dirty="0"/>
              <a:t>Reader</a:t>
            </a:r>
            <a:r>
              <a:rPr lang="en-US" sz="8533" b="1" dirty="0"/>
              <a:t>: </a:t>
            </a:r>
            <a:br>
              <a:rPr lang="en-US" sz="8533" b="1" dirty="0"/>
            </a:br>
            <a:r>
              <a:rPr lang="en-US" sz="8533" b="1" dirty="0"/>
              <a:t>Let us worship the Lord!</a:t>
            </a:r>
            <a:endParaRPr lang="en-US" sz="6400" b="1" dirty="0"/>
          </a:p>
        </p:txBody>
      </p:sp>
    </p:spTree>
    <p:extLst>
      <p:ext uri="{BB962C8B-B14F-4D97-AF65-F5344CB8AC3E}">
        <p14:creationId xmlns:p14="http://schemas.microsoft.com/office/powerpoint/2010/main" val="1820526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032" y="2606041"/>
            <a:ext cx="11558016" cy="3616961"/>
          </a:xfrm>
        </p:spPr>
        <p:txBody>
          <a:bodyPr/>
          <a:lstStyle/>
          <a:p>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397760" y="1417638"/>
            <a:ext cx="11379200" cy="5821362"/>
          </a:xfrm>
        </p:spPr>
        <p:txBody>
          <a:bodyPr/>
          <a:lstStyle/>
          <a:p>
            <a:r>
              <a:rPr lang="en-US" sz="48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288032" y="1143002"/>
            <a:ext cx="11558016" cy="6583678"/>
          </a:xfrm>
        </p:spPr>
        <p:txBody>
          <a:bodyPr/>
          <a:lstStyle/>
          <a:p>
            <a:r>
              <a:rPr lang="en-US" sz="7822" b="1" u="sng" dirty="0">
                <a:latin typeface="Algerian" panose="04020705040A02060702" pitchFamily="82" charset="0"/>
              </a:rPr>
              <a:t>Prayer of confession</a:t>
            </a:r>
            <a:br>
              <a:rPr lang="en-US" sz="6000" b="1" u="sng" dirty="0">
                <a:solidFill>
                  <a:srgbClr val="FF0000"/>
                </a:solidFill>
                <a:latin typeface="Algerian" panose="04020705040A02060702" pitchFamily="82" charset="0"/>
              </a:rPr>
            </a:br>
            <a:br>
              <a:rPr lang="en-US" sz="6000" b="1" u="sng" dirty="0">
                <a:solidFill>
                  <a:srgbClr val="FF0000"/>
                </a:solidFill>
                <a:latin typeface="Algerian" panose="04020705040A02060702" pitchFamily="82" charset="0"/>
              </a:rPr>
            </a:br>
            <a:endParaRPr lang="en-US"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3860789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032" y="2327123"/>
            <a:ext cx="11558016" cy="4820436"/>
          </a:xfrm>
        </p:spPr>
        <p:txBody>
          <a:bodyPr/>
          <a:lstStyle/>
          <a:p>
            <a:r>
              <a:rPr lang="en-US" sz="7200" b="1" u="sng" dirty="0"/>
              <a:t>Reader</a:t>
            </a:r>
            <a:r>
              <a:rPr lang="en-US" sz="7200" b="1" dirty="0"/>
              <a:t>: </a:t>
            </a:r>
            <a:br>
              <a:rPr lang="en-US" sz="7200" b="1" dirty="0"/>
            </a:br>
            <a:r>
              <a:rPr lang="en-US" sz="7111" b="1" dirty="0"/>
              <a:t>For self-righteousness that will not compromise,</a:t>
            </a:r>
            <a:br>
              <a:rPr lang="en-US" sz="7111" b="1" dirty="0"/>
            </a:br>
            <a:r>
              <a:rPr lang="en-US" sz="7111" b="1" dirty="0"/>
              <a:t>and from selfishness that gains by the manipulation of others, </a:t>
            </a:r>
            <a:br>
              <a:rPr lang="en-US" sz="7111" b="1" dirty="0"/>
            </a:br>
            <a:endParaRPr lang="en-US" sz="5400" b="1" dirty="0"/>
          </a:p>
        </p:txBody>
      </p:sp>
    </p:spTree>
    <p:extLst>
      <p:ext uri="{BB962C8B-B14F-4D97-AF65-F5344CB8AC3E}">
        <p14:creationId xmlns:p14="http://schemas.microsoft.com/office/powerpoint/2010/main" val="2311773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032" y="1143002"/>
            <a:ext cx="11558016" cy="6857998"/>
          </a:xfrm>
        </p:spPr>
        <p:txBody>
          <a:bodyPr/>
          <a:lstStyle/>
          <a:p>
            <a:r>
              <a:rPr lang="en-US" sz="8533" b="1" u="sng" dirty="0">
                <a:solidFill>
                  <a:srgbClr val="FF0000"/>
                </a:solidFill>
              </a:rPr>
              <a:t>People:</a:t>
            </a:r>
            <a:br>
              <a:rPr lang="en-US" sz="8533" b="1" u="sng" dirty="0">
                <a:solidFill>
                  <a:srgbClr val="FF0000"/>
                </a:solidFill>
              </a:rPr>
            </a:br>
            <a:r>
              <a:rPr lang="en-US" sz="10222" b="1" dirty="0">
                <a:solidFill>
                  <a:srgbClr val="FF0000"/>
                </a:solidFill>
              </a:rPr>
              <a:t>forgive us, O God.</a:t>
            </a:r>
            <a:endParaRPr lang="en-US" sz="6400" b="1" dirty="0">
              <a:solidFill>
                <a:srgbClr val="FF0000"/>
              </a:solidFill>
            </a:endParaRPr>
          </a:p>
        </p:txBody>
      </p:sp>
    </p:spTree>
    <p:extLst>
      <p:ext uri="{BB962C8B-B14F-4D97-AF65-F5344CB8AC3E}">
        <p14:creationId xmlns:p14="http://schemas.microsoft.com/office/powerpoint/2010/main" val="475545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032" y="1143000"/>
            <a:ext cx="11558016" cy="6004560"/>
          </a:xfrm>
        </p:spPr>
        <p:txBody>
          <a:bodyPr/>
          <a:lstStyle/>
          <a:p>
            <a:r>
              <a:rPr lang="en-US" sz="7200" b="1" u="sng" dirty="0"/>
              <a:t>Reader</a:t>
            </a:r>
            <a:r>
              <a:rPr lang="en-US" sz="7200" b="1" dirty="0"/>
              <a:t>: </a:t>
            </a:r>
            <a:br>
              <a:rPr lang="en-US" sz="7200" b="1" dirty="0"/>
            </a:br>
            <a:r>
              <a:rPr lang="en-US" sz="7111" b="1" dirty="0"/>
              <a:t>For the arrogance and thoughtlessness that abuses your good creation,</a:t>
            </a:r>
            <a:endParaRPr lang="en-US" sz="5400" b="1" dirty="0"/>
          </a:p>
        </p:txBody>
      </p:sp>
    </p:spTree>
    <p:extLst>
      <p:ext uri="{BB962C8B-B14F-4D97-AF65-F5344CB8AC3E}">
        <p14:creationId xmlns:p14="http://schemas.microsoft.com/office/powerpoint/2010/main" val="2982860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032" y="1143002"/>
            <a:ext cx="11558016" cy="6857998"/>
          </a:xfrm>
        </p:spPr>
        <p:txBody>
          <a:bodyPr/>
          <a:lstStyle/>
          <a:p>
            <a:r>
              <a:rPr lang="en-US" sz="8533" b="1" u="sng" dirty="0">
                <a:solidFill>
                  <a:srgbClr val="FF0000"/>
                </a:solidFill>
              </a:rPr>
              <a:t>People:</a:t>
            </a:r>
            <a:br>
              <a:rPr lang="en-US" sz="8533" b="1" u="sng" dirty="0">
                <a:solidFill>
                  <a:srgbClr val="FF0000"/>
                </a:solidFill>
              </a:rPr>
            </a:br>
            <a:r>
              <a:rPr lang="en-US" sz="10222" b="1" dirty="0">
                <a:solidFill>
                  <a:srgbClr val="FF0000"/>
                </a:solidFill>
              </a:rPr>
              <a:t>forgive us, O God.</a:t>
            </a:r>
            <a:endParaRPr lang="en-US" sz="6400" b="1" dirty="0">
              <a:solidFill>
                <a:srgbClr val="FF0000"/>
              </a:solidFill>
            </a:endParaRPr>
          </a:p>
        </p:txBody>
      </p:sp>
    </p:spTree>
    <p:extLst>
      <p:ext uri="{BB962C8B-B14F-4D97-AF65-F5344CB8AC3E}">
        <p14:creationId xmlns:p14="http://schemas.microsoft.com/office/powerpoint/2010/main" val="2213954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032" y="1143000"/>
            <a:ext cx="11558016" cy="6004560"/>
          </a:xfrm>
        </p:spPr>
        <p:txBody>
          <a:bodyPr/>
          <a:lstStyle/>
          <a:p>
            <a:r>
              <a:rPr lang="en-US" sz="7200" b="1" u="sng" dirty="0"/>
              <a:t>Reader</a:t>
            </a:r>
            <a:r>
              <a:rPr lang="en-US" sz="7200" b="1" dirty="0"/>
              <a:t>: </a:t>
            </a:r>
            <a:br>
              <a:rPr lang="en-US" sz="7200" b="1" dirty="0"/>
            </a:br>
            <a:r>
              <a:rPr lang="en-US" sz="7111" b="1" dirty="0"/>
              <a:t>For trusting in the weapons of war and mistrusting the councils of peace,</a:t>
            </a:r>
            <a:endParaRPr lang="en-US" sz="5400" b="1" dirty="0"/>
          </a:p>
        </p:txBody>
      </p:sp>
    </p:spTree>
    <p:extLst>
      <p:ext uri="{BB962C8B-B14F-4D97-AF65-F5344CB8AC3E}">
        <p14:creationId xmlns:p14="http://schemas.microsoft.com/office/powerpoint/2010/main" val="3386177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032" y="1143002"/>
            <a:ext cx="11558016" cy="6857998"/>
          </a:xfrm>
        </p:spPr>
        <p:txBody>
          <a:bodyPr/>
          <a:lstStyle/>
          <a:p>
            <a:r>
              <a:rPr lang="en-US" sz="8533" b="1" u="sng" dirty="0">
                <a:solidFill>
                  <a:srgbClr val="FF0000"/>
                </a:solidFill>
              </a:rPr>
              <a:t>People:</a:t>
            </a:r>
            <a:br>
              <a:rPr lang="en-US" sz="8533" b="1" u="sng" dirty="0">
                <a:solidFill>
                  <a:srgbClr val="FF0000"/>
                </a:solidFill>
              </a:rPr>
            </a:br>
            <a:r>
              <a:rPr lang="en-US" sz="10222" b="1" dirty="0">
                <a:solidFill>
                  <a:srgbClr val="FF0000"/>
                </a:solidFill>
              </a:rPr>
              <a:t>forgive us, O God.</a:t>
            </a:r>
            <a:endParaRPr lang="en-US" sz="6400" b="1" dirty="0">
              <a:solidFill>
                <a:srgbClr val="FF0000"/>
              </a:solidFill>
            </a:endParaRPr>
          </a:p>
        </p:txBody>
      </p:sp>
    </p:spTree>
    <p:extLst>
      <p:ext uri="{BB962C8B-B14F-4D97-AF65-F5344CB8AC3E}">
        <p14:creationId xmlns:p14="http://schemas.microsoft.com/office/powerpoint/2010/main" val="2089286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032" y="1143000"/>
            <a:ext cx="11558016" cy="6004560"/>
          </a:xfrm>
        </p:spPr>
        <p:txBody>
          <a:bodyPr/>
          <a:lstStyle/>
          <a:p>
            <a:r>
              <a:rPr lang="en-US" sz="7200" b="1" u="sng" dirty="0"/>
              <a:t>Reader</a:t>
            </a:r>
            <a:r>
              <a:rPr lang="en-US" sz="7200" b="1" dirty="0"/>
              <a:t>: </a:t>
            </a:r>
            <a:br>
              <a:rPr lang="en-US" sz="7200" b="1" dirty="0"/>
            </a:br>
            <a:r>
              <a:rPr lang="en-US" sz="7111" b="1" dirty="0"/>
              <a:t>For hearing, believing, and speaking lies about others, </a:t>
            </a:r>
            <a:endParaRPr lang="en-US" sz="5400" b="1" dirty="0"/>
          </a:p>
        </p:txBody>
      </p:sp>
    </p:spTree>
    <p:extLst>
      <p:ext uri="{BB962C8B-B14F-4D97-AF65-F5344CB8AC3E}">
        <p14:creationId xmlns:p14="http://schemas.microsoft.com/office/powerpoint/2010/main" val="2146521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032" y="1143002"/>
            <a:ext cx="11558016" cy="6857998"/>
          </a:xfrm>
        </p:spPr>
        <p:txBody>
          <a:bodyPr/>
          <a:lstStyle/>
          <a:p>
            <a:r>
              <a:rPr lang="en-US" sz="8533" b="1" u="sng" dirty="0">
                <a:solidFill>
                  <a:srgbClr val="FF0000"/>
                </a:solidFill>
              </a:rPr>
              <a:t>People:</a:t>
            </a:r>
            <a:br>
              <a:rPr lang="en-US" sz="8533" b="1" u="sng" dirty="0">
                <a:solidFill>
                  <a:srgbClr val="FF0000"/>
                </a:solidFill>
              </a:rPr>
            </a:br>
            <a:r>
              <a:rPr lang="en-US" sz="10222" b="1" dirty="0">
                <a:solidFill>
                  <a:srgbClr val="FF0000"/>
                </a:solidFill>
              </a:rPr>
              <a:t>forgive us, O God.</a:t>
            </a:r>
            <a:endParaRPr lang="en-US" sz="6400" b="1" dirty="0">
              <a:solidFill>
                <a:srgbClr val="FF0000"/>
              </a:solidFill>
            </a:endParaRPr>
          </a:p>
        </p:txBody>
      </p:sp>
    </p:spTree>
    <p:extLst>
      <p:ext uri="{BB962C8B-B14F-4D97-AF65-F5344CB8AC3E}">
        <p14:creationId xmlns:p14="http://schemas.microsoft.com/office/powerpoint/2010/main" val="1017090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032" y="1143000"/>
            <a:ext cx="11558016" cy="6004560"/>
          </a:xfrm>
        </p:spPr>
        <p:txBody>
          <a:bodyPr/>
          <a:lstStyle/>
          <a:p>
            <a:r>
              <a:rPr lang="en-US" sz="7200" b="1" u="sng" dirty="0"/>
              <a:t>Reader</a:t>
            </a:r>
            <a:r>
              <a:rPr lang="en-US" sz="7200" b="1" dirty="0"/>
              <a:t>: </a:t>
            </a:r>
            <a:br>
              <a:rPr lang="en-US" sz="7200" b="1" dirty="0"/>
            </a:br>
            <a:r>
              <a:rPr lang="en-US" sz="7111" b="1" dirty="0"/>
              <a:t>For suspicions, assumptions and fears that stand in the way of reconciliation,</a:t>
            </a:r>
            <a:endParaRPr lang="en-US" sz="5400" b="1" dirty="0"/>
          </a:p>
        </p:txBody>
      </p:sp>
    </p:spTree>
    <p:extLst>
      <p:ext uri="{BB962C8B-B14F-4D97-AF65-F5344CB8AC3E}">
        <p14:creationId xmlns:p14="http://schemas.microsoft.com/office/powerpoint/2010/main" val="137721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7200" y="406400"/>
            <a:ext cx="12496800" cy="822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605487" y="2234385"/>
            <a:ext cx="5573485" cy="4469429"/>
          </a:xfrm>
          <a:prstGeom prst="rect">
            <a:avLst/>
          </a:prstGeom>
          <a:noFill/>
        </p:spPr>
        <p:txBody>
          <a:bodyPr wrap="square" rtlCol="0">
            <a:spAutoFit/>
          </a:bodyPr>
          <a:lstStyle/>
          <a:p>
            <a:pPr algn="ctr"/>
            <a:r>
              <a:rPr lang="en-US" sz="7111"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032" y="1143002"/>
            <a:ext cx="11558016" cy="6857998"/>
          </a:xfrm>
        </p:spPr>
        <p:txBody>
          <a:bodyPr/>
          <a:lstStyle/>
          <a:p>
            <a:r>
              <a:rPr lang="en-US" sz="8533" b="1" u="sng" dirty="0">
                <a:solidFill>
                  <a:srgbClr val="FF0000"/>
                </a:solidFill>
              </a:rPr>
              <a:t>People:</a:t>
            </a:r>
            <a:br>
              <a:rPr lang="en-US" sz="8533" b="1" u="sng" dirty="0">
                <a:solidFill>
                  <a:srgbClr val="FF0000"/>
                </a:solidFill>
              </a:rPr>
            </a:br>
            <a:r>
              <a:rPr lang="en-US" sz="10222" b="1" dirty="0">
                <a:solidFill>
                  <a:srgbClr val="FF0000"/>
                </a:solidFill>
              </a:rPr>
              <a:t>forgive us, O God.</a:t>
            </a:r>
            <a:endParaRPr lang="en-US" sz="6400" b="1" dirty="0">
              <a:solidFill>
                <a:srgbClr val="FF0000"/>
              </a:solidFill>
            </a:endParaRPr>
          </a:p>
        </p:txBody>
      </p:sp>
    </p:spTree>
    <p:extLst>
      <p:ext uri="{BB962C8B-B14F-4D97-AF65-F5344CB8AC3E}">
        <p14:creationId xmlns:p14="http://schemas.microsoft.com/office/powerpoint/2010/main" val="807370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032" y="1143000"/>
            <a:ext cx="11558016" cy="6912428"/>
          </a:xfrm>
        </p:spPr>
        <p:txBody>
          <a:bodyPr/>
          <a:lstStyle/>
          <a:p>
            <a:r>
              <a:rPr lang="en-US" sz="5867" b="1" u="sng" dirty="0"/>
              <a:t>Reader</a:t>
            </a:r>
            <a:r>
              <a:rPr lang="en-US" sz="5867" b="1" dirty="0"/>
              <a:t>: </a:t>
            </a:r>
            <a:br>
              <a:rPr lang="en-US" sz="5867" b="1" dirty="0"/>
            </a:br>
            <a:r>
              <a:rPr lang="en-US" sz="5333" b="1" dirty="0"/>
              <a:t>For thoughts, words and deeds that encourage conflict, perpetuate racism and sexism, stereotypes,—for everything that contributes to oppression, evil, injustice, for all the things that dishonor you and separate us from you,</a:t>
            </a:r>
            <a:endParaRPr lang="en-US" sz="4267" b="1" dirty="0"/>
          </a:p>
        </p:txBody>
      </p:sp>
    </p:spTree>
    <p:extLst>
      <p:ext uri="{BB962C8B-B14F-4D97-AF65-F5344CB8AC3E}">
        <p14:creationId xmlns:p14="http://schemas.microsoft.com/office/powerpoint/2010/main" val="1504622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032" y="1143002"/>
            <a:ext cx="11558016" cy="6857998"/>
          </a:xfrm>
        </p:spPr>
        <p:txBody>
          <a:bodyPr/>
          <a:lstStyle/>
          <a:p>
            <a:r>
              <a:rPr lang="en-US" sz="8533" b="1" u="sng" dirty="0">
                <a:solidFill>
                  <a:srgbClr val="FF0000"/>
                </a:solidFill>
              </a:rPr>
              <a:t>People:</a:t>
            </a:r>
            <a:br>
              <a:rPr lang="en-US" sz="8533" b="1" u="sng" dirty="0">
                <a:solidFill>
                  <a:srgbClr val="FF0000"/>
                </a:solidFill>
              </a:rPr>
            </a:br>
            <a:r>
              <a:rPr lang="en-US" sz="10222" b="1" dirty="0">
                <a:solidFill>
                  <a:srgbClr val="FF0000"/>
                </a:solidFill>
              </a:rPr>
              <a:t>forgive us, O God. Lord, hear our prayers. </a:t>
            </a:r>
            <a:endParaRPr lang="en-US" sz="6400" b="1" dirty="0">
              <a:solidFill>
                <a:srgbClr val="FF0000"/>
              </a:solidFill>
            </a:endParaRPr>
          </a:p>
        </p:txBody>
      </p:sp>
    </p:spTree>
    <p:extLst>
      <p:ext uri="{BB962C8B-B14F-4D97-AF65-F5344CB8AC3E}">
        <p14:creationId xmlns:p14="http://schemas.microsoft.com/office/powerpoint/2010/main" val="2035736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032" y="1143001"/>
            <a:ext cx="11558016" cy="6400800"/>
          </a:xfrm>
        </p:spPr>
        <p:txBody>
          <a:bodyPr/>
          <a:lstStyle/>
          <a:p>
            <a:r>
              <a:rPr lang="en-US" sz="6600" b="1" dirty="0">
                <a:latin typeface="Berlin Sans FB" panose="020E0602020502020306" pitchFamily="34" charset="0"/>
              </a:rPr>
              <a:t>A Moment for</a:t>
            </a:r>
            <a:br>
              <a:rPr lang="en-US" sz="6600" b="1" dirty="0">
                <a:latin typeface="Berlin Sans FB" panose="020E0602020502020306" pitchFamily="34" charset="0"/>
              </a:rPr>
            </a:br>
            <a:r>
              <a:rPr lang="en-US" sz="6600" b="1" dirty="0">
                <a:latin typeface="Berlin Sans FB" panose="020E0602020502020306" pitchFamily="34" charset="0"/>
              </a:rPr>
              <a:t>Silent Confession</a:t>
            </a:r>
          </a:p>
        </p:txBody>
      </p:sp>
    </p:spTree>
    <p:extLst>
      <p:ext uri="{BB962C8B-B14F-4D97-AF65-F5344CB8AC3E}">
        <p14:creationId xmlns:p14="http://schemas.microsoft.com/office/powerpoint/2010/main" val="2398309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E2E4-03FA-C6E4-6155-74A5ECD2E500}"/>
              </a:ext>
            </a:extLst>
          </p:cNvPr>
          <p:cNvSpPr>
            <a:spLocks noGrp="1"/>
          </p:cNvSpPr>
          <p:nvPr>
            <p:ph type="title"/>
          </p:nvPr>
        </p:nvSpPr>
        <p:spPr>
          <a:xfrm>
            <a:off x="2032000" y="2087880"/>
            <a:ext cx="12192000" cy="5913120"/>
          </a:xfrm>
        </p:spPr>
        <p:txBody>
          <a:bodyPr/>
          <a:lstStyle/>
          <a:p>
            <a:r>
              <a:rPr lang="en-US" sz="6600" dirty="0">
                <a:latin typeface="Broadway" panose="04040905080B02020502" pitchFamily="82" charset="0"/>
              </a:rPr>
              <a:t>Words of Assurance</a:t>
            </a:r>
            <a:br>
              <a:rPr lang="en-US" sz="6600" dirty="0">
                <a:latin typeface="Broadway" panose="04040905080B02020502" pitchFamily="82" charset="0"/>
              </a:rPr>
            </a:br>
            <a:r>
              <a:rPr lang="en-US" sz="6600" dirty="0">
                <a:latin typeface="Broadway" panose="04040905080B02020502" pitchFamily="82" charset="0"/>
              </a:rPr>
              <a:t>and</a:t>
            </a:r>
            <a:br>
              <a:rPr lang="en-US" sz="6600" dirty="0">
                <a:latin typeface="Broadway" panose="04040905080B02020502" pitchFamily="82" charset="0"/>
              </a:rPr>
            </a:br>
            <a:r>
              <a:rPr lang="en-US" sz="6600" dirty="0">
                <a:latin typeface="Broadway" panose="04040905080B02020502" pitchFamily="82" charset="0"/>
              </a:rPr>
              <a:t>Pardon of the Gospel</a:t>
            </a:r>
            <a:br>
              <a:rPr lang="en-US" sz="6600" dirty="0">
                <a:latin typeface="Broadway" panose="04040905080B02020502" pitchFamily="82" charset="0"/>
              </a:rPr>
            </a:br>
            <a:br>
              <a:rPr lang="en-US" sz="6600" dirty="0">
                <a:latin typeface="Broadway" panose="04040905080B02020502" pitchFamily="82" charset="0"/>
              </a:rPr>
            </a:br>
            <a:r>
              <a:rPr lang="en-US" sz="4800" dirty="0">
                <a:latin typeface="Aharoni" panose="02010803020104030203" pitchFamily="2" charset="-79"/>
                <a:cs typeface="Aharoni" panose="02010803020104030203" pitchFamily="2" charset="-79"/>
              </a:rPr>
              <a:t>Jeanie Smith, Liturgist</a:t>
            </a:r>
            <a:br>
              <a:rPr lang="en-US" sz="4800" dirty="0">
                <a:latin typeface="Aharoni" panose="02010803020104030203" pitchFamily="2" charset="-79"/>
                <a:cs typeface="Aharoni" panose="02010803020104030203" pitchFamily="2" charset="-79"/>
              </a:rPr>
            </a:b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7358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032" y="1143000"/>
            <a:ext cx="11558016" cy="6004560"/>
          </a:xfrm>
        </p:spPr>
        <p:txBody>
          <a:bodyPr/>
          <a:lstStyle/>
          <a:p>
            <a:r>
              <a:rPr lang="en-US" sz="7200" b="1" u="sng" dirty="0"/>
              <a:t>Reader</a:t>
            </a:r>
            <a:r>
              <a:rPr lang="en-US" sz="7200" b="1" dirty="0"/>
              <a:t>: </a:t>
            </a:r>
            <a:br>
              <a:rPr lang="en-US" sz="7200" b="1" dirty="0"/>
            </a:br>
            <a:r>
              <a:rPr lang="en-US" sz="7111" b="1" dirty="0"/>
              <a:t>Hear these comforting words: If you repent and believe in God’s redeeming mercy, your sins are forgiven</a:t>
            </a:r>
            <a:endParaRPr lang="en-US" sz="5400" b="1" dirty="0"/>
          </a:p>
        </p:txBody>
      </p:sp>
    </p:spTree>
    <p:extLst>
      <p:ext uri="{BB962C8B-B14F-4D97-AF65-F5344CB8AC3E}">
        <p14:creationId xmlns:p14="http://schemas.microsoft.com/office/powerpoint/2010/main" val="2139964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032" y="1553028"/>
            <a:ext cx="11558016" cy="5594532"/>
          </a:xfrm>
        </p:spPr>
        <p:txBody>
          <a:bodyPr/>
          <a:lstStyle/>
          <a:p>
            <a:r>
              <a:rPr lang="en-US" sz="7200" b="1" u="sng" dirty="0"/>
              <a:t>Reader</a:t>
            </a:r>
            <a:r>
              <a:rPr lang="en-US" sz="7200" b="1" dirty="0"/>
              <a:t>: </a:t>
            </a:r>
            <a:br>
              <a:rPr lang="en-US" sz="7200" b="1" dirty="0"/>
            </a:br>
            <a:r>
              <a:rPr lang="en-US" sz="7111" b="1" dirty="0"/>
              <a:t>Trust in God’s promises and begin anew your life with God and all people in the name of Jesus Christ. </a:t>
            </a:r>
            <a:endParaRPr lang="en-US" sz="5400" b="1" dirty="0"/>
          </a:p>
        </p:txBody>
      </p:sp>
    </p:spTree>
    <p:extLst>
      <p:ext uri="{BB962C8B-B14F-4D97-AF65-F5344CB8AC3E}">
        <p14:creationId xmlns:p14="http://schemas.microsoft.com/office/powerpoint/2010/main" val="2236320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5E59E-3E46-DEBA-BE80-0DF70D847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43DA0-D888-8A8A-566D-28BD94BC44BC}"/>
              </a:ext>
            </a:extLst>
          </p:cNvPr>
          <p:cNvSpPr>
            <a:spLocks noGrp="1"/>
          </p:cNvSpPr>
          <p:nvPr>
            <p:ph type="title"/>
          </p:nvPr>
        </p:nvSpPr>
        <p:spPr>
          <a:xfrm>
            <a:off x="2641600" y="1935480"/>
            <a:ext cx="10972800" cy="5760720"/>
          </a:xfrm>
        </p:spPr>
        <p:txBody>
          <a:bodyPr/>
          <a:lstStyle/>
          <a:p>
            <a:endParaRPr lang="en-US" sz="5400" b="1" dirty="0"/>
          </a:p>
        </p:txBody>
      </p:sp>
    </p:spTree>
    <p:extLst>
      <p:ext uri="{BB962C8B-B14F-4D97-AF65-F5344CB8AC3E}">
        <p14:creationId xmlns:p14="http://schemas.microsoft.com/office/powerpoint/2010/main" val="588086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00" y="833498"/>
            <a:ext cx="9753600" cy="7170325"/>
          </a:xfrm>
        </p:spPr>
        <p:txBody>
          <a:bodyPr/>
          <a:lstStyle/>
          <a:p>
            <a:r>
              <a:rPr lang="en-US" sz="7822" b="1" dirty="0"/>
              <a:t>Amazing Grace</a:t>
            </a:r>
            <a:br>
              <a:rPr lang="en-US" sz="7822" b="1" dirty="0"/>
            </a:br>
            <a:r>
              <a:rPr lang="en-US" sz="7822" b="1" dirty="0"/>
              <a:t> (My Chains Are Gone) </a:t>
            </a:r>
            <a:br>
              <a:rPr lang="en-US" b="1" dirty="0"/>
            </a:br>
            <a:br>
              <a:rPr lang="en-US" b="1" dirty="0"/>
            </a:br>
            <a:r>
              <a:rPr lang="en-US" sz="6400" b="1" dirty="0"/>
              <a:t>Chris Tomlin</a:t>
            </a:r>
            <a:br>
              <a:rPr lang="en-US" dirty="0"/>
            </a:br>
            <a:endParaRPr lang="en-US" dirty="0"/>
          </a:p>
        </p:txBody>
      </p:sp>
    </p:spTree>
    <p:extLst>
      <p:ext uri="{BB962C8B-B14F-4D97-AF65-F5344CB8AC3E}">
        <p14:creationId xmlns:p14="http://schemas.microsoft.com/office/powerpoint/2010/main" val="2658605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00" y="833497"/>
            <a:ext cx="9753600" cy="7350948"/>
          </a:xfrm>
        </p:spPr>
        <p:txBody>
          <a:bodyPr>
            <a:noAutofit/>
          </a:bodyPr>
          <a:lstStyle/>
          <a:p>
            <a:r>
              <a:rPr lang="en-US" sz="7111" b="1" dirty="0"/>
              <a:t>Amazing grace</a:t>
            </a:r>
            <a:br>
              <a:rPr lang="en-US" sz="7111" b="1" dirty="0"/>
            </a:br>
            <a:r>
              <a:rPr lang="en-US" sz="7111" b="1" dirty="0"/>
              <a:t>How sweet the sound</a:t>
            </a:r>
            <a:br>
              <a:rPr lang="en-US" sz="7111" b="1" dirty="0"/>
            </a:br>
            <a:r>
              <a:rPr lang="en-US" sz="7111" b="1" dirty="0"/>
              <a:t>That saved a wretch like me</a:t>
            </a:r>
            <a:br>
              <a:rPr lang="en-US" sz="7111" b="1" dirty="0"/>
            </a:br>
            <a:r>
              <a:rPr lang="en-US" sz="7111" b="1" dirty="0"/>
              <a:t>I once was lost, but now I'm found</a:t>
            </a:r>
            <a:br>
              <a:rPr lang="en-US" sz="7111" b="1" dirty="0"/>
            </a:br>
            <a:r>
              <a:rPr lang="en-US" sz="7111" b="1" dirty="0"/>
              <a:t>Was blind, but now I see</a:t>
            </a:r>
          </a:p>
        </p:txBody>
      </p:sp>
    </p:spTree>
    <p:extLst>
      <p:ext uri="{BB962C8B-B14F-4D97-AF65-F5344CB8AC3E}">
        <p14:creationId xmlns:p14="http://schemas.microsoft.com/office/powerpoint/2010/main" val="276207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3251200" y="1087438"/>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0267" y="833497"/>
            <a:ext cx="10566400" cy="7350948"/>
          </a:xfrm>
        </p:spPr>
        <p:txBody>
          <a:bodyPr>
            <a:noAutofit/>
          </a:bodyPr>
          <a:lstStyle/>
          <a:p>
            <a:r>
              <a:rPr lang="en-US" sz="7111" b="1" dirty="0" err="1"/>
              <a:t>'Twas</a:t>
            </a:r>
            <a:r>
              <a:rPr lang="en-US" sz="7111" b="1" dirty="0"/>
              <a:t> grace that taught my heart to fear</a:t>
            </a:r>
            <a:br>
              <a:rPr lang="en-US" sz="7111" b="1" dirty="0"/>
            </a:br>
            <a:r>
              <a:rPr lang="en-US" sz="7111" b="1" dirty="0"/>
              <a:t>And grace my fears relieved</a:t>
            </a:r>
            <a:br>
              <a:rPr lang="en-US" sz="7111" b="1" dirty="0"/>
            </a:br>
            <a:r>
              <a:rPr lang="en-US" sz="7111" b="1" dirty="0"/>
              <a:t>How precious did that grace appear</a:t>
            </a:r>
            <a:br>
              <a:rPr lang="en-US" sz="7111" b="1" dirty="0"/>
            </a:br>
            <a:r>
              <a:rPr lang="en-US" sz="7111" b="1" dirty="0"/>
              <a:t>The hour I first believed</a:t>
            </a:r>
          </a:p>
        </p:txBody>
      </p:sp>
    </p:spTree>
    <p:extLst>
      <p:ext uri="{BB962C8B-B14F-4D97-AF65-F5344CB8AC3E}">
        <p14:creationId xmlns:p14="http://schemas.microsoft.com/office/powerpoint/2010/main" val="2107202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5" y="833497"/>
            <a:ext cx="10837333" cy="7350948"/>
          </a:xfrm>
        </p:spPr>
        <p:txBody>
          <a:bodyPr>
            <a:normAutofit/>
          </a:bodyPr>
          <a:lstStyle/>
          <a:p>
            <a:r>
              <a:rPr lang="en-US" sz="6400" b="1" dirty="0"/>
              <a:t>My chains are gone</a:t>
            </a:r>
            <a:br>
              <a:rPr lang="en-US" sz="6400" b="1" dirty="0"/>
            </a:br>
            <a:r>
              <a:rPr lang="en-US" sz="6400" b="1" dirty="0"/>
              <a:t>I've been set free</a:t>
            </a:r>
            <a:br>
              <a:rPr lang="en-US" sz="6400" b="1" dirty="0"/>
            </a:br>
            <a:r>
              <a:rPr lang="en-US" sz="6400" b="1" dirty="0"/>
              <a:t>My God, my Savior has ransomed me</a:t>
            </a:r>
            <a:br>
              <a:rPr lang="en-US" sz="6400" b="1" dirty="0"/>
            </a:br>
            <a:r>
              <a:rPr lang="en-US" sz="6400" b="1" dirty="0"/>
              <a:t>And like a flood His mercy reigns</a:t>
            </a:r>
            <a:br>
              <a:rPr lang="en-US" sz="6400" b="1" dirty="0"/>
            </a:br>
            <a:r>
              <a:rPr lang="en-US" sz="6400" b="1" dirty="0"/>
              <a:t>Unending love, amazing grace</a:t>
            </a:r>
          </a:p>
        </p:txBody>
      </p:sp>
    </p:spTree>
    <p:extLst>
      <p:ext uri="{BB962C8B-B14F-4D97-AF65-F5344CB8AC3E}">
        <p14:creationId xmlns:p14="http://schemas.microsoft.com/office/powerpoint/2010/main" val="3377730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5" y="833498"/>
            <a:ext cx="10837333" cy="7441259"/>
          </a:xfrm>
        </p:spPr>
        <p:txBody>
          <a:bodyPr>
            <a:normAutofit/>
          </a:bodyPr>
          <a:lstStyle/>
          <a:p>
            <a:r>
              <a:rPr lang="en-US" sz="7111" b="1" dirty="0"/>
              <a:t>The Lord has promised good to me</a:t>
            </a:r>
            <a:br>
              <a:rPr lang="en-US" sz="7111" b="1" dirty="0"/>
            </a:br>
            <a:r>
              <a:rPr lang="en-US" sz="7111" b="1" dirty="0"/>
              <a:t>His word my hope secures</a:t>
            </a:r>
            <a:br>
              <a:rPr lang="en-US" sz="7111" b="1" dirty="0"/>
            </a:br>
            <a:r>
              <a:rPr lang="en-US" sz="7111" b="1" dirty="0"/>
              <a:t>He will my shield and portion be</a:t>
            </a:r>
            <a:br>
              <a:rPr lang="en-US" sz="7111" b="1" dirty="0"/>
            </a:br>
            <a:r>
              <a:rPr lang="en-US" sz="7111" b="1" dirty="0"/>
              <a:t>As long as life endures</a:t>
            </a:r>
          </a:p>
        </p:txBody>
      </p:sp>
    </p:spTree>
    <p:extLst>
      <p:ext uri="{BB962C8B-B14F-4D97-AF65-F5344CB8AC3E}">
        <p14:creationId xmlns:p14="http://schemas.microsoft.com/office/powerpoint/2010/main" val="3568492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5" y="833497"/>
            <a:ext cx="10837333" cy="7350948"/>
          </a:xfrm>
        </p:spPr>
        <p:txBody>
          <a:bodyPr>
            <a:normAutofit/>
          </a:bodyPr>
          <a:lstStyle/>
          <a:p>
            <a:r>
              <a:rPr lang="en-US" sz="6400" b="1" dirty="0"/>
              <a:t>My chains are gone</a:t>
            </a:r>
            <a:br>
              <a:rPr lang="en-US" sz="6400" b="1" dirty="0"/>
            </a:br>
            <a:r>
              <a:rPr lang="en-US" sz="6400" b="1" dirty="0"/>
              <a:t>I've been set free</a:t>
            </a:r>
            <a:br>
              <a:rPr lang="en-US" sz="6400" b="1" dirty="0"/>
            </a:br>
            <a:r>
              <a:rPr lang="en-US" sz="6400" b="1" dirty="0"/>
              <a:t>My God, my Savior has ransomed me</a:t>
            </a:r>
            <a:br>
              <a:rPr lang="en-US" sz="6400" b="1" dirty="0"/>
            </a:br>
            <a:r>
              <a:rPr lang="en-US" sz="6400" b="1" dirty="0"/>
              <a:t>And like a flood His mercy reigns</a:t>
            </a:r>
            <a:br>
              <a:rPr lang="en-US" sz="6400" b="1" dirty="0"/>
            </a:br>
            <a:r>
              <a:rPr lang="en-US" sz="6400" b="1" dirty="0"/>
              <a:t>Unending love, amazing grace</a:t>
            </a:r>
          </a:p>
        </p:txBody>
      </p:sp>
    </p:spTree>
    <p:extLst>
      <p:ext uri="{BB962C8B-B14F-4D97-AF65-F5344CB8AC3E}">
        <p14:creationId xmlns:p14="http://schemas.microsoft.com/office/powerpoint/2010/main" val="772425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5" y="833498"/>
            <a:ext cx="10837333" cy="7170325"/>
          </a:xfrm>
        </p:spPr>
        <p:txBody>
          <a:bodyPr>
            <a:noAutofit/>
          </a:bodyPr>
          <a:lstStyle/>
          <a:p>
            <a:r>
              <a:rPr lang="en-US" sz="6400" b="1" dirty="0"/>
              <a:t>The earth shall soon dissolve like snow</a:t>
            </a:r>
            <a:br>
              <a:rPr lang="en-US" sz="6400" b="1" dirty="0"/>
            </a:br>
            <a:r>
              <a:rPr lang="en-US" sz="6400" b="1" dirty="0"/>
              <a:t>The sun forbear to shine</a:t>
            </a:r>
            <a:br>
              <a:rPr lang="en-US" sz="6400" b="1" dirty="0"/>
            </a:br>
            <a:r>
              <a:rPr lang="en-US" sz="6400" b="1" dirty="0"/>
              <a:t>But God, Who called me here below,</a:t>
            </a:r>
            <a:br>
              <a:rPr lang="en-US" sz="6400" b="1" dirty="0"/>
            </a:br>
            <a:r>
              <a:rPr lang="en-US" sz="6400" b="1" dirty="0"/>
              <a:t>Will be forever mine.</a:t>
            </a:r>
            <a:br>
              <a:rPr lang="en-US" sz="6400" b="1" dirty="0"/>
            </a:br>
            <a:r>
              <a:rPr lang="en-US" sz="6400" b="1" dirty="0"/>
              <a:t>Will be forever mine.</a:t>
            </a:r>
            <a:br>
              <a:rPr lang="en-US" sz="6400" b="1" dirty="0"/>
            </a:br>
            <a:r>
              <a:rPr lang="en-US" sz="6400" b="1" dirty="0"/>
              <a:t>You are forever mine.</a:t>
            </a:r>
          </a:p>
        </p:txBody>
      </p:sp>
    </p:spTree>
    <p:extLst>
      <p:ext uri="{BB962C8B-B14F-4D97-AF65-F5344CB8AC3E}">
        <p14:creationId xmlns:p14="http://schemas.microsoft.com/office/powerpoint/2010/main" val="2939461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5" y="833497"/>
            <a:ext cx="10837333" cy="7350948"/>
          </a:xfrm>
        </p:spPr>
        <p:txBody>
          <a:bodyPr>
            <a:normAutofit/>
          </a:bodyPr>
          <a:lstStyle/>
          <a:p>
            <a:r>
              <a:rPr lang="en-US" sz="6400" b="1" dirty="0"/>
              <a:t>My chains are gone</a:t>
            </a:r>
            <a:br>
              <a:rPr lang="en-US" sz="6400" b="1" dirty="0"/>
            </a:br>
            <a:r>
              <a:rPr lang="en-US" sz="6400" b="1" dirty="0"/>
              <a:t>I've been set free</a:t>
            </a:r>
            <a:br>
              <a:rPr lang="en-US" sz="6400" b="1" dirty="0"/>
            </a:br>
            <a:r>
              <a:rPr lang="en-US" sz="6400" b="1" dirty="0"/>
              <a:t>My God, my Savior has ransomed me</a:t>
            </a:r>
            <a:br>
              <a:rPr lang="en-US" sz="6400" b="1" dirty="0"/>
            </a:br>
            <a:r>
              <a:rPr lang="en-US" sz="6400" b="1" dirty="0"/>
              <a:t>And like a flood His mercy reigns</a:t>
            </a:r>
            <a:br>
              <a:rPr lang="en-US" sz="6400" b="1" dirty="0"/>
            </a:br>
            <a:r>
              <a:rPr lang="en-US" sz="6400" b="1" dirty="0"/>
              <a:t>Unending love, amazing grace</a:t>
            </a:r>
          </a:p>
        </p:txBody>
      </p:sp>
    </p:spTree>
    <p:extLst>
      <p:ext uri="{BB962C8B-B14F-4D97-AF65-F5344CB8AC3E}">
        <p14:creationId xmlns:p14="http://schemas.microsoft.com/office/powerpoint/2010/main" val="1107026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034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2032000" y="4572000"/>
            <a:ext cx="12192000" cy="3429000"/>
          </a:xfrm>
        </p:spPr>
        <p:txBody>
          <a:bodyPr/>
          <a:lstStyle/>
          <a:p>
            <a:r>
              <a:rPr lang="en-US" sz="8000" u="sng" dirty="0"/>
              <a:t>Teaching Moment</a:t>
            </a:r>
            <a:br>
              <a:rPr lang="en-US" sz="8000" u="sng" dirty="0"/>
            </a:br>
            <a:br>
              <a:rPr lang="en-US" sz="6600" b="1" dirty="0"/>
            </a:br>
            <a:r>
              <a:rPr lang="en-US" sz="6600" b="1" dirty="0"/>
              <a:t> Sermon on the Mount Sermon Series</a:t>
            </a:r>
            <a:br>
              <a:rPr lang="en-US" sz="6600" b="1" u="sng" dirty="0"/>
            </a:b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341638" y="493962"/>
            <a:ext cx="11882362" cy="8156079"/>
          </a:xfrm>
          <a:prstGeom prst="rect">
            <a:avLst/>
          </a:prstGeom>
          <a:noFill/>
          <a:ln w="9525">
            <a:noFill/>
            <a:miter lim="800000"/>
            <a:headEnd/>
            <a:tailEnd/>
          </a:ln>
          <a:effectLst/>
        </p:spPr>
        <p:txBody>
          <a:bodyPr wrap="square" anchor="ctr">
            <a:spAutoFit/>
          </a:bodyPr>
          <a:lstStyle/>
          <a:p>
            <a:pPr indent="457206" algn="ctr" defTabSz="914411" fontAlgn="base">
              <a:spcBef>
                <a:spcPct val="0"/>
              </a:spcBef>
              <a:spcAft>
                <a:spcPct val="0"/>
              </a:spcAft>
              <a:tabLst>
                <a:tab pos="-228603" algn="l"/>
                <a:tab pos="0" algn="l"/>
                <a:tab pos="457206" algn="l"/>
                <a:tab pos="571508" algn="l"/>
              </a:tabLst>
              <a:defRPr/>
            </a:pPr>
            <a:endParaRPr lang="en-US" sz="4400" b="1" dirty="0">
              <a:solidFill>
                <a:prstClr val="black"/>
              </a:solidFill>
              <a:latin typeface="Arial" pitchFamily="34" charset="0"/>
              <a:ea typeface="MS PGothic" pitchFamily="34" charset="-128"/>
              <a:cs typeface="Arial" pitchFamily="34" charset="0"/>
            </a:endParaRPr>
          </a:p>
          <a:p>
            <a:pPr indent="457206" algn="ctr" defTabSz="914411" fontAlgn="base">
              <a:spcBef>
                <a:spcPct val="0"/>
              </a:spcBef>
              <a:spcAft>
                <a:spcPct val="0"/>
              </a:spcAft>
              <a:tabLst>
                <a:tab pos="-228603" algn="l"/>
                <a:tab pos="0" algn="l"/>
                <a:tab pos="457206" algn="l"/>
                <a:tab pos="571508"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6" algn="ctr" defTabSz="914411" fontAlgn="base">
              <a:spcBef>
                <a:spcPct val="0"/>
              </a:spcBef>
              <a:spcAft>
                <a:spcPct val="0"/>
              </a:spcAft>
              <a:tabLst>
                <a:tab pos="-228603" algn="l"/>
                <a:tab pos="0" algn="l"/>
                <a:tab pos="457206" algn="l"/>
                <a:tab pos="571508" algn="l"/>
              </a:tabLst>
              <a:defRPr/>
            </a:pPr>
            <a:endParaRPr lang="en-US" sz="3200" b="1" dirty="0">
              <a:solidFill>
                <a:prstClr val="black"/>
              </a:solidFill>
              <a:latin typeface="Arial" pitchFamily="34" charset="0"/>
              <a:ea typeface="MS PGothic" pitchFamily="34" charset="-128"/>
              <a:cs typeface="Arial" pitchFamily="34" charset="0"/>
            </a:endParaRPr>
          </a:p>
          <a:p>
            <a:pPr algn="ctr" defTabSz="914411">
              <a:defRPr/>
            </a:pPr>
            <a:r>
              <a:rPr lang="en-US" sz="3200" b="1" dirty="0">
                <a:solidFill>
                  <a:prstClr val="black"/>
                </a:solidFill>
                <a:latin typeface="Arial" pitchFamily="34" charset="0"/>
                <a:ea typeface="MS PGothic" pitchFamily="34" charset="-128"/>
                <a:cs typeface="Arial" pitchFamily="34" charset="0"/>
              </a:rPr>
              <a:t>OUR FATHER, WHO ART IN HEAVEN,</a:t>
            </a:r>
          </a:p>
          <a:p>
            <a:pPr algn="ctr" defTabSz="914411">
              <a:defRPr/>
            </a:pPr>
            <a:r>
              <a:rPr lang="en-US" sz="3200" b="1" dirty="0">
                <a:solidFill>
                  <a:prstClr val="black"/>
                </a:solidFill>
                <a:latin typeface="Arial" pitchFamily="34" charset="0"/>
                <a:ea typeface="MS PGothic" pitchFamily="34" charset="-128"/>
                <a:cs typeface="Arial" pitchFamily="34" charset="0"/>
              </a:rPr>
              <a:t>HALLOWED BE THY NAME.</a:t>
            </a:r>
          </a:p>
          <a:p>
            <a:pPr algn="ctr" defTabSz="914411">
              <a:defRPr/>
            </a:pPr>
            <a:r>
              <a:rPr lang="en-US" sz="3200" b="1" dirty="0">
                <a:solidFill>
                  <a:prstClr val="black"/>
                </a:solidFill>
                <a:latin typeface="Arial" pitchFamily="34" charset="0"/>
                <a:ea typeface="MS PGothic" pitchFamily="34" charset="-128"/>
                <a:cs typeface="Arial" pitchFamily="34" charset="0"/>
              </a:rPr>
              <a:t>THY KINGDOM COME, THY WILL BE DONE, </a:t>
            </a:r>
          </a:p>
          <a:p>
            <a:pPr algn="ctr" defTabSz="914411">
              <a:defRPr/>
            </a:pPr>
            <a:r>
              <a:rPr lang="en-US" sz="3200" b="1" dirty="0">
                <a:solidFill>
                  <a:prstClr val="black"/>
                </a:solidFill>
                <a:latin typeface="Arial" pitchFamily="34" charset="0"/>
                <a:ea typeface="MS PGothic" pitchFamily="34" charset="-128"/>
                <a:cs typeface="Arial" pitchFamily="34" charset="0"/>
              </a:rPr>
              <a:t>ON EARTH AS IT IS IN HEAVEN.</a:t>
            </a:r>
          </a:p>
          <a:p>
            <a:pPr algn="ctr" defTabSz="914411">
              <a:defRPr/>
            </a:pPr>
            <a:r>
              <a:rPr lang="en-US" sz="3200" b="1" dirty="0">
                <a:solidFill>
                  <a:prstClr val="black"/>
                </a:solidFill>
                <a:latin typeface="Arial" pitchFamily="34" charset="0"/>
                <a:ea typeface="MS PGothic" pitchFamily="34" charset="-128"/>
                <a:cs typeface="Arial" pitchFamily="34" charset="0"/>
              </a:rPr>
              <a:t>GIVE US THIS DAY OUR DAILY BREAD,</a:t>
            </a:r>
          </a:p>
          <a:p>
            <a:pPr algn="ctr" defTabSz="914411">
              <a:defRPr/>
            </a:pPr>
            <a:r>
              <a:rPr lang="en-US" sz="32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11">
              <a:defRPr/>
            </a:pPr>
            <a:r>
              <a:rPr lang="en-US" sz="3200" b="1" dirty="0">
                <a:solidFill>
                  <a:prstClr val="black"/>
                </a:solidFill>
                <a:latin typeface="Arial" pitchFamily="34" charset="0"/>
                <a:ea typeface="MS PGothic" pitchFamily="34" charset="-128"/>
                <a:cs typeface="Arial" pitchFamily="34" charset="0"/>
              </a:rPr>
              <a:t>AND LEAD US NOT INTO TEMPTATION </a:t>
            </a:r>
          </a:p>
          <a:p>
            <a:pPr algn="ctr" defTabSz="914411">
              <a:defRPr/>
            </a:pPr>
            <a:r>
              <a:rPr lang="en-US" sz="3200" b="1" dirty="0">
                <a:solidFill>
                  <a:prstClr val="black"/>
                </a:solidFill>
                <a:latin typeface="Arial" pitchFamily="34" charset="0"/>
                <a:ea typeface="MS PGothic" pitchFamily="34" charset="-128"/>
                <a:cs typeface="Arial" pitchFamily="34" charset="0"/>
              </a:rPr>
              <a:t>BUT DELIVER US FROM EVIL.</a:t>
            </a:r>
          </a:p>
          <a:p>
            <a:pPr algn="ctr" defTabSz="914411">
              <a:defRPr/>
            </a:pPr>
            <a:r>
              <a:rPr lang="en-US" sz="3200" b="1" dirty="0">
                <a:solidFill>
                  <a:prstClr val="black"/>
                </a:solidFill>
                <a:latin typeface="Arial" pitchFamily="34" charset="0"/>
                <a:ea typeface="MS PGothic" pitchFamily="34" charset="-128"/>
                <a:cs typeface="Arial" pitchFamily="34" charset="0"/>
              </a:rPr>
              <a:t>FOR THINE IS THE KINGDOM,</a:t>
            </a:r>
          </a:p>
          <a:p>
            <a:pPr algn="ctr" defTabSz="914411">
              <a:defRPr/>
            </a:pPr>
            <a:r>
              <a:rPr lang="en-US" sz="3200" b="1" dirty="0">
                <a:solidFill>
                  <a:prstClr val="black"/>
                </a:solidFill>
                <a:latin typeface="Arial" pitchFamily="34" charset="0"/>
                <a:ea typeface="MS PGothic" pitchFamily="34" charset="-128"/>
                <a:cs typeface="Arial" pitchFamily="34" charset="0"/>
              </a:rPr>
              <a:t>AND THE POWER, AND THE GLORY FOREVER</a:t>
            </a:r>
          </a:p>
          <a:p>
            <a:pPr algn="ctr" defTabSz="914411">
              <a:defRPr/>
            </a:pPr>
            <a:r>
              <a:rPr lang="en-US" sz="3200" b="1" dirty="0">
                <a:solidFill>
                  <a:prstClr val="black"/>
                </a:solidFill>
                <a:latin typeface="Arial" pitchFamily="34" charset="0"/>
                <a:ea typeface="MS PGothic" pitchFamily="34" charset="-128"/>
                <a:cs typeface="Arial" pitchFamily="34" charset="0"/>
              </a:rPr>
              <a:t>AMEN</a:t>
            </a:r>
          </a:p>
          <a:p>
            <a:pPr algn="ctr" defTabSz="914411">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3502783" y="1688016"/>
            <a:ext cx="9211733" cy="5632023"/>
          </a:xfrm>
        </p:spPr>
        <p:txBody>
          <a:bodyPr/>
          <a:lstStyle/>
          <a:p>
            <a:r>
              <a:rPr lang="en-US" sz="12267" b="1" dirty="0">
                <a:latin typeface="Bernard MT Condensed" panose="02050806060905020404" pitchFamily="18" charset="0"/>
              </a:rPr>
              <a:t>OFFERTORY</a:t>
            </a:r>
          </a:p>
        </p:txBody>
      </p:sp>
    </p:spTree>
    <p:extLst>
      <p:ext uri="{BB962C8B-B14F-4D97-AF65-F5344CB8AC3E}">
        <p14:creationId xmlns:p14="http://schemas.microsoft.com/office/powerpoint/2010/main" val="787295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00" y="833497"/>
            <a:ext cx="9753600" cy="7350948"/>
          </a:xfrm>
        </p:spPr>
        <p:txBody>
          <a:bodyPr/>
          <a:lstStyle/>
          <a:p>
            <a:r>
              <a:rPr lang="en-US" sz="7822" dirty="0">
                <a:latin typeface="Arial Black" pitchFamily="34" charset="0"/>
              </a:rPr>
              <a:t>Leaning on the Everlasting Arms</a:t>
            </a:r>
            <a:br>
              <a:rPr lang="en-US" sz="7822" dirty="0">
                <a:latin typeface="Arial Black" pitchFamily="34" charset="0"/>
              </a:rPr>
            </a:br>
            <a:br>
              <a:rPr lang="en-US" sz="7822" dirty="0">
                <a:latin typeface="Arial Black" pitchFamily="34" charset="0"/>
              </a:rPr>
            </a:br>
            <a:br>
              <a:rPr lang="en-US" dirty="0">
                <a:latin typeface="Arial Black" pitchFamily="34" charset="0"/>
              </a:rPr>
            </a:br>
            <a:r>
              <a:rPr lang="en-US" dirty="0">
                <a:latin typeface="Arial Black" pitchFamily="34" charset="0"/>
              </a:rPr>
              <a:t>Hymn # 575</a:t>
            </a:r>
          </a:p>
        </p:txBody>
      </p:sp>
    </p:spTree>
    <p:extLst>
      <p:ext uri="{BB962C8B-B14F-4D97-AF65-F5344CB8AC3E}">
        <p14:creationId xmlns:p14="http://schemas.microsoft.com/office/powerpoint/2010/main" val="32119700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905760" y="1688731"/>
            <a:ext cx="10485120" cy="5670734"/>
          </a:xfrm>
        </p:spPr>
        <p:txBody>
          <a:bodyPr/>
          <a:lstStyle/>
          <a:p>
            <a:r>
              <a:rPr lang="en-US" sz="5333" b="1" dirty="0"/>
              <a:t>Offsite contributions can be made via Tithely.com</a:t>
            </a:r>
            <a:br>
              <a:rPr lang="en-US" sz="5333" b="1" dirty="0"/>
            </a:br>
            <a:r>
              <a:rPr lang="en-US" sz="5333" b="1" dirty="0"/>
              <a:t>the instructions are on our website </a:t>
            </a:r>
            <a:r>
              <a:rPr lang="en-US" sz="3911" dirty="0"/>
              <a:t>bayshoregardenscommunitychurch.com</a:t>
            </a:r>
            <a:br>
              <a:rPr lang="en-US" sz="4800" dirty="0"/>
            </a:br>
            <a:r>
              <a:rPr lang="en-US" sz="4800" dirty="0"/>
              <a:t>or </a:t>
            </a:r>
            <a:br>
              <a:rPr lang="en-US" sz="4800" dirty="0"/>
            </a:br>
            <a:r>
              <a:rPr lang="en-US" sz="4800" b="1" dirty="0"/>
              <a:t>checks can be mailed to</a:t>
            </a:r>
            <a:br>
              <a:rPr lang="en-US" sz="4800" b="1" dirty="0"/>
            </a:br>
            <a:r>
              <a:rPr lang="en-US" sz="4800" b="1" dirty="0"/>
              <a:t>6228 26</a:t>
            </a:r>
            <a:r>
              <a:rPr lang="en-US" sz="4800" b="1" baseline="30000" dirty="0"/>
              <a:t>th</a:t>
            </a:r>
            <a:r>
              <a:rPr lang="en-US" sz="4800" b="1" dirty="0"/>
              <a:t> street west</a:t>
            </a:r>
            <a:br>
              <a:rPr lang="en-US" sz="4800" b="1" dirty="0"/>
            </a:br>
            <a:r>
              <a:rPr lang="en-US" sz="48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2EAA03B-4E51-B4B7-5DC3-1396C2DF581D}"/>
              </a:ext>
            </a:extLst>
          </p:cNvPr>
          <p:cNvSpPr>
            <a:spLocks noGrp="1" noChangeArrowheads="1"/>
          </p:cNvSpPr>
          <p:nvPr>
            <p:ph type="title"/>
          </p:nvPr>
        </p:nvSpPr>
        <p:spPr/>
        <p:txBody>
          <a:bodyPr/>
          <a:lstStyle/>
          <a:p>
            <a:pPr eaLnBrk="1" hangingPunct="1"/>
            <a:br>
              <a:rPr lang="en-US" altLang="en-US" sz="10429" b="1" i="1">
                <a:solidFill>
                  <a:schemeClr val="tx1"/>
                </a:solidFill>
                <a:latin typeface="Arial Rounded MT Bold" panose="020F0704030504030204" pitchFamily="34" charset="0"/>
              </a:rPr>
            </a:br>
            <a:br>
              <a:rPr lang="en-US" altLang="en-US" sz="10429" b="1" i="1">
                <a:solidFill>
                  <a:schemeClr val="tx1"/>
                </a:solidFill>
                <a:latin typeface="Arial Rounded MT Bold" panose="020F0704030504030204" pitchFamily="34" charset="0"/>
              </a:rPr>
            </a:br>
            <a:br>
              <a:rPr lang="en-US" altLang="en-US" sz="10429" b="1" i="1">
                <a:solidFill>
                  <a:schemeClr val="tx1"/>
                </a:solidFill>
                <a:latin typeface="Arial Rounded MT Bold" panose="020F0704030504030204" pitchFamily="34" charset="0"/>
              </a:rPr>
            </a:br>
            <a:r>
              <a:rPr lang="en-US" altLang="en-US" sz="10429" b="1" i="1">
                <a:solidFill>
                  <a:schemeClr val="tx1"/>
                </a:solidFill>
                <a:latin typeface="Arial Rounded MT Bold" panose="020F0704030504030204" pitchFamily="34" charset="0"/>
              </a:rPr>
              <a:t>Doxology</a:t>
            </a:r>
            <a:endParaRPr lang="en-US" altLang="en-US" sz="6400" b="1">
              <a:solidFill>
                <a:schemeClr val="tx1"/>
              </a:solidFill>
            </a:endParaRPr>
          </a:p>
        </p:txBody>
      </p:sp>
    </p:spTree>
    <p:extLst>
      <p:ext uri="{BB962C8B-B14F-4D97-AF65-F5344CB8AC3E}">
        <p14:creationId xmlns:p14="http://schemas.microsoft.com/office/powerpoint/2010/main" val="59969852"/>
      </p:ext>
    </p:extLst>
  </p:cSld>
  <p:clrMapOvr>
    <a:masterClrMapping/>
  </p:clrMapOvr>
  <p:transition>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E4A4E378-13AB-89BE-9FCC-9B3D3AB69BB6}"/>
              </a:ext>
            </a:extLst>
          </p:cNvPr>
          <p:cNvSpPr txBox="1">
            <a:spLocks noChangeArrowheads="1"/>
          </p:cNvSpPr>
          <p:nvPr/>
        </p:nvSpPr>
        <p:spPr bwMode="auto">
          <a:xfrm>
            <a:off x="2709335" y="1230490"/>
            <a:ext cx="10837333" cy="735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83720" eaLnBrk="0" fontAlgn="base" hangingPunct="0">
              <a:spcBef>
                <a:spcPct val="0"/>
              </a:spcBef>
              <a:spcAft>
                <a:spcPct val="0"/>
              </a:spcAft>
              <a:buNone/>
            </a:pPr>
            <a:r>
              <a:rPr lang="en-US" altLang="en-US" sz="5215" b="1">
                <a:solidFill>
                  <a:srgbClr val="000000"/>
                </a:solidFill>
                <a:latin typeface="Arial Rounded MT Bold" panose="020F0704030504030204" pitchFamily="34" charset="0"/>
              </a:rPr>
              <a:t>Praise God </a:t>
            </a:r>
          </a:p>
          <a:p>
            <a:pPr algn="ctr" defTabSz="1083720" eaLnBrk="0" fontAlgn="base" hangingPunct="0">
              <a:spcBef>
                <a:spcPct val="0"/>
              </a:spcBef>
              <a:spcAft>
                <a:spcPct val="0"/>
              </a:spcAft>
              <a:buNone/>
            </a:pPr>
            <a:r>
              <a:rPr lang="en-US" altLang="en-US" sz="5215" b="1">
                <a:solidFill>
                  <a:srgbClr val="000000"/>
                </a:solidFill>
                <a:latin typeface="Arial Rounded MT Bold" panose="020F0704030504030204" pitchFamily="34" charset="0"/>
              </a:rPr>
              <a:t>from whom all blessings flow;</a:t>
            </a:r>
          </a:p>
          <a:p>
            <a:pPr algn="ctr" defTabSz="1083720" eaLnBrk="0" fontAlgn="base" hangingPunct="0">
              <a:spcBef>
                <a:spcPct val="0"/>
              </a:spcBef>
              <a:spcAft>
                <a:spcPct val="0"/>
              </a:spcAft>
              <a:buNone/>
            </a:pPr>
            <a:r>
              <a:rPr lang="en-US" altLang="en-US" sz="5215" b="1">
                <a:solidFill>
                  <a:srgbClr val="000000"/>
                </a:solidFill>
                <a:latin typeface="Arial Rounded MT Bold" panose="020F0704030504030204" pitchFamily="34" charset="0"/>
              </a:rPr>
              <a:t>Praise Him, </a:t>
            </a:r>
          </a:p>
          <a:p>
            <a:pPr algn="ctr" defTabSz="1083720" eaLnBrk="0" fontAlgn="base" hangingPunct="0">
              <a:spcBef>
                <a:spcPct val="0"/>
              </a:spcBef>
              <a:spcAft>
                <a:spcPct val="0"/>
              </a:spcAft>
              <a:buNone/>
            </a:pPr>
            <a:r>
              <a:rPr lang="en-US" altLang="en-US" sz="5215" b="1">
                <a:solidFill>
                  <a:srgbClr val="000000"/>
                </a:solidFill>
                <a:latin typeface="Arial Rounded MT Bold" panose="020F0704030504030204" pitchFamily="34" charset="0"/>
              </a:rPr>
              <a:t>all creatures here below;</a:t>
            </a:r>
          </a:p>
          <a:p>
            <a:pPr algn="ctr" defTabSz="1083720" eaLnBrk="0" fontAlgn="base" hangingPunct="0">
              <a:spcBef>
                <a:spcPct val="0"/>
              </a:spcBef>
              <a:spcAft>
                <a:spcPct val="0"/>
              </a:spcAft>
              <a:buNone/>
            </a:pPr>
            <a:r>
              <a:rPr lang="en-US" altLang="en-US" sz="5215" b="1">
                <a:solidFill>
                  <a:srgbClr val="000000"/>
                </a:solidFill>
                <a:latin typeface="Arial Rounded MT Bold" panose="020F0704030504030204" pitchFamily="34" charset="0"/>
              </a:rPr>
              <a:t>Praise Him </a:t>
            </a:r>
          </a:p>
          <a:p>
            <a:pPr algn="ctr" defTabSz="1083720" eaLnBrk="0" fontAlgn="base" hangingPunct="0">
              <a:spcBef>
                <a:spcPct val="0"/>
              </a:spcBef>
              <a:spcAft>
                <a:spcPct val="0"/>
              </a:spcAft>
              <a:buNone/>
            </a:pPr>
            <a:r>
              <a:rPr lang="en-US" altLang="en-US" sz="5215" b="1">
                <a:solidFill>
                  <a:srgbClr val="000000"/>
                </a:solidFill>
                <a:latin typeface="Arial Rounded MT Bold" panose="020F0704030504030204" pitchFamily="34" charset="0"/>
              </a:rPr>
              <a:t>above, ye heav’nly host;</a:t>
            </a:r>
          </a:p>
          <a:p>
            <a:pPr algn="ctr" defTabSz="1083720" eaLnBrk="0" fontAlgn="base" hangingPunct="0">
              <a:spcBef>
                <a:spcPct val="0"/>
              </a:spcBef>
              <a:spcAft>
                <a:spcPct val="0"/>
              </a:spcAft>
              <a:buNone/>
            </a:pPr>
            <a:r>
              <a:rPr lang="en-US" altLang="en-US" sz="5215" b="1">
                <a:solidFill>
                  <a:srgbClr val="000000"/>
                </a:solidFill>
                <a:latin typeface="Arial Rounded MT Bold" panose="020F0704030504030204" pitchFamily="34" charset="0"/>
              </a:rPr>
              <a:t>Praise Father, </a:t>
            </a:r>
          </a:p>
          <a:p>
            <a:pPr algn="ctr" defTabSz="1083720" eaLnBrk="0" fontAlgn="base" hangingPunct="0">
              <a:spcBef>
                <a:spcPct val="0"/>
              </a:spcBef>
              <a:spcAft>
                <a:spcPct val="0"/>
              </a:spcAft>
              <a:buNone/>
            </a:pPr>
            <a:r>
              <a:rPr lang="en-US" altLang="en-US" sz="5215" b="1">
                <a:solidFill>
                  <a:srgbClr val="000000"/>
                </a:solidFill>
                <a:latin typeface="Arial Rounded MT Bold" panose="020F0704030504030204" pitchFamily="34" charset="0"/>
              </a:rPr>
              <a:t>Son, and Holy Ghost.</a:t>
            </a:r>
            <a:r>
              <a:rPr lang="en-US" altLang="en-US" sz="5215" b="1">
                <a:solidFill>
                  <a:srgbClr val="000000"/>
                </a:solidFill>
                <a:latin typeface="Times" panose="02020603050405020304" pitchFamily="18" charset="0"/>
              </a:rPr>
              <a:t> </a:t>
            </a:r>
            <a:r>
              <a:rPr lang="en-US" altLang="en-US" sz="4741" b="1">
                <a:solidFill>
                  <a:srgbClr val="000000"/>
                </a:solidFill>
                <a:latin typeface="Times" panose="02020603050405020304" pitchFamily="18" charset="0"/>
              </a:rPr>
              <a:t> </a:t>
            </a:r>
            <a:r>
              <a:rPr lang="en-US" altLang="en-US" sz="6400" b="1">
                <a:solidFill>
                  <a:srgbClr val="000000"/>
                </a:solidFill>
                <a:latin typeface="Times" panose="02020603050405020304" pitchFamily="18" charset="0"/>
              </a:rPr>
              <a:t>          </a:t>
            </a:r>
          </a:p>
          <a:p>
            <a:pPr algn="ctr" defTabSz="1083720" eaLnBrk="0" fontAlgn="base" hangingPunct="0">
              <a:spcBef>
                <a:spcPct val="50000"/>
              </a:spcBef>
              <a:spcAft>
                <a:spcPct val="0"/>
              </a:spcAft>
              <a:buNone/>
            </a:pPr>
            <a:endParaRPr lang="en-US" altLang="en-US" sz="2844" b="1">
              <a:solidFill>
                <a:srgbClr val="000000"/>
              </a:solidFill>
              <a:latin typeface="Times" panose="02020603050405020304" pitchFamily="18" charset="0"/>
            </a:endParaRPr>
          </a:p>
        </p:txBody>
      </p:sp>
    </p:spTree>
    <p:extLst>
      <p:ext uri="{BB962C8B-B14F-4D97-AF65-F5344CB8AC3E}">
        <p14:creationId xmlns:p14="http://schemas.microsoft.com/office/powerpoint/2010/main" val="601600207"/>
      </p:ext>
    </p:extLst>
  </p:cSld>
  <p:clrMapOvr>
    <a:masterClrMapping/>
  </p:clrMapOvr>
  <p:transition>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553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200" y="1417638"/>
            <a:ext cx="8229600" cy="6278562"/>
          </a:xfrm>
        </p:spPr>
        <p:txBody>
          <a:bodyPr>
            <a:normAutofit/>
          </a:bodyPr>
          <a:lstStyle/>
          <a:p>
            <a:r>
              <a:rPr lang="en-US" sz="6600" b="1" dirty="0"/>
              <a:t>The Old Rugged Cross</a:t>
            </a:r>
            <a:br>
              <a:rPr lang="en-US" sz="6000" b="1" dirty="0"/>
            </a:br>
            <a:br>
              <a:rPr lang="en-US" sz="6000" b="1" dirty="0"/>
            </a:br>
            <a:r>
              <a:rPr lang="en-US" b="1" dirty="0"/>
              <a:t>hymn # 327</a:t>
            </a:r>
            <a:endParaRPr lang="en-US" sz="6000" b="1" dirty="0"/>
          </a:p>
        </p:txBody>
      </p:sp>
    </p:spTree>
    <p:extLst>
      <p:ext uri="{BB962C8B-B14F-4D97-AF65-F5344CB8AC3E}">
        <p14:creationId xmlns:p14="http://schemas.microsoft.com/office/powerpoint/2010/main" val="1184240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200" y="1417639"/>
            <a:ext cx="8229600" cy="6354762"/>
          </a:xfrm>
        </p:spPr>
        <p:txBody>
          <a:bodyPr>
            <a:normAutofit/>
          </a:bodyPr>
          <a:lstStyle/>
          <a:p>
            <a:r>
              <a:rPr lang="en-US" b="1" dirty="0"/>
              <a:t>On a hill far away stood an old rugged cross,</a:t>
            </a:r>
            <a:br>
              <a:rPr lang="en-US" b="1" dirty="0"/>
            </a:br>
            <a:r>
              <a:rPr lang="en-US" b="1" dirty="0"/>
              <a:t>the emblem of </a:t>
            </a:r>
            <a:r>
              <a:rPr lang="en-US" b="1" dirty="0" err="1"/>
              <a:t>suff’ring</a:t>
            </a:r>
            <a:r>
              <a:rPr lang="en-US" b="1" dirty="0"/>
              <a:t> and shame</a:t>
            </a:r>
            <a:br>
              <a:rPr lang="en-US" b="1" dirty="0"/>
            </a:br>
            <a:r>
              <a:rPr lang="en-US" b="1" dirty="0"/>
              <a:t>And I love that old cross, where the dearest and best</a:t>
            </a:r>
            <a:br>
              <a:rPr lang="en-US" b="1" dirty="0"/>
            </a:br>
            <a:r>
              <a:rPr lang="en-US" b="1" dirty="0"/>
              <a:t>For a world of lost sinners was slain</a:t>
            </a:r>
          </a:p>
        </p:txBody>
      </p:sp>
    </p:spTree>
    <p:extLst>
      <p:ext uri="{BB962C8B-B14F-4D97-AF65-F5344CB8AC3E}">
        <p14:creationId xmlns:p14="http://schemas.microsoft.com/office/powerpoint/2010/main" val="17896469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0" y="1417639"/>
            <a:ext cx="9753600" cy="6202362"/>
          </a:xfrm>
        </p:spPr>
        <p:txBody>
          <a:bodyPr>
            <a:normAutofit/>
          </a:bodyPr>
          <a:lstStyle/>
          <a:p>
            <a:r>
              <a:rPr lang="en-US" sz="4800" b="1" dirty="0"/>
              <a:t>So I’ll cherish the old rugged cross,</a:t>
            </a:r>
            <a:br>
              <a:rPr lang="en-US" sz="4800" b="1" dirty="0"/>
            </a:br>
            <a:r>
              <a:rPr lang="en-US" sz="4800" b="1" dirty="0"/>
              <a:t>Till my trophies at last I lay down.</a:t>
            </a:r>
            <a:br>
              <a:rPr lang="en-US" sz="4800" b="1" dirty="0"/>
            </a:br>
            <a:r>
              <a:rPr lang="en-US" sz="4800" b="1" dirty="0"/>
              <a:t>I will cling to the old rugged cross,</a:t>
            </a:r>
            <a:br>
              <a:rPr lang="en-US" sz="4800" b="1" dirty="0"/>
            </a:br>
            <a:r>
              <a:rPr lang="en-US" sz="4800" b="1" dirty="0"/>
              <a:t>and exchange it someday for a crown</a:t>
            </a:r>
          </a:p>
        </p:txBody>
      </p:sp>
    </p:spTree>
    <p:extLst>
      <p:ext uri="{BB962C8B-B14F-4D97-AF65-F5344CB8AC3E}">
        <p14:creationId xmlns:p14="http://schemas.microsoft.com/office/powerpoint/2010/main" val="3386163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200" y="1417639"/>
            <a:ext cx="8229600" cy="6202362"/>
          </a:xfrm>
        </p:spPr>
        <p:txBody>
          <a:bodyPr>
            <a:normAutofit/>
          </a:bodyPr>
          <a:lstStyle/>
          <a:p>
            <a:r>
              <a:rPr lang="en-US" sz="4800" b="1" dirty="0"/>
              <a:t>O the old rugged cross, so despised by the world,</a:t>
            </a:r>
            <a:br>
              <a:rPr lang="en-US" sz="4800" b="1" dirty="0"/>
            </a:br>
            <a:r>
              <a:rPr lang="en-US" sz="4800" b="1" dirty="0"/>
              <a:t>Has a wondrous attraction for me;</a:t>
            </a:r>
            <a:br>
              <a:rPr lang="en-US" sz="4800" b="1" dirty="0"/>
            </a:br>
            <a:r>
              <a:rPr lang="en-US" sz="4800" b="1" dirty="0"/>
              <a:t>For the dear Lamb of God left His glory above</a:t>
            </a:r>
            <a:br>
              <a:rPr lang="en-US" sz="4800" b="1" dirty="0"/>
            </a:br>
            <a:r>
              <a:rPr lang="en-US" sz="4800" b="1" dirty="0"/>
              <a:t>to bear it to dark Calvary</a:t>
            </a:r>
          </a:p>
        </p:txBody>
      </p:sp>
    </p:spTree>
    <p:extLst>
      <p:ext uri="{BB962C8B-B14F-4D97-AF65-F5344CB8AC3E}">
        <p14:creationId xmlns:p14="http://schemas.microsoft.com/office/powerpoint/2010/main" val="1870633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0" y="1417639"/>
            <a:ext cx="9601200" cy="6202362"/>
          </a:xfrm>
        </p:spPr>
        <p:txBody>
          <a:bodyPr>
            <a:normAutofit/>
          </a:bodyPr>
          <a:lstStyle/>
          <a:p>
            <a:r>
              <a:rPr lang="en-US" sz="4800" b="1" dirty="0"/>
              <a:t>So I’ll cherish the old rugged cross,</a:t>
            </a:r>
            <a:br>
              <a:rPr lang="en-US" sz="4800" b="1" dirty="0"/>
            </a:br>
            <a:r>
              <a:rPr lang="en-US" sz="4800" b="1" dirty="0"/>
              <a:t>Till my trophies at last I lay down.</a:t>
            </a:r>
            <a:br>
              <a:rPr lang="en-US" sz="4800" b="1" dirty="0"/>
            </a:br>
            <a:r>
              <a:rPr lang="en-US" sz="4800" b="1" dirty="0"/>
              <a:t>I will cling to the old rugged cross,</a:t>
            </a:r>
            <a:br>
              <a:rPr lang="en-US" sz="4800" b="1" dirty="0"/>
            </a:br>
            <a:r>
              <a:rPr lang="en-US" sz="4800" b="1" dirty="0"/>
              <a:t>and exchange it someday for a crown</a:t>
            </a:r>
          </a:p>
        </p:txBody>
      </p:sp>
    </p:spTree>
    <p:extLst>
      <p:ext uri="{BB962C8B-B14F-4D97-AF65-F5344CB8AC3E}">
        <p14:creationId xmlns:p14="http://schemas.microsoft.com/office/powerpoint/2010/main" val="3329778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200" y="1417639"/>
            <a:ext cx="8229600" cy="6354762"/>
          </a:xfrm>
        </p:spPr>
        <p:txBody>
          <a:bodyPr/>
          <a:lstStyle/>
          <a:p>
            <a:r>
              <a:rPr lang="en-US" sz="4800" b="1" dirty="0"/>
              <a:t>In the old rugged cross,</a:t>
            </a:r>
            <a:br>
              <a:rPr lang="en-US" sz="4800" b="1" dirty="0"/>
            </a:br>
            <a:r>
              <a:rPr lang="en-US" sz="4800" b="1" dirty="0"/>
              <a:t>stained with blood so divine,</a:t>
            </a:r>
            <a:br>
              <a:rPr lang="en-US" sz="4800" b="1" dirty="0"/>
            </a:br>
            <a:r>
              <a:rPr lang="en-US" sz="4800" b="1" dirty="0"/>
              <a:t>a wondrous beauty I see;</a:t>
            </a:r>
            <a:br>
              <a:rPr lang="en-US" sz="4800" b="1" dirty="0"/>
            </a:br>
            <a:r>
              <a:rPr lang="en-US" sz="4800" b="1" dirty="0"/>
              <a:t>For ‘twas on that old cross Jesus suffered and died</a:t>
            </a:r>
            <a:br>
              <a:rPr lang="en-US" sz="4800" b="1" dirty="0"/>
            </a:br>
            <a:r>
              <a:rPr lang="en-US" sz="4800" b="1" dirty="0"/>
              <a:t>To pardon and sanctify me</a:t>
            </a:r>
            <a:br>
              <a:rPr lang="en-US" b="1" dirty="0"/>
            </a:br>
            <a:endParaRPr lang="en-US" b="1" dirty="0"/>
          </a:p>
        </p:txBody>
      </p:sp>
    </p:spTree>
    <p:extLst>
      <p:ext uri="{BB962C8B-B14F-4D97-AF65-F5344CB8AC3E}">
        <p14:creationId xmlns:p14="http://schemas.microsoft.com/office/powerpoint/2010/main" val="622422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00" y="833498"/>
            <a:ext cx="9753600" cy="7441259"/>
          </a:xfrm>
        </p:spPr>
        <p:txBody>
          <a:bodyPr>
            <a:normAutofit/>
          </a:bodyPr>
          <a:lstStyle/>
          <a:p>
            <a:r>
              <a:rPr lang="en-US" sz="5689" b="1" dirty="0">
                <a:latin typeface="Arial Black" pitchFamily="34" charset="0"/>
              </a:rPr>
              <a:t>Leaning, leaning</a:t>
            </a:r>
            <a:br>
              <a:rPr lang="en-US" sz="5689" b="1" dirty="0">
                <a:latin typeface="Arial Black" pitchFamily="34" charset="0"/>
              </a:rPr>
            </a:br>
            <a:r>
              <a:rPr lang="en-US" sz="5689" b="1" dirty="0">
                <a:latin typeface="Arial Black" pitchFamily="34" charset="0"/>
              </a:rPr>
              <a:t>safe an secure from all alarms,</a:t>
            </a:r>
            <a:br>
              <a:rPr lang="en-US" sz="5689" b="1" dirty="0">
                <a:latin typeface="Arial Black" pitchFamily="34" charset="0"/>
              </a:rPr>
            </a:br>
            <a:br>
              <a:rPr lang="en-US" sz="5689" b="1" dirty="0">
                <a:latin typeface="Arial Black" pitchFamily="34" charset="0"/>
              </a:rPr>
            </a:br>
            <a:r>
              <a:rPr lang="en-US" sz="5689" b="1" dirty="0">
                <a:latin typeface="Arial Black" pitchFamily="34" charset="0"/>
              </a:rPr>
              <a:t>Leaning, leaning</a:t>
            </a:r>
            <a:br>
              <a:rPr lang="en-US" sz="5689" b="1" dirty="0">
                <a:latin typeface="Arial Black" pitchFamily="34" charset="0"/>
              </a:rPr>
            </a:br>
            <a:r>
              <a:rPr lang="en-US" sz="5689" b="1" dirty="0">
                <a:latin typeface="Arial Black" pitchFamily="34" charset="0"/>
              </a:rPr>
              <a:t>leaning on the everlasting arms</a:t>
            </a:r>
          </a:p>
        </p:txBody>
      </p:sp>
    </p:spTree>
    <p:extLst>
      <p:ext uri="{BB962C8B-B14F-4D97-AF65-F5344CB8AC3E}">
        <p14:creationId xmlns:p14="http://schemas.microsoft.com/office/powerpoint/2010/main" val="39932020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3600" y="1417639"/>
            <a:ext cx="9372600" cy="6202362"/>
          </a:xfrm>
        </p:spPr>
        <p:txBody>
          <a:bodyPr>
            <a:normAutofit/>
          </a:bodyPr>
          <a:lstStyle/>
          <a:p>
            <a:r>
              <a:rPr lang="en-US" sz="4800" b="1" dirty="0"/>
              <a:t>So I’ll cherish the old rugged cross,</a:t>
            </a:r>
            <a:br>
              <a:rPr lang="en-US" sz="4800" b="1" dirty="0"/>
            </a:br>
            <a:r>
              <a:rPr lang="en-US" sz="4800" b="1" dirty="0"/>
              <a:t>Till my trophies at last I lay down.</a:t>
            </a:r>
            <a:br>
              <a:rPr lang="en-US" sz="4800" b="1" dirty="0"/>
            </a:br>
            <a:r>
              <a:rPr lang="en-US" sz="4800" b="1" dirty="0"/>
              <a:t>I will cling to the old rugged cross,</a:t>
            </a:r>
            <a:br>
              <a:rPr lang="en-US" sz="4800" b="1" dirty="0"/>
            </a:br>
            <a:r>
              <a:rPr lang="en-US" sz="4800" b="1" dirty="0"/>
              <a:t>and exchange it someday for a crown</a:t>
            </a:r>
          </a:p>
        </p:txBody>
      </p:sp>
    </p:spTree>
    <p:extLst>
      <p:ext uri="{BB962C8B-B14F-4D97-AF65-F5344CB8AC3E}">
        <p14:creationId xmlns:p14="http://schemas.microsoft.com/office/powerpoint/2010/main" val="24460812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600" y="1417638"/>
            <a:ext cx="8458200" cy="6278562"/>
          </a:xfrm>
        </p:spPr>
        <p:txBody>
          <a:bodyPr>
            <a:normAutofit/>
          </a:bodyPr>
          <a:lstStyle/>
          <a:p>
            <a:r>
              <a:rPr lang="en-US" sz="4800" b="1" dirty="0"/>
              <a:t>To the old rugged cross</a:t>
            </a:r>
            <a:br>
              <a:rPr lang="en-US" sz="4800" b="1" dirty="0"/>
            </a:br>
            <a:r>
              <a:rPr lang="en-US" sz="4800" b="1" dirty="0"/>
              <a:t>I will ever be true</a:t>
            </a:r>
            <a:br>
              <a:rPr lang="en-US" sz="4800" b="1" dirty="0"/>
            </a:br>
            <a:r>
              <a:rPr lang="en-US" sz="4800" b="1" dirty="0"/>
              <a:t>It’s shame and reproach gladly bear. </a:t>
            </a:r>
            <a:br>
              <a:rPr lang="en-US" sz="4800" b="1" dirty="0"/>
            </a:br>
            <a:r>
              <a:rPr lang="en-US" sz="4800" b="1" dirty="0"/>
              <a:t>Then He’ll call me someday to my home faraway</a:t>
            </a:r>
            <a:br>
              <a:rPr lang="en-US" sz="4800" b="1" dirty="0"/>
            </a:br>
            <a:r>
              <a:rPr lang="en-US" sz="4800" b="1" dirty="0"/>
              <a:t>where His glory forever I’ll share.</a:t>
            </a:r>
          </a:p>
        </p:txBody>
      </p:sp>
    </p:spTree>
    <p:extLst>
      <p:ext uri="{BB962C8B-B14F-4D97-AF65-F5344CB8AC3E}">
        <p14:creationId xmlns:p14="http://schemas.microsoft.com/office/powerpoint/2010/main" val="30298111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600" y="1470820"/>
            <a:ext cx="9982200" cy="6202362"/>
          </a:xfrm>
        </p:spPr>
        <p:txBody>
          <a:bodyPr>
            <a:normAutofit/>
          </a:bodyPr>
          <a:lstStyle/>
          <a:p>
            <a:r>
              <a:rPr lang="en-US" sz="4800" b="1" dirty="0"/>
              <a:t>So I’ll cherish the old rugged cross,</a:t>
            </a:r>
            <a:br>
              <a:rPr lang="en-US" sz="4800" b="1" dirty="0"/>
            </a:br>
            <a:r>
              <a:rPr lang="en-US" sz="4800" b="1" dirty="0"/>
              <a:t>Till my trophies at last I lay down.</a:t>
            </a:r>
            <a:br>
              <a:rPr lang="en-US" sz="4800" b="1" dirty="0"/>
            </a:br>
            <a:r>
              <a:rPr lang="en-US" sz="4800" b="1" dirty="0"/>
              <a:t>I will cling to the old rugged cross,</a:t>
            </a:r>
            <a:br>
              <a:rPr lang="en-US" sz="4800" b="1" dirty="0"/>
            </a:br>
            <a:r>
              <a:rPr lang="en-US" sz="4800" b="1" dirty="0"/>
              <a:t>and exchange it someday for a crown</a:t>
            </a:r>
          </a:p>
        </p:txBody>
      </p:sp>
    </p:spTree>
    <p:extLst>
      <p:ext uri="{BB962C8B-B14F-4D97-AF65-F5344CB8AC3E}">
        <p14:creationId xmlns:p14="http://schemas.microsoft.com/office/powerpoint/2010/main" val="40103370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9879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200" y="1417639"/>
            <a:ext cx="8229600" cy="6202362"/>
          </a:xfrm>
        </p:spPr>
        <p:txBody>
          <a:bodyPr/>
          <a:lstStyle/>
          <a:p>
            <a:r>
              <a:rPr lang="en-US" sz="8000" b="1" dirty="0">
                <a:latin typeface="Arial Black" pitchFamily="34" charset="0"/>
              </a:rPr>
              <a:t>In The Garden</a:t>
            </a:r>
            <a:br>
              <a:rPr lang="en-US" sz="8000" b="1" dirty="0">
                <a:latin typeface="Arial Black" pitchFamily="34" charset="0"/>
              </a:rPr>
            </a:br>
            <a:br>
              <a:rPr lang="en-US" b="1" dirty="0">
                <a:latin typeface="Arial Black" pitchFamily="34" charset="0"/>
              </a:rPr>
            </a:br>
            <a:br>
              <a:rPr lang="en-US" b="1" dirty="0">
                <a:latin typeface="Arial Black" pitchFamily="34" charset="0"/>
              </a:rPr>
            </a:br>
            <a:r>
              <a:rPr lang="en-US" b="1" dirty="0">
                <a:latin typeface="Arial Black" pitchFamily="34" charset="0"/>
              </a:rPr>
              <a:t>Hymn 635</a:t>
            </a:r>
          </a:p>
        </p:txBody>
      </p:sp>
    </p:spTree>
    <p:extLst>
      <p:ext uri="{BB962C8B-B14F-4D97-AF65-F5344CB8AC3E}">
        <p14:creationId xmlns:p14="http://schemas.microsoft.com/office/powerpoint/2010/main" val="13303256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600" y="1417639"/>
            <a:ext cx="8915400" cy="6354762"/>
          </a:xfrm>
        </p:spPr>
        <p:txBody>
          <a:bodyPr/>
          <a:lstStyle/>
          <a:p>
            <a:pPr algn="l"/>
            <a:r>
              <a:rPr lang="en-US" sz="4800" b="1" dirty="0">
                <a:latin typeface="Arial Black" pitchFamily="34" charset="0"/>
              </a:rPr>
              <a:t>I come to the garden alone,</a:t>
            </a:r>
            <a:br>
              <a:rPr lang="en-US" sz="4800" b="1" dirty="0">
                <a:latin typeface="Arial Black" pitchFamily="34" charset="0"/>
              </a:rPr>
            </a:br>
            <a:r>
              <a:rPr lang="en-US" sz="4800" b="1" dirty="0">
                <a:latin typeface="Arial Black" pitchFamily="34" charset="0"/>
              </a:rPr>
              <a:t>While the dew is still on the roses;</a:t>
            </a:r>
            <a:br>
              <a:rPr lang="en-US" sz="4800" b="1" dirty="0">
                <a:latin typeface="Arial Black" pitchFamily="34" charset="0"/>
              </a:rPr>
            </a:br>
            <a:r>
              <a:rPr lang="en-US" sz="4800" b="1" dirty="0">
                <a:latin typeface="Arial Black" pitchFamily="34" charset="0"/>
              </a:rPr>
              <a:t>And the voice I hear,</a:t>
            </a:r>
            <a:br>
              <a:rPr lang="en-US" sz="4800" b="1" dirty="0">
                <a:latin typeface="Arial Black" pitchFamily="34" charset="0"/>
              </a:rPr>
            </a:br>
            <a:r>
              <a:rPr lang="en-US" sz="4800" b="1" dirty="0">
                <a:latin typeface="Arial Black" pitchFamily="34" charset="0"/>
              </a:rPr>
              <a:t>falling on my ear, </a:t>
            </a:r>
            <a:br>
              <a:rPr lang="en-US" sz="4800" b="1" dirty="0">
                <a:latin typeface="Arial Black" pitchFamily="34" charset="0"/>
              </a:rPr>
            </a:br>
            <a:r>
              <a:rPr lang="en-US" sz="4800" b="1" dirty="0">
                <a:latin typeface="Arial Black" pitchFamily="34" charset="0"/>
              </a:rPr>
              <a:t>The Son of God discloses</a:t>
            </a:r>
            <a:br>
              <a:rPr lang="en-US" b="1" dirty="0">
                <a:latin typeface="Arial Black" pitchFamily="34" charset="0"/>
              </a:rPr>
            </a:br>
            <a:endParaRPr lang="en-US" b="1" dirty="0">
              <a:latin typeface="Arial Black" pitchFamily="34" charset="0"/>
            </a:endParaRPr>
          </a:p>
        </p:txBody>
      </p:sp>
    </p:spTree>
    <p:extLst>
      <p:ext uri="{BB962C8B-B14F-4D97-AF65-F5344CB8AC3E}">
        <p14:creationId xmlns:p14="http://schemas.microsoft.com/office/powerpoint/2010/main" val="31528962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400" y="1417638"/>
            <a:ext cx="8839200" cy="6278562"/>
          </a:xfrm>
        </p:spPr>
        <p:txBody>
          <a:bodyPr/>
          <a:lstStyle/>
          <a:p>
            <a:pPr algn="l"/>
            <a:r>
              <a:rPr lang="en-US" b="1" dirty="0">
                <a:latin typeface="Arial Black" pitchFamily="34" charset="0"/>
              </a:rPr>
              <a:t>And He walks with me,</a:t>
            </a:r>
            <a:br>
              <a:rPr lang="en-US" b="1" dirty="0">
                <a:latin typeface="Arial Black" pitchFamily="34" charset="0"/>
              </a:rPr>
            </a:br>
            <a:r>
              <a:rPr lang="en-US" b="1" dirty="0">
                <a:latin typeface="Arial Black" pitchFamily="34" charset="0"/>
              </a:rPr>
              <a:t>and He talks with me, And He tells me I am His own,</a:t>
            </a:r>
            <a:br>
              <a:rPr lang="en-US" b="1" dirty="0">
                <a:latin typeface="Arial Black" pitchFamily="34" charset="0"/>
              </a:rPr>
            </a:br>
            <a:r>
              <a:rPr lang="en-US" b="1" dirty="0">
                <a:latin typeface="Arial Black" pitchFamily="34" charset="0"/>
              </a:rPr>
              <a:t>And the joy we share as we tarry there</a:t>
            </a:r>
            <a:br>
              <a:rPr lang="en-US" b="1" dirty="0">
                <a:latin typeface="Arial Black" pitchFamily="34" charset="0"/>
              </a:rPr>
            </a:br>
            <a:r>
              <a:rPr lang="en-US" b="1" dirty="0">
                <a:latin typeface="Arial Black" pitchFamily="34" charset="0"/>
              </a:rPr>
              <a:t>None other has ever known.</a:t>
            </a:r>
          </a:p>
        </p:txBody>
      </p:sp>
    </p:spTree>
    <p:extLst>
      <p:ext uri="{BB962C8B-B14F-4D97-AF65-F5344CB8AC3E}">
        <p14:creationId xmlns:p14="http://schemas.microsoft.com/office/powerpoint/2010/main" val="1532141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400" y="1417638"/>
            <a:ext cx="8839200" cy="6278562"/>
          </a:xfrm>
        </p:spPr>
        <p:txBody>
          <a:bodyPr/>
          <a:lstStyle/>
          <a:p>
            <a:pPr algn="l"/>
            <a:r>
              <a:rPr lang="en-US" b="1" dirty="0">
                <a:latin typeface="Arial Black" pitchFamily="34" charset="0"/>
              </a:rPr>
              <a:t>He speaks, and the sound of His voice</a:t>
            </a:r>
            <a:br>
              <a:rPr lang="en-US" b="1" dirty="0">
                <a:latin typeface="Arial Black" pitchFamily="34" charset="0"/>
              </a:rPr>
            </a:br>
            <a:r>
              <a:rPr lang="en-US" b="1" dirty="0">
                <a:latin typeface="Arial Black" pitchFamily="34" charset="0"/>
              </a:rPr>
              <a:t>Is so sweet the birds hush their singing;</a:t>
            </a:r>
            <a:br>
              <a:rPr lang="en-US" b="1" dirty="0">
                <a:latin typeface="Arial Black" pitchFamily="34" charset="0"/>
              </a:rPr>
            </a:br>
            <a:r>
              <a:rPr lang="en-US" b="1" dirty="0">
                <a:latin typeface="Arial Black" pitchFamily="34" charset="0"/>
              </a:rPr>
              <a:t>And the melody </a:t>
            </a:r>
            <a:br>
              <a:rPr lang="en-US" b="1" dirty="0">
                <a:latin typeface="Arial Black" pitchFamily="34" charset="0"/>
              </a:rPr>
            </a:br>
            <a:r>
              <a:rPr lang="en-US" b="1" dirty="0">
                <a:latin typeface="Arial Black" pitchFamily="34" charset="0"/>
              </a:rPr>
              <a:t>that He gave to me</a:t>
            </a:r>
            <a:br>
              <a:rPr lang="en-US" b="1" dirty="0">
                <a:latin typeface="Arial Black" pitchFamily="34" charset="0"/>
              </a:rPr>
            </a:br>
            <a:r>
              <a:rPr lang="en-US" b="1" dirty="0">
                <a:latin typeface="Arial Black" pitchFamily="34" charset="0"/>
              </a:rPr>
              <a:t>Within my heart is ringing.</a:t>
            </a:r>
          </a:p>
        </p:txBody>
      </p:sp>
    </p:spTree>
    <p:extLst>
      <p:ext uri="{BB962C8B-B14F-4D97-AF65-F5344CB8AC3E}">
        <p14:creationId xmlns:p14="http://schemas.microsoft.com/office/powerpoint/2010/main" val="1551628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400" y="1417638"/>
            <a:ext cx="8839200" cy="6278562"/>
          </a:xfrm>
        </p:spPr>
        <p:txBody>
          <a:bodyPr/>
          <a:lstStyle/>
          <a:p>
            <a:pPr algn="l"/>
            <a:r>
              <a:rPr lang="en-US" b="1" dirty="0">
                <a:latin typeface="Arial Black" pitchFamily="34" charset="0"/>
              </a:rPr>
              <a:t>And He walks with me,</a:t>
            </a:r>
            <a:br>
              <a:rPr lang="en-US" b="1" dirty="0">
                <a:latin typeface="Arial Black" pitchFamily="34" charset="0"/>
              </a:rPr>
            </a:br>
            <a:r>
              <a:rPr lang="en-US" b="1" dirty="0">
                <a:latin typeface="Arial Black" pitchFamily="34" charset="0"/>
              </a:rPr>
              <a:t>and He talks with me, And He tells me I am His own,</a:t>
            </a:r>
            <a:br>
              <a:rPr lang="en-US" b="1" dirty="0">
                <a:latin typeface="Arial Black" pitchFamily="34" charset="0"/>
              </a:rPr>
            </a:br>
            <a:r>
              <a:rPr lang="en-US" b="1" dirty="0">
                <a:latin typeface="Arial Black" pitchFamily="34" charset="0"/>
              </a:rPr>
              <a:t>And the joy we share as we tarry there</a:t>
            </a:r>
            <a:br>
              <a:rPr lang="en-US" b="1" dirty="0">
                <a:latin typeface="Arial Black" pitchFamily="34" charset="0"/>
              </a:rPr>
            </a:br>
            <a:r>
              <a:rPr lang="en-US" b="1" dirty="0">
                <a:latin typeface="Arial Black" pitchFamily="34" charset="0"/>
              </a:rPr>
              <a:t>None other has ever known.</a:t>
            </a:r>
          </a:p>
        </p:txBody>
      </p:sp>
    </p:spTree>
    <p:extLst>
      <p:ext uri="{BB962C8B-B14F-4D97-AF65-F5344CB8AC3E}">
        <p14:creationId xmlns:p14="http://schemas.microsoft.com/office/powerpoint/2010/main" val="22954529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400" y="1417638"/>
            <a:ext cx="8839200" cy="6278562"/>
          </a:xfrm>
        </p:spPr>
        <p:txBody>
          <a:bodyPr/>
          <a:lstStyle/>
          <a:p>
            <a:pPr algn="l"/>
            <a:r>
              <a:rPr lang="en-US" b="1" dirty="0">
                <a:latin typeface="Arial Black" pitchFamily="34" charset="0"/>
              </a:rPr>
              <a:t>I’d stay in the garden with Him</a:t>
            </a:r>
            <a:br>
              <a:rPr lang="en-US" b="1" dirty="0">
                <a:latin typeface="Arial Black" pitchFamily="34" charset="0"/>
              </a:rPr>
            </a:br>
            <a:r>
              <a:rPr lang="en-US" b="1" dirty="0" err="1">
                <a:latin typeface="Arial Black" pitchFamily="34" charset="0"/>
              </a:rPr>
              <a:t>Tho</a:t>
            </a:r>
            <a:r>
              <a:rPr lang="en-US" b="1" dirty="0">
                <a:latin typeface="Arial Black" pitchFamily="34" charset="0"/>
              </a:rPr>
              <a:t>’ the night around me be falling;</a:t>
            </a:r>
            <a:br>
              <a:rPr lang="en-US" b="1" dirty="0">
                <a:latin typeface="Arial Black" pitchFamily="34" charset="0"/>
              </a:rPr>
            </a:br>
            <a:r>
              <a:rPr lang="en-US" b="1" dirty="0">
                <a:latin typeface="Arial Black" pitchFamily="34" charset="0"/>
              </a:rPr>
              <a:t>But he bids me go</a:t>
            </a:r>
            <a:br>
              <a:rPr lang="en-US" b="1" dirty="0">
                <a:latin typeface="Arial Black" pitchFamily="34" charset="0"/>
              </a:rPr>
            </a:br>
            <a:r>
              <a:rPr lang="en-US" b="1" dirty="0">
                <a:latin typeface="Arial Black" pitchFamily="34" charset="0"/>
              </a:rPr>
              <a:t>Through the voice of woe;</a:t>
            </a:r>
            <a:br>
              <a:rPr lang="en-US" b="1" dirty="0">
                <a:latin typeface="Arial Black" pitchFamily="34" charset="0"/>
              </a:rPr>
            </a:br>
            <a:r>
              <a:rPr lang="en-US" b="1" dirty="0">
                <a:latin typeface="Arial Black" pitchFamily="34" charset="0"/>
              </a:rPr>
              <a:t>His voice to me is calling.</a:t>
            </a:r>
          </a:p>
        </p:txBody>
      </p:sp>
    </p:spTree>
    <p:extLst>
      <p:ext uri="{BB962C8B-B14F-4D97-AF65-F5344CB8AC3E}">
        <p14:creationId xmlns:p14="http://schemas.microsoft.com/office/powerpoint/2010/main" val="1447059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00" y="833498"/>
            <a:ext cx="9753600" cy="7441259"/>
          </a:xfrm>
        </p:spPr>
        <p:txBody>
          <a:bodyPr/>
          <a:lstStyle/>
          <a:p>
            <a:r>
              <a:rPr lang="en-US" b="1" dirty="0">
                <a:latin typeface="Arial Black" pitchFamily="34" charset="0"/>
              </a:rPr>
              <a:t>What a fellowship,</a:t>
            </a:r>
            <a:br>
              <a:rPr lang="en-US" b="1" dirty="0">
                <a:latin typeface="Arial Black" pitchFamily="34" charset="0"/>
              </a:rPr>
            </a:br>
            <a:r>
              <a:rPr lang="en-US" b="1" dirty="0">
                <a:latin typeface="Arial Black" pitchFamily="34" charset="0"/>
              </a:rPr>
              <a:t>what a joy divine,</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What a blessedness</a:t>
            </a:r>
            <a:br>
              <a:rPr lang="en-US" b="1" dirty="0">
                <a:latin typeface="Arial Black" pitchFamily="34" charset="0"/>
              </a:rPr>
            </a:br>
            <a:r>
              <a:rPr lang="en-US" b="1" dirty="0">
                <a:latin typeface="Arial Black" pitchFamily="34" charset="0"/>
              </a:rPr>
              <a:t>what a peace is mine,</a:t>
            </a:r>
            <a:br>
              <a:rPr lang="en-US" b="1" dirty="0">
                <a:latin typeface="Arial Black" pitchFamily="34" charset="0"/>
              </a:rPr>
            </a:br>
            <a:r>
              <a:rPr lang="en-US" b="1" dirty="0">
                <a:latin typeface="Arial Black" pitchFamily="34" charset="0"/>
              </a:rPr>
              <a:t>Leaning on the everlasting arms. </a:t>
            </a:r>
          </a:p>
        </p:txBody>
      </p:sp>
    </p:spTree>
    <p:extLst>
      <p:ext uri="{BB962C8B-B14F-4D97-AF65-F5344CB8AC3E}">
        <p14:creationId xmlns:p14="http://schemas.microsoft.com/office/powerpoint/2010/main" val="24910870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400" y="1417638"/>
            <a:ext cx="8839200" cy="6278562"/>
          </a:xfrm>
        </p:spPr>
        <p:txBody>
          <a:bodyPr/>
          <a:lstStyle/>
          <a:p>
            <a:pPr algn="l"/>
            <a:r>
              <a:rPr lang="en-US" b="1" dirty="0">
                <a:latin typeface="Arial Black" pitchFamily="34" charset="0"/>
              </a:rPr>
              <a:t>And He walks with me,</a:t>
            </a:r>
            <a:br>
              <a:rPr lang="en-US" b="1" dirty="0">
                <a:latin typeface="Arial Black" pitchFamily="34" charset="0"/>
              </a:rPr>
            </a:br>
            <a:r>
              <a:rPr lang="en-US" b="1" dirty="0">
                <a:latin typeface="Arial Black" pitchFamily="34" charset="0"/>
              </a:rPr>
              <a:t>and He talks with me, And He tells me I am His own,</a:t>
            </a:r>
            <a:br>
              <a:rPr lang="en-US" b="1" dirty="0">
                <a:latin typeface="Arial Black" pitchFamily="34" charset="0"/>
              </a:rPr>
            </a:br>
            <a:r>
              <a:rPr lang="en-US" b="1" dirty="0">
                <a:latin typeface="Arial Black" pitchFamily="34" charset="0"/>
              </a:rPr>
              <a:t>And the joy we share as we tarry there</a:t>
            </a:r>
            <a:br>
              <a:rPr lang="en-US" b="1" dirty="0">
                <a:latin typeface="Arial Black" pitchFamily="34" charset="0"/>
              </a:rPr>
            </a:br>
            <a:r>
              <a:rPr lang="en-US" b="1" dirty="0">
                <a:latin typeface="Arial Black" pitchFamily="34" charset="0"/>
              </a:rPr>
              <a:t>None other has ever known.</a:t>
            </a:r>
          </a:p>
        </p:txBody>
      </p:sp>
    </p:spTree>
    <p:extLst>
      <p:ext uri="{BB962C8B-B14F-4D97-AF65-F5344CB8AC3E}">
        <p14:creationId xmlns:p14="http://schemas.microsoft.com/office/powerpoint/2010/main" val="27443727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9867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3860800" y="1081764"/>
            <a:ext cx="8534400" cy="6826484"/>
          </a:xfrm>
          <a:prstGeom prst="rect">
            <a:avLst/>
          </a:prstGeom>
          <a:noFill/>
          <a:ln w="9525">
            <a:noFill/>
            <a:miter lim="800000"/>
            <a:headEnd/>
            <a:tailEnd/>
          </a:ln>
        </p:spPr>
        <p:txBody>
          <a:bodyPr anchor="ctr">
            <a:spAutoFit/>
          </a:bodyPr>
          <a:lstStyle/>
          <a:p>
            <a:pPr algn="ctr" defTabSz="914411" fontAlgn="base">
              <a:spcBef>
                <a:spcPct val="0"/>
              </a:spcBef>
              <a:spcAft>
                <a:spcPct val="0"/>
              </a:spcAft>
              <a:tabLst>
                <a:tab pos="0" algn="l"/>
                <a:tab pos="457206" algn="l"/>
                <a:tab pos="571508" algn="l"/>
                <a:tab pos="914411" algn="l"/>
                <a:tab pos="1143014"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11" fontAlgn="base">
              <a:spcBef>
                <a:spcPct val="0"/>
              </a:spcBef>
              <a:spcAft>
                <a:spcPct val="0"/>
              </a:spcAft>
              <a:tabLst>
                <a:tab pos="0" algn="l"/>
                <a:tab pos="457206" algn="l"/>
                <a:tab pos="571508" algn="l"/>
                <a:tab pos="914411" algn="l"/>
                <a:tab pos="1143014" algn="l"/>
              </a:tabLst>
            </a:pPr>
            <a:endParaRPr lang="en-US" sz="3600" b="1">
              <a:solidFill>
                <a:srgbClr val="000000"/>
              </a:solidFill>
              <a:latin typeface="Arial" pitchFamily="34" charset="0"/>
              <a:ea typeface="MS PGothic" pitchFamily="34" charset="-128"/>
              <a:cs typeface="Arial" pitchFamily="34" charset="0"/>
            </a:endParaRPr>
          </a:p>
          <a:p>
            <a:pPr algn="ctr" defTabSz="914411" fontAlgn="base">
              <a:spcBef>
                <a:spcPct val="0"/>
              </a:spcBef>
              <a:spcAft>
                <a:spcPct val="0"/>
              </a:spcAft>
              <a:tabLst>
                <a:tab pos="0" algn="l"/>
                <a:tab pos="457206" algn="l"/>
                <a:tab pos="571508" algn="l"/>
                <a:tab pos="914411" algn="l"/>
                <a:tab pos="1143014"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11" fontAlgn="base">
              <a:spcBef>
                <a:spcPct val="0"/>
              </a:spcBef>
              <a:spcAft>
                <a:spcPct val="0"/>
              </a:spcAft>
              <a:tabLst>
                <a:tab pos="0" algn="l"/>
                <a:tab pos="457206" algn="l"/>
                <a:tab pos="571508" algn="l"/>
                <a:tab pos="914411" algn="l"/>
                <a:tab pos="1143014"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11" fontAlgn="base">
              <a:spcBef>
                <a:spcPct val="0"/>
              </a:spcBef>
              <a:spcAft>
                <a:spcPct val="0"/>
              </a:spcAft>
              <a:tabLst>
                <a:tab pos="0" algn="l"/>
                <a:tab pos="457206" algn="l"/>
                <a:tab pos="571508" algn="l"/>
                <a:tab pos="914411" algn="l"/>
                <a:tab pos="1143014" algn="l"/>
              </a:tabLst>
            </a:pPr>
            <a:endParaRPr lang="en-US" sz="3200" b="1">
              <a:solidFill>
                <a:srgbClr val="000000"/>
              </a:solidFill>
              <a:latin typeface="Arial" pitchFamily="34" charset="0"/>
              <a:ea typeface="MS PGothic" pitchFamily="34" charset="-128"/>
              <a:cs typeface="Arial" pitchFamily="34" charset="0"/>
            </a:endParaRPr>
          </a:p>
          <a:p>
            <a:pPr algn="ctr" defTabSz="914411" fontAlgn="base">
              <a:spcBef>
                <a:spcPct val="0"/>
              </a:spcBef>
              <a:spcAft>
                <a:spcPct val="0"/>
              </a:spcAft>
              <a:tabLst>
                <a:tab pos="0" algn="l"/>
                <a:tab pos="457206" algn="l"/>
                <a:tab pos="571508" algn="l"/>
                <a:tab pos="914411" algn="l"/>
                <a:tab pos="1143014" algn="l"/>
              </a:tabLst>
            </a:pPr>
            <a:endParaRPr lang="en-US" sz="3200" b="1">
              <a:solidFill>
                <a:srgbClr val="000000"/>
              </a:solidFill>
              <a:latin typeface="Arial" pitchFamily="34" charset="0"/>
              <a:ea typeface="MS PGothic" pitchFamily="34" charset="-128"/>
              <a:cs typeface="Arial" pitchFamily="34" charset="0"/>
            </a:endParaRPr>
          </a:p>
          <a:p>
            <a:pPr algn="ctr" defTabSz="914411" fontAlgn="base">
              <a:spcBef>
                <a:spcPct val="0"/>
              </a:spcBef>
              <a:spcAft>
                <a:spcPct val="0"/>
              </a:spcAft>
              <a:tabLst>
                <a:tab pos="0" algn="l"/>
                <a:tab pos="457206" algn="l"/>
                <a:tab pos="571508" algn="l"/>
                <a:tab pos="914411" algn="l"/>
                <a:tab pos="1143014" algn="l"/>
              </a:tabLst>
            </a:pPr>
            <a:endParaRPr lang="en-US" sz="3200" b="1">
              <a:solidFill>
                <a:srgbClr val="000000"/>
              </a:solidFill>
              <a:latin typeface="Arial" pitchFamily="34" charset="0"/>
              <a:ea typeface="MS PGothic" pitchFamily="34" charset="-128"/>
              <a:cs typeface="Arial" pitchFamily="34" charset="0"/>
            </a:endParaRPr>
          </a:p>
          <a:p>
            <a:pPr algn="ctr" defTabSz="914411" fontAlgn="base">
              <a:spcBef>
                <a:spcPct val="0"/>
              </a:spcBef>
              <a:spcAft>
                <a:spcPct val="0"/>
              </a:spcAft>
              <a:tabLst>
                <a:tab pos="0" algn="l"/>
                <a:tab pos="457206" algn="l"/>
                <a:tab pos="571508" algn="l"/>
                <a:tab pos="914411" algn="l"/>
                <a:tab pos="1143014" algn="l"/>
              </a:tabLst>
            </a:pPr>
            <a:endParaRPr lang="en-US" sz="3200" b="1">
              <a:solidFill>
                <a:srgbClr val="000000"/>
              </a:solidFill>
              <a:latin typeface="Arial" pitchFamily="34" charset="0"/>
              <a:ea typeface="MS PGothic" pitchFamily="34" charset="-128"/>
              <a:cs typeface="Arial" pitchFamily="34" charset="0"/>
            </a:endParaRPr>
          </a:p>
          <a:p>
            <a:pPr algn="ctr" defTabSz="914411" fontAlgn="base">
              <a:spcBef>
                <a:spcPct val="0"/>
              </a:spcBef>
              <a:spcAft>
                <a:spcPct val="0"/>
              </a:spcAft>
              <a:tabLst>
                <a:tab pos="0" algn="l"/>
                <a:tab pos="457206" algn="l"/>
                <a:tab pos="571508" algn="l"/>
                <a:tab pos="914411" algn="l"/>
                <a:tab pos="1143014" algn="l"/>
              </a:tabLst>
            </a:pPr>
            <a:endParaRPr lang="en-US" sz="3200" b="1">
              <a:solidFill>
                <a:srgbClr val="000000"/>
              </a:solidFill>
              <a:latin typeface="Arial" pitchFamily="34" charset="0"/>
              <a:ea typeface="MS PGothic" pitchFamily="34" charset="-128"/>
              <a:cs typeface="Arial" pitchFamily="34" charset="0"/>
            </a:endParaRPr>
          </a:p>
          <a:p>
            <a:pPr algn="ctr" defTabSz="914411" fontAlgn="base">
              <a:spcBef>
                <a:spcPct val="0"/>
              </a:spcBef>
              <a:spcAft>
                <a:spcPct val="0"/>
              </a:spcAft>
              <a:tabLst>
                <a:tab pos="0" algn="l"/>
                <a:tab pos="457206" algn="l"/>
                <a:tab pos="571508" algn="l"/>
                <a:tab pos="914411" algn="l"/>
                <a:tab pos="1143014" algn="l"/>
              </a:tabLst>
            </a:pPr>
            <a:endParaRPr lang="en-US" sz="3200" b="1">
              <a:solidFill>
                <a:srgbClr val="000000"/>
              </a:solidFill>
              <a:latin typeface="Arial" pitchFamily="34" charset="0"/>
              <a:ea typeface="MS PGothic" pitchFamily="34" charset="-128"/>
              <a:cs typeface="Arial" pitchFamily="34" charset="0"/>
            </a:endParaRPr>
          </a:p>
          <a:p>
            <a:pPr algn="ctr" defTabSz="914411" fontAlgn="base">
              <a:spcBef>
                <a:spcPct val="0"/>
              </a:spcBef>
              <a:spcAft>
                <a:spcPct val="0"/>
              </a:spcAft>
              <a:tabLst>
                <a:tab pos="0" algn="l"/>
                <a:tab pos="457206" algn="l"/>
                <a:tab pos="571508" algn="l"/>
                <a:tab pos="914411" algn="l"/>
                <a:tab pos="1143014" algn="l"/>
              </a:tabLst>
            </a:pPr>
            <a:endParaRPr lang="en-US" sz="3200" b="1">
              <a:solidFill>
                <a:srgbClr val="000000"/>
              </a:solidFill>
              <a:latin typeface="Arial" pitchFamily="34" charset="0"/>
              <a:ea typeface="MS PGothic" pitchFamily="34" charset="-128"/>
              <a:cs typeface="Arial" pitchFamily="34" charset="0"/>
            </a:endParaRPr>
          </a:p>
          <a:p>
            <a:pPr algn="just" defTabSz="914411" fontAlgn="base">
              <a:spcBef>
                <a:spcPct val="0"/>
              </a:spcBef>
              <a:spcAft>
                <a:spcPct val="0"/>
              </a:spcAft>
              <a:tabLst>
                <a:tab pos="0" algn="l"/>
                <a:tab pos="457206" algn="l"/>
                <a:tab pos="571508" algn="l"/>
                <a:tab pos="914411" algn="l"/>
                <a:tab pos="1143014"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6223000" y="4876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00" y="833498"/>
            <a:ext cx="9753600" cy="7441259"/>
          </a:xfrm>
        </p:spPr>
        <p:txBody>
          <a:bodyPr>
            <a:normAutofit/>
          </a:bodyPr>
          <a:lstStyle/>
          <a:p>
            <a:r>
              <a:rPr lang="en-US" sz="5689" b="1" dirty="0">
                <a:latin typeface="Arial Black" pitchFamily="34" charset="0"/>
              </a:rPr>
              <a:t>Leaning, leaning</a:t>
            </a:r>
            <a:br>
              <a:rPr lang="en-US" sz="5689" b="1" dirty="0">
                <a:latin typeface="Arial Black" pitchFamily="34" charset="0"/>
              </a:rPr>
            </a:br>
            <a:r>
              <a:rPr lang="en-US" sz="5689" b="1" dirty="0">
                <a:latin typeface="Arial Black" pitchFamily="34" charset="0"/>
              </a:rPr>
              <a:t>safe an secure from all alarms,</a:t>
            </a:r>
            <a:br>
              <a:rPr lang="en-US" sz="5689" b="1" dirty="0">
                <a:latin typeface="Arial Black" pitchFamily="34" charset="0"/>
              </a:rPr>
            </a:br>
            <a:br>
              <a:rPr lang="en-US" sz="5689" b="1" dirty="0">
                <a:latin typeface="Arial Black" pitchFamily="34" charset="0"/>
              </a:rPr>
            </a:br>
            <a:r>
              <a:rPr lang="en-US" sz="5689" b="1" dirty="0">
                <a:latin typeface="Arial Black" pitchFamily="34" charset="0"/>
              </a:rPr>
              <a:t>Leaning, leaning</a:t>
            </a:r>
            <a:br>
              <a:rPr lang="en-US" sz="5689" b="1" dirty="0">
                <a:latin typeface="Arial Black" pitchFamily="34" charset="0"/>
              </a:rPr>
            </a:br>
            <a:r>
              <a:rPr lang="en-US" sz="5689" b="1" dirty="0">
                <a:latin typeface="Arial Black" pitchFamily="34" charset="0"/>
              </a:rPr>
              <a:t>leaning on the everlasting arms</a:t>
            </a:r>
          </a:p>
        </p:txBody>
      </p:sp>
    </p:spTree>
    <p:extLst>
      <p:ext uri="{BB962C8B-B14F-4D97-AF65-F5344CB8AC3E}">
        <p14:creationId xmlns:p14="http://schemas.microsoft.com/office/powerpoint/2010/main" val="70865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00" y="833497"/>
            <a:ext cx="9753600" cy="7350948"/>
          </a:xfrm>
        </p:spPr>
        <p:txBody>
          <a:bodyPr/>
          <a:lstStyle/>
          <a:p>
            <a:r>
              <a:rPr lang="en-US" b="1" dirty="0">
                <a:latin typeface="Arial Black" pitchFamily="34" charset="0"/>
              </a:rPr>
              <a:t>O how sweet to walk</a:t>
            </a:r>
            <a:br>
              <a:rPr lang="en-US" b="1" dirty="0">
                <a:latin typeface="Arial Black" pitchFamily="34" charset="0"/>
              </a:rPr>
            </a:br>
            <a:r>
              <a:rPr lang="en-US" b="1" dirty="0">
                <a:latin typeface="Arial Black" pitchFamily="34" charset="0"/>
              </a:rPr>
              <a:t>in the pilgrim way,</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O how bright the path</a:t>
            </a:r>
            <a:br>
              <a:rPr lang="en-US" b="1" dirty="0">
                <a:latin typeface="Arial Black" pitchFamily="34" charset="0"/>
              </a:rPr>
            </a:br>
            <a:r>
              <a:rPr lang="en-US" b="1" dirty="0">
                <a:latin typeface="Arial Black" pitchFamily="34" charset="0"/>
              </a:rPr>
              <a:t>grows from day to day,</a:t>
            </a:r>
            <a:br>
              <a:rPr lang="en-US" b="1" dirty="0">
                <a:latin typeface="Arial Black" pitchFamily="34" charset="0"/>
              </a:rPr>
            </a:br>
            <a:r>
              <a:rPr lang="en-US" b="1" dirty="0">
                <a:latin typeface="Arial Black" pitchFamily="34" charset="0"/>
              </a:rPr>
              <a:t>leaning on the everlasting arms.</a:t>
            </a:r>
          </a:p>
        </p:txBody>
      </p:sp>
    </p:spTree>
    <p:extLst>
      <p:ext uri="{BB962C8B-B14F-4D97-AF65-F5344CB8AC3E}">
        <p14:creationId xmlns:p14="http://schemas.microsoft.com/office/powerpoint/2010/main" val="1879324176"/>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5838</TotalTime>
  <Words>1613</Words>
  <Application>Microsoft Office PowerPoint</Application>
  <PresentationFormat>Custom</PresentationFormat>
  <Paragraphs>94</Paragraphs>
  <Slides>72</Slides>
  <Notes>2</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72</vt:i4>
      </vt:variant>
    </vt:vector>
  </HeadingPairs>
  <TitlesOfParts>
    <vt:vector size="95" baseType="lpstr">
      <vt:lpstr>MS PGothic</vt:lpstr>
      <vt:lpstr>Aharoni</vt:lpstr>
      <vt:lpstr>Algerian</vt:lpstr>
      <vt:lpstr>Amasis MT Pro Black</vt:lpstr>
      <vt:lpstr>Arial</vt:lpstr>
      <vt:lpstr>Arial Black</vt:lpstr>
      <vt:lpstr>Arial Rounded MT Bold</vt:lpstr>
      <vt:lpstr>Baguet Script</vt:lpstr>
      <vt:lpstr>Berlin Sans FB</vt:lpstr>
      <vt:lpstr>Bernard MT Condensed</vt:lpstr>
      <vt:lpstr>Broadway</vt:lpstr>
      <vt:lpstr>Calibri</vt:lpstr>
      <vt:lpstr>Calibri Light</vt:lpstr>
      <vt:lpstr>Times</vt:lpstr>
      <vt:lpstr>3_Office Theme</vt:lpstr>
      <vt:lpstr>4_Office Theme</vt:lpstr>
      <vt:lpstr>6_Office Theme</vt:lpstr>
      <vt:lpstr>7_Office Theme</vt:lpstr>
      <vt:lpstr>5_Office Theme</vt:lpstr>
      <vt:lpstr>Default Design</vt:lpstr>
      <vt:lpstr>Office Theme</vt:lpstr>
      <vt:lpstr>1_Office Theme</vt:lpstr>
      <vt:lpstr>Office 2013 - 2022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Leaning on the Everlasting Arms   Hymn # 575</vt:lpstr>
      <vt:lpstr>Leaning, leaning safe an secure from all alarms,  Leaning, leaning leaning on the everlasting arms</vt:lpstr>
      <vt:lpstr>What a fellowship, what a joy divine, Leaning on the everlasting arms. What a blessedness what a peace is mine, Leaning on the everlasting arms. </vt:lpstr>
      <vt:lpstr>Leaning, leaning safe an secure from all alarms,  Leaning, leaning leaning on the everlasting arms</vt:lpstr>
      <vt:lpstr>O how sweet to walk in the pilgrim way, leaning on the everlasting arms. O how bright the path grows from day to day, leaning on the everlasting arms.</vt:lpstr>
      <vt:lpstr>Leaning, leaning safe an secure from all alarms,  Leaning, leaning leaning on the everlasting arms</vt:lpstr>
      <vt:lpstr>What have I to dread, what have I to fear, leaning on the everlasting arms? I have blessed peace with my Lord so near, leaning on the everlasting arms.</vt:lpstr>
      <vt:lpstr>Leaning, leaning safe an secure from all alarms,  Leaning, leaning leaning on the everlasting arms</vt:lpstr>
      <vt:lpstr>PowerPoint Presentation</vt:lpstr>
      <vt:lpstr>WELCOME</vt:lpstr>
      <vt:lpstr>Call To Worship   Elder Roy Palk Liturgist      </vt:lpstr>
      <vt:lpstr>Reader:  Fear not, for I have redeemed you; I have summoned you by name; you are mine.</vt:lpstr>
      <vt:lpstr>People: When you pass through the waters, I will be with you; and when you pass through the rivers, they will not sweep over you.</vt:lpstr>
      <vt:lpstr>Reader:  Let us worship the Lord!</vt:lpstr>
      <vt:lpstr>PowerPoint Presentation</vt:lpstr>
      <vt:lpstr>Prayer of confession  </vt:lpstr>
      <vt:lpstr>Reader:  For self-righteousness that will not compromise, and from selfishness that gains by the manipulation of others,  </vt:lpstr>
      <vt:lpstr>People: forgive us, O God.</vt:lpstr>
      <vt:lpstr>Reader:  For the arrogance and thoughtlessness that abuses your good creation,</vt:lpstr>
      <vt:lpstr>People: forgive us, O God.</vt:lpstr>
      <vt:lpstr>Reader:  For trusting in the weapons of war and mistrusting the councils of peace,</vt:lpstr>
      <vt:lpstr>People: forgive us, O God.</vt:lpstr>
      <vt:lpstr>Reader:  For hearing, believing, and speaking lies about others, </vt:lpstr>
      <vt:lpstr>People: forgive us, O God.</vt:lpstr>
      <vt:lpstr>Reader:  For suspicions, assumptions and fears that stand in the way of reconciliation,</vt:lpstr>
      <vt:lpstr>People: forgive us, O God.</vt:lpstr>
      <vt:lpstr>Reader:  For thoughts, words and deeds that encourage conflict, perpetuate racism and sexism, stereotypes,—for everything that contributes to oppression, evil, injustice, for all the things that dishonor you and separate us from you,</vt:lpstr>
      <vt:lpstr>People: forgive us, O God. Lord, hear our prayers. </vt:lpstr>
      <vt:lpstr>A Moment for Silent Confession</vt:lpstr>
      <vt:lpstr>Words of Assurance and Pardon of the Gospel  Jeanie Smith, Liturgist </vt:lpstr>
      <vt:lpstr>Reader:  Hear these comforting words: If you repent and believe in God’s redeeming mercy, your sins are forgiven</vt:lpstr>
      <vt:lpstr>Reader:  Trust in God’s promises and begin anew your life with God and all people in the name of Jesus Christ. </vt:lpstr>
      <vt:lpstr>PowerPoint Presentation</vt:lpstr>
      <vt:lpstr>Amazing Grace  (My Chains Are Gone)   Chris Tomlin </vt:lpstr>
      <vt:lpstr>Amazing grace How sweet the sound That saved a wretch like me I once was lost, but now I'm found Was blind, but now I see</vt:lpstr>
      <vt:lpstr>'Twas grace that taught my heart to fear And grace my fears relieved How precious did that grace appear The hour I first believed</vt:lpstr>
      <vt:lpstr>My chains are gone I've been set free My God, my Savior has ransomed me And like a flood His mercy reigns Unending love, amazing grace</vt:lpstr>
      <vt:lpstr>The Lord has promised good to me His word my hope secures He will my shield and portion be As long as life endures</vt:lpstr>
      <vt:lpstr>My chains are gone I've been set free My God, my Savior has ransomed me And like a flood His mercy reigns Unending love, amazing grace</vt:lpstr>
      <vt:lpstr>The earth shall soon dissolve like snow The sun forbear to shine But God, Who called me here below, Will be forever mine. Will be forever mine. You are forever mine.</vt:lpstr>
      <vt:lpstr>My chains are gone I've been set free My God, my Savior has ransomed me And like a flood His mercy reigns Unending love, amazing grace</vt:lpstr>
      <vt:lpstr>PowerPoint Presentation</vt:lpstr>
      <vt:lpstr>Teaching Moment   Sermon on the Mount Sermon Series  </vt:lpstr>
      <vt:lpstr>PowerPoint Presentation</vt:lpstr>
      <vt:lpstr>OFFERTORY</vt:lpstr>
      <vt:lpstr>Offsite contributions can be made via Tithely.com the instructions are on our website bayshoregardenscommunitychurch.com or  checks can be mailed to 6228 26th street west Bradenton FL 34207</vt:lpstr>
      <vt:lpstr>   Doxology</vt:lpstr>
      <vt:lpstr>PowerPoint Presentation</vt:lpstr>
      <vt:lpstr>PowerPoint Presentation</vt:lpstr>
      <vt:lpstr>The Old Rugged Cross  hymn # 327</vt:lpstr>
      <vt:lpstr>On a hill far away stood an old rugged cross, the emblem of suff’ring and shame And I love that old cross, where the dearest and best For a world of lost sinners was slain</vt:lpstr>
      <vt:lpstr>So I’ll cherish the old rugged cross, Till my trophies at last I lay down. I will cling to the old rugged cross, and exchange it someday for a crown</vt:lpstr>
      <vt:lpstr>O the old rugged cross, so despised by the world, Has a wondrous attraction for me; For the dear Lamb of God left His glory above to bear it to dark Calvary</vt:lpstr>
      <vt:lpstr>So I’ll cherish the old rugged cross, Till my trophies at last I lay down. I will cling to the old rugged cross, and exchange it someday for a crown</vt:lpstr>
      <vt:lpstr>In the old rugged cross, stained with blood so divine, a wondrous beauty I see; For ‘twas on that old cross Jesus suffered and died To pardon and sanctify me </vt:lpstr>
      <vt:lpstr>So I’ll cherish the old rugged cross, Till my trophies at last I lay down. I will cling to the old rugged cross, and exchange it someday for a crown</vt:lpstr>
      <vt:lpstr>To the old rugged cross I will ever be true It’s shame and reproach gladly bear.  Then He’ll call me someday to my home faraway where His glory forever I’ll share.</vt:lpstr>
      <vt:lpstr>So I’ll cherish the old rugged cross, Till my trophies at last I lay down. I will cling to the old rugged cross, and exchange it someday for a crown</vt:lpstr>
      <vt:lpstr>PowerPoint Presentation</vt:lpstr>
      <vt:lpstr>In The Garden   Hymn 635</vt:lpstr>
      <vt:lpstr>I come to the garden alone, While the dew is still on the roses; And the voice I hear, falling on my ear,  The Son of God discloses </vt:lpstr>
      <vt:lpstr>And He walks with me, and He talks with me, And He tells me I am His own, And the joy we share as we tarry there None other has ever known.</vt:lpstr>
      <vt:lpstr>He speaks, and the sound of His voice Is so sweet the birds hush their singing; And the melody  that He gave to me Within my heart is ringing.</vt:lpstr>
      <vt:lpstr>And He walks with me, and He talks with me, And He tells me I am His own, And the joy we share as we tarry there None other has ever known.</vt:lpstr>
      <vt:lpstr>I’d stay in the garden with Him Tho’ the night around me be falling; But he bids me go Through the voice of woe; His voice to me is calling.</vt:lpstr>
      <vt:lpstr>And He walks with me, and He talks with me, And He tells me I am His own, And the joy we share as we tarry there None other has ever known.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275</cp:revision>
  <dcterms:created xsi:type="dcterms:W3CDTF">2021-03-31T13:56:44Z</dcterms:created>
  <dcterms:modified xsi:type="dcterms:W3CDTF">2024-10-20T12:52:28Z</dcterms:modified>
</cp:coreProperties>
</file>