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8.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36" r:id="rId2"/>
    <p:sldMasterId id="2147484174" r:id="rId3"/>
    <p:sldMasterId id="2147484184" r:id="rId4"/>
    <p:sldMasterId id="2147484630" r:id="rId5"/>
    <p:sldMasterId id="2147484663" r:id="rId6"/>
    <p:sldMasterId id="2147484666" r:id="rId7"/>
    <p:sldMasterId id="2147484696" r:id="rId8"/>
    <p:sldMasterId id="2147484708" r:id="rId9"/>
  </p:sldMasterIdLst>
  <p:notesMasterIdLst>
    <p:notesMasterId r:id="rId65"/>
  </p:notesMasterIdLst>
  <p:sldIdLst>
    <p:sldId id="2920" r:id="rId10"/>
    <p:sldId id="610" r:id="rId11"/>
    <p:sldId id="469" r:id="rId12"/>
    <p:sldId id="470" r:id="rId13"/>
    <p:sldId id="3397" r:id="rId14"/>
    <p:sldId id="3398" r:id="rId15"/>
    <p:sldId id="259" r:id="rId16"/>
    <p:sldId id="3399" r:id="rId17"/>
    <p:sldId id="3400" r:id="rId18"/>
    <p:sldId id="3401" r:id="rId19"/>
    <p:sldId id="1986" r:id="rId20"/>
    <p:sldId id="427" r:id="rId21"/>
    <p:sldId id="639" r:id="rId22"/>
    <p:sldId id="2778" r:id="rId23"/>
    <p:sldId id="3366" r:id="rId24"/>
    <p:sldId id="3403" r:id="rId25"/>
    <p:sldId id="3402" r:id="rId26"/>
    <p:sldId id="3404" r:id="rId27"/>
    <p:sldId id="3100" r:id="rId28"/>
    <p:sldId id="3249" r:id="rId29"/>
    <p:sldId id="3318" r:id="rId30"/>
    <p:sldId id="3347" r:id="rId31"/>
    <p:sldId id="3375" r:id="rId32"/>
    <p:sldId id="3405" r:id="rId33"/>
    <p:sldId id="3374" r:id="rId34"/>
    <p:sldId id="3406" r:id="rId35"/>
    <p:sldId id="2693" r:id="rId36"/>
    <p:sldId id="3269" r:id="rId37"/>
    <p:sldId id="3323" r:id="rId38"/>
    <p:sldId id="3407" r:id="rId39"/>
    <p:sldId id="3271" r:id="rId40"/>
    <p:sldId id="3408" r:id="rId41"/>
    <p:sldId id="3409" r:id="rId42"/>
    <p:sldId id="3410" r:id="rId43"/>
    <p:sldId id="3411" r:id="rId44"/>
    <p:sldId id="3412" r:id="rId45"/>
    <p:sldId id="262" r:id="rId46"/>
    <p:sldId id="263" r:id="rId47"/>
    <p:sldId id="264" r:id="rId48"/>
    <p:sldId id="454" r:id="rId49"/>
    <p:sldId id="455" r:id="rId50"/>
    <p:sldId id="1001" r:id="rId51"/>
    <p:sldId id="1943" r:id="rId52"/>
    <p:sldId id="3382" r:id="rId53"/>
    <p:sldId id="3383" r:id="rId54"/>
    <p:sldId id="3384" r:id="rId55"/>
    <p:sldId id="3413" r:id="rId56"/>
    <p:sldId id="3414" r:id="rId57"/>
    <p:sldId id="3415" r:id="rId58"/>
    <p:sldId id="3416" r:id="rId59"/>
    <p:sldId id="3417" r:id="rId60"/>
    <p:sldId id="3418" r:id="rId61"/>
    <p:sldId id="3419" r:id="rId62"/>
    <p:sldId id="3420" r:id="rId63"/>
    <p:sldId id="464" r:id="rId64"/>
  </p:sldIdLst>
  <p:sldSz cx="12192000" cy="9144000"/>
  <p:notesSz cx="6858000" cy="9144000"/>
  <p:defaultTex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939" autoAdjust="0"/>
    <p:restoredTop sz="94660" autoAdjust="0"/>
  </p:normalViewPr>
  <p:slideViewPr>
    <p:cSldViewPr snapToGrid="0">
      <p:cViewPr varScale="1">
        <p:scale>
          <a:sx n="30" d="100"/>
          <a:sy n="30" d="100"/>
        </p:scale>
        <p:origin x="84" y="840"/>
      </p:cViewPr>
      <p:guideLst>
        <p:guide orient="horz" pos="2880"/>
        <p:guide pos="384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viewProps" Target="viewProp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983A7C-722E-41CC-B3C0-A249950A62F4}" type="datetimeFigureOut">
              <a:rPr lang="en-US" smtClean="0"/>
              <a:pPr/>
              <a:t>10/27/2024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FE36F0-4A1E-432E-878D-796833E154E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1097280" rtl="0" eaLnBrk="1" latinLnBrk="0" hangingPunct="1">
      <a:defRPr sz="1440" kern="1200">
        <a:solidFill>
          <a:schemeClr val="tx1"/>
        </a:solidFill>
        <a:latin typeface="+mn-lt"/>
        <a:ea typeface="+mn-ea"/>
        <a:cs typeface="+mn-cs"/>
      </a:defRPr>
    </a:lvl1pPr>
    <a:lvl2pPr marL="548640" algn="l" defTabSz="1097280" rtl="0" eaLnBrk="1" latinLnBrk="0" hangingPunct="1">
      <a:defRPr sz="1440" kern="1200">
        <a:solidFill>
          <a:schemeClr val="tx1"/>
        </a:solidFill>
        <a:latin typeface="+mn-lt"/>
        <a:ea typeface="+mn-ea"/>
        <a:cs typeface="+mn-cs"/>
      </a:defRPr>
    </a:lvl2pPr>
    <a:lvl3pPr marL="1097280" algn="l" defTabSz="1097280" rtl="0" eaLnBrk="1" latinLnBrk="0" hangingPunct="1">
      <a:defRPr sz="1440" kern="1200">
        <a:solidFill>
          <a:schemeClr val="tx1"/>
        </a:solidFill>
        <a:latin typeface="+mn-lt"/>
        <a:ea typeface="+mn-ea"/>
        <a:cs typeface="+mn-cs"/>
      </a:defRPr>
    </a:lvl3pPr>
    <a:lvl4pPr marL="1645920" algn="l" defTabSz="1097280" rtl="0" eaLnBrk="1" latinLnBrk="0" hangingPunct="1">
      <a:defRPr sz="1440" kern="1200">
        <a:solidFill>
          <a:schemeClr val="tx1"/>
        </a:solidFill>
        <a:latin typeface="+mn-lt"/>
        <a:ea typeface="+mn-ea"/>
        <a:cs typeface="+mn-cs"/>
      </a:defRPr>
    </a:lvl4pPr>
    <a:lvl5pPr marL="2194560" algn="l" defTabSz="1097280" rtl="0" eaLnBrk="1" latinLnBrk="0" hangingPunct="1">
      <a:defRPr sz="1440" kern="1200">
        <a:solidFill>
          <a:schemeClr val="tx1"/>
        </a:solidFill>
        <a:latin typeface="+mn-lt"/>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4AD9D974-F010-4959-A42F-69CBCF5A95BF}" type="slidenum">
              <a:rPr lang="en-US" smtClean="0">
                <a:solidFill>
                  <a:prstClr val="black"/>
                </a:solidFill>
              </a:rPr>
              <a:pPr>
                <a:defRPr/>
              </a:pPr>
              <a:t>41</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B07AC5A-DFC9-402C-B0F5-4F35BC16C58D}" type="slidenum">
              <a:rPr lang="en-US">
                <a:solidFill>
                  <a:prstClr val="black"/>
                </a:solidFill>
                <a:cs typeface="Arial" charset="0"/>
              </a:rPr>
              <a:pPr>
                <a:defRPr/>
              </a:pPr>
              <a:t>55</a:t>
            </a:fld>
            <a:endParaRPr lang="en-US" dirty="0">
              <a:solidFill>
                <a:prstClr val="black"/>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a:pPr>
                <a:defRPr/>
              </a:pPr>
              <a:t>10/27/2024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219139"/>
            <a:fld id="{08EB0669-CF61-4581-B631-818E43B1FAB5}" type="datetimeFigureOut">
              <a:rPr lang="en-US" smtClean="0">
                <a:solidFill>
                  <a:prstClr val="black">
                    <a:tint val="75000"/>
                  </a:prstClr>
                </a:solidFill>
              </a:rPr>
              <a:pPr defTabSz="1219139"/>
              <a:t>10/27/2024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9139"/>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139"/>
            <a:fld id="{E3D5F34F-21DD-41FC-A46C-31D1C8D7FBC1}" type="slidenum">
              <a:rPr lang="en-US" smtClean="0">
                <a:solidFill>
                  <a:prstClr val="black">
                    <a:tint val="75000"/>
                  </a:prstClr>
                </a:solidFill>
              </a:rPr>
              <a:pPr defTabSz="1219139"/>
              <a:t>‹#›</a:t>
            </a:fld>
            <a:endParaRPr lang="en-US">
              <a:solidFill>
                <a:prstClr val="black">
                  <a:tint val="75000"/>
                </a:prstClr>
              </a:solidFill>
            </a:endParaRPr>
          </a:p>
        </p:txBody>
      </p:sp>
    </p:spTree>
    <p:extLst>
      <p:ext uri="{BB962C8B-B14F-4D97-AF65-F5344CB8AC3E}">
        <p14:creationId xmlns:p14="http://schemas.microsoft.com/office/powerpoint/2010/main" val="4092778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139"/>
            <a:fld id="{08EB0669-CF61-4581-B631-818E43B1FAB5}" type="datetimeFigureOut">
              <a:rPr lang="en-US" smtClean="0">
                <a:solidFill>
                  <a:prstClr val="black">
                    <a:tint val="75000"/>
                  </a:prstClr>
                </a:solidFill>
              </a:rPr>
              <a:pPr defTabSz="1219139"/>
              <a:t>10/27/2024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139"/>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139"/>
            <a:fld id="{E3D5F34F-21DD-41FC-A46C-31D1C8D7FBC1}" type="slidenum">
              <a:rPr lang="en-US" smtClean="0">
                <a:solidFill>
                  <a:prstClr val="black">
                    <a:tint val="75000"/>
                  </a:prstClr>
                </a:solidFill>
              </a:rPr>
              <a:pPr defTabSz="1219139"/>
              <a:t>‹#›</a:t>
            </a:fld>
            <a:endParaRPr lang="en-US">
              <a:solidFill>
                <a:prstClr val="black">
                  <a:tint val="75000"/>
                </a:prstClr>
              </a:solidFill>
            </a:endParaRPr>
          </a:p>
        </p:txBody>
      </p:sp>
    </p:spTree>
    <p:extLst>
      <p:ext uri="{BB962C8B-B14F-4D97-AF65-F5344CB8AC3E}">
        <p14:creationId xmlns:p14="http://schemas.microsoft.com/office/powerpoint/2010/main" val="1854675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96484"/>
            <a:ext cx="10363200" cy="3183467"/>
          </a:xfrm>
        </p:spPr>
        <p:txBody>
          <a:bodyPr anchor="b"/>
          <a:lstStyle>
            <a:lvl1pPr algn="ctr">
              <a:defRPr sz="8000"/>
            </a:lvl1pPr>
          </a:lstStyle>
          <a:p>
            <a:r>
              <a:rPr lang="en-US"/>
              <a:t>Click to edit Master title style</a:t>
            </a:r>
            <a:endParaRPr lang="en-US" dirty="0"/>
          </a:p>
        </p:txBody>
      </p:sp>
      <p:sp>
        <p:nvSpPr>
          <p:cNvPr id="3" name="Subtitle 2"/>
          <p:cNvSpPr>
            <a:spLocks noGrp="1"/>
          </p:cNvSpPr>
          <p:nvPr>
            <p:ph type="subTitle" idx="1"/>
          </p:nvPr>
        </p:nvSpPr>
        <p:spPr>
          <a:xfrm>
            <a:off x="1524000" y="4802717"/>
            <a:ext cx="9144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10/27/2024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396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10/27/2024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2573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2279653"/>
            <a:ext cx="10515600" cy="3803649"/>
          </a:xfrm>
        </p:spPr>
        <p:txBody>
          <a:bodyPr anchor="b"/>
          <a:lstStyle>
            <a:lvl1pPr>
              <a:defRPr sz="8000"/>
            </a:lvl1pPr>
          </a:lstStyle>
          <a:p>
            <a:r>
              <a:rPr lang="en-US"/>
              <a:t>Click to edit Master title style</a:t>
            </a:r>
            <a:endParaRPr lang="en-US" dirty="0"/>
          </a:p>
        </p:txBody>
      </p:sp>
      <p:sp>
        <p:nvSpPr>
          <p:cNvPr id="3" name="Text Placeholder 2"/>
          <p:cNvSpPr>
            <a:spLocks noGrp="1"/>
          </p:cNvSpPr>
          <p:nvPr>
            <p:ph type="body" idx="1"/>
          </p:nvPr>
        </p:nvSpPr>
        <p:spPr>
          <a:xfrm>
            <a:off x="831851" y="6119286"/>
            <a:ext cx="10515600" cy="200024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10/27/2024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3808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2434167"/>
            <a:ext cx="51816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434167"/>
            <a:ext cx="51816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10/27/2024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7547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86836"/>
            <a:ext cx="1051560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2241551"/>
            <a:ext cx="5157787"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839789" y="3340100"/>
            <a:ext cx="5157787"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2241551"/>
            <a:ext cx="5183188"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72201" y="3340100"/>
            <a:ext cx="5183188"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45241-D66B-487C-A306-6C2166A757E3}" type="datetimeFigureOut">
              <a:rPr lang="en-US" smtClean="0">
                <a:solidFill>
                  <a:prstClr val="black">
                    <a:tint val="75000"/>
                  </a:prstClr>
                </a:solidFill>
              </a:rPr>
              <a:pPr/>
              <a:t>10/27/2024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215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B600A447-071E-4BED-9899-B89530D72B63}" type="datetimeFigureOut">
              <a:rPr lang="en-US" smtClean="0"/>
              <a:pPr>
                <a:defRPr/>
              </a:pPr>
              <a:t>10/27/2024</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20709029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45241-D66B-487C-A306-6C2166A757E3}" type="datetimeFigureOut">
              <a:rPr lang="en-US" smtClean="0">
                <a:solidFill>
                  <a:prstClr val="black">
                    <a:tint val="75000"/>
                  </a:prstClr>
                </a:solidFill>
              </a:rPr>
              <a:pPr/>
              <a:t>10/27/2024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8855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609600"/>
            <a:ext cx="3932237" cy="2133600"/>
          </a:xfrm>
        </p:spPr>
        <p:txBody>
          <a:bodyPr anchor="b"/>
          <a:lstStyle>
            <a:lvl1pPr>
              <a:defRPr sz="4267"/>
            </a:lvl1pPr>
          </a:lstStyle>
          <a:p>
            <a:r>
              <a:rPr lang="en-US"/>
              <a:t>Click to edit Master title style</a:t>
            </a:r>
            <a:endParaRPr lang="en-US" dirty="0"/>
          </a:p>
        </p:txBody>
      </p:sp>
      <p:sp>
        <p:nvSpPr>
          <p:cNvPr id="3" name="Content Placeholder 2"/>
          <p:cNvSpPr>
            <a:spLocks noGrp="1"/>
          </p:cNvSpPr>
          <p:nvPr>
            <p:ph idx="1"/>
          </p:nvPr>
        </p:nvSpPr>
        <p:spPr>
          <a:xfrm>
            <a:off x="5183188" y="1316569"/>
            <a:ext cx="617220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743200"/>
            <a:ext cx="393223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10/27/2024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1495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E758BA-DDED-428C-B670-384008085FC2}" type="datetimeFigureOut">
              <a:rPr lang="en-US"/>
              <a:pPr>
                <a:defRPr/>
              </a:pPr>
              <a:t>10/27/2024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162862C-22B6-45D5-887A-A7913DBF96A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609600"/>
            <a:ext cx="3932237" cy="2133600"/>
          </a:xfrm>
        </p:spPr>
        <p:txBody>
          <a:bodyPr anchor="b"/>
          <a:lstStyle>
            <a:lvl1pPr>
              <a:defRPr sz="4267"/>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1316569"/>
            <a:ext cx="6172200"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839788" y="2743200"/>
            <a:ext cx="393223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10/27/2024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87912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10/27/2024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99207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486834"/>
            <a:ext cx="262890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486834"/>
            <a:ext cx="773430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10/27/2024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66051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840569"/>
            <a:ext cx="10363200" cy="1960033"/>
          </a:xfrm>
        </p:spPr>
        <p:txBody>
          <a:bodyPr/>
          <a:lstStyle/>
          <a:p>
            <a:r>
              <a:rPr lang="en-US"/>
              <a:t>Click to edit Master title style</a:t>
            </a:r>
          </a:p>
        </p:txBody>
      </p:sp>
      <p:sp>
        <p:nvSpPr>
          <p:cNvPr id="3" name="Subtitle 2"/>
          <p:cNvSpPr>
            <a:spLocks noGrp="1"/>
          </p:cNvSpPr>
          <p:nvPr>
            <p:ph type="subTitle" idx="1"/>
          </p:nvPr>
        </p:nvSpPr>
        <p:spPr>
          <a:xfrm>
            <a:off x="1828800" y="5181600"/>
            <a:ext cx="85344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914400"/>
            <a:fld id="{C76B906F-FF59-489A-9591-83E7C07A07C9}" type="datetimeFigureOut">
              <a:rPr lang="en-US" smtClean="0">
                <a:solidFill>
                  <a:prstClr val="black">
                    <a:tint val="75000"/>
                  </a:prstClr>
                </a:solidFill>
              </a:rPr>
              <a:pPr defTabSz="914400"/>
              <a:t>10/27/2024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1A71A7C7-ABAC-4A60-A49D-02CB3D9DF28E}"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312135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400"/>
            <a:fld id="{C76B906F-FF59-489A-9591-83E7C07A07C9}" type="datetimeFigureOut">
              <a:rPr lang="en-US" smtClean="0">
                <a:solidFill>
                  <a:prstClr val="black">
                    <a:tint val="75000"/>
                  </a:prstClr>
                </a:solidFill>
              </a:rPr>
              <a:pPr defTabSz="914400"/>
              <a:t>10/27/2024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1A71A7C7-ABAC-4A60-A49D-02CB3D9DF28E}"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9428513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C76B906F-FF59-489A-9591-83E7C07A07C9}" type="datetimeFigureOut">
              <a:rPr lang="en-US" smtClean="0">
                <a:solidFill>
                  <a:prstClr val="black">
                    <a:tint val="75000"/>
                  </a:prstClr>
                </a:solidFill>
              </a:rPr>
              <a:pPr defTabSz="914400"/>
              <a:t>10/27/2024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400"/>
            <a:fld id="{1A71A7C7-ABAC-4A60-A49D-02CB3D9DF28E}"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892143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a:pPr>
                <a:defRPr/>
              </a:pPr>
              <a:t>10/27/2024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smtClean="0"/>
              <a:pPr>
                <a:defRPr/>
              </a:pPr>
              <a:t>10/27/2024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737931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smtClean="0"/>
              <a:pPr>
                <a:defRPr/>
              </a:pPr>
              <a:t>10/27/2024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smtClean="0"/>
              <a:pPr>
                <a:defRPr/>
              </a:pPr>
              <a:t>‹#›</a:t>
            </a:fld>
            <a:endParaRPr lang="en-US"/>
          </a:p>
        </p:txBody>
      </p:sp>
    </p:spTree>
    <p:extLst>
      <p:ext uri="{BB962C8B-B14F-4D97-AF65-F5344CB8AC3E}">
        <p14:creationId xmlns:p14="http://schemas.microsoft.com/office/powerpoint/2010/main" val="1672487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3A9A504-BF82-248A-CA83-41F58DD1BE2A}"/>
              </a:ext>
            </a:extLst>
          </p:cNvPr>
          <p:cNvSpPr>
            <a:spLocks noGrp="1" noChangeArrowheads="1"/>
          </p:cNvSpPr>
          <p:nvPr>
            <p:ph type="dt" sz="half" idx="10"/>
          </p:nvPr>
        </p:nvSpPr>
        <p:spPr>
          <a:ln/>
        </p:spPr>
        <p:txBody>
          <a:bodyPr/>
          <a:lstStyle>
            <a:lvl1pPr>
              <a:defRPr/>
            </a:lvl1pPr>
          </a:lstStyle>
          <a:p>
            <a:pPr defTabSz="1083693" fontAlgn="base">
              <a:spcBef>
                <a:spcPct val="0"/>
              </a:spcBef>
              <a:spcAft>
                <a:spcPct val="0"/>
              </a:spcAft>
              <a:defRPr/>
            </a:pPr>
            <a:endParaRPr lang="en-US">
              <a:solidFill>
                <a:srgbClr val="000000"/>
              </a:solidFill>
            </a:endParaRPr>
          </a:p>
        </p:txBody>
      </p:sp>
      <p:sp>
        <p:nvSpPr>
          <p:cNvPr id="4" name="Rectangle 5">
            <a:extLst>
              <a:ext uri="{FF2B5EF4-FFF2-40B4-BE49-F238E27FC236}">
                <a16:creationId xmlns:a16="http://schemas.microsoft.com/office/drawing/2014/main" id="{1FECBF37-E7DE-6D45-1C38-1C8A175A7E84}"/>
              </a:ext>
            </a:extLst>
          </p:cNvPr>
          <p:cNvSpPr>
            <a:spLocks noGrp="1" noChangeArrowheads="1"/>
          </p:cNvSpPr>
          <p:nvPr>
            <p:ph type="ftr" sz="quarter" idx="11"/>
          </p:nvPr>
        </p:nvSpPr>
        <p:spPr>
          <a:ln/>
        </p:spPr>
        <p:txBody>
          <a:bodyPr/>
          <a:lstStyle>
            <a:lvl1pPr>
              <a:defRPr/>
            </a:lvl1pPr>
          </a:lstStyle>
          <a:p>
            <a:pPr defTabSz="1083693" fontAlgn="base">
              <a:spcBef>
                <a:spcPct val="0"/>
              </a:spcBef>
              <a:spcAft>
                <a:spcPct val="0"/>
              </a:spcAft>
              <a:defRPr/>
            </a:pPr>
            <a:endParaRPr lang="en-US">
              <a:solidFill>
                <a:srgbClr val="000000"/>
              </a:solidFill>
            </a:endParaRPr>
          </a:p>
        </p:txBody>
      </p:sp>
      <p:sp>
        <p:nvSpPr>
          <p:cNvPr id="5" name="Rectangle 6">
            <a:extLst>
              <a:ext uri="{FF2B5EF4-FFF2-40B4-BE49-F238E27FC236}">
                <a16:creationId xmlns:a16="http://schemas.microsoft.com/office/drawing/2014/main" id="{0FB3948E-A317-1C16-CA72-DCD25DA3ED32}"/>
              </a:ext>
            </a:extLst>
          </p:cNvPr>
          <p:cNvSpPr>
            <a:spLocks noGrp="1" noChangeArrowheads="1"/>
          </p:cNvSpPr>
          <p:nvPr>
            <p:ph type="sldNum" sz="quarter" idx="12"/>
          </p:nvPr>
        </p:nvSpPr>
        <p:spPr>
          <a:ln/>
        </p:spPr>
        <p:txBody>
          <a:bodyPr/>
          <a:lstStyle>
            <a:lvl1pPr>
              <a:defRPr/>
            </a:lvl1pPr>
          </a:lstStyle>
          <a:p>
            <a:pPr defTabSz="1083693" fontAlgn="base">
              <a:spcBef>
                <a:spcPct val="0"/>
              </a:spcBef>
              <a:spcAft>
                <a:spcPct val="0"/>
              </a:spcAft>
              <a:defRPr/>
            </a:pPr>
            <a:fld id="{DB459CDC-DD00-4F25-806F-3DBF053F8FBB}" type="slidenum">
              <a:rPr lang="en-US" altLang="en-US" smtClean="0">
                <a:solidFill>
                  <a:srgbClr val="000000"/>
                </a:solidFill>
              </a:rPr>
              <a:pPr defTabSz="1083693"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321611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7A6FB4F-56F4-3876-99FD-93A8C93A3C2E}"/>
              </a:ext>
            </a:extLst>
          </p:cNvPr>
          <p:cNvSpPr>
            <a:spLocks noGrp="1" noChangeArrowheads="1"/>
          </p:cNvSpPr>
          <p:nvPr>
            <p:ph type="dt" sz="half" idx="10"/>
          </p:nvPr>
        </p:nvSpPr>
        <p:spPr>
          <a:ln/>
        </p:spPr>
        <p:txBody>
          <a:bodyPr/>
          <a:lstStyle>
            <a:lvl1pPr>
              <a:defRPr/>
            </a:lvl1pPr>
          </a:lstStyle>
          <a:p>
            <a:pPr defTabSz="1083693" fontAlgn="base">
              <a:spcBef>
                <a:spcPct val="0"/>
              </a:spcBef>
              <a:spcAft>
                <a:spcPct val="0"/>
              </a:spcAft>
              <a:defRPr/>
            </a:pPr>
            <a:endParaRPr lang="en-US">
              <a:solidFill>
                <a:srgbClr val="000000"/>
              </a:solidFill>
            </a:endParaRPr>
          </a:p>
        </p:txBody>
      </p:sp>
      <p:sp>
        <p:nvSpPr>
          <p:cNvPr id="3" name="Rectangle 5">
            <a:extLst>
              <a:ext uri="{FF2B5EF4-FFF2-40B4-BE49-F238E27FC236}">
                <a16:creationId xmlns:a16="http://schemas.microsoft.com/office/drawing/2014/main" id="{6DEE1CDC-E569-4FEF-A4B9-8D6DBD36A020}"/>
              </a:ext>
            </a:extLst>
          </p:cNvPr>
          <p:cNvSpPr>
            <a:spLocks noGrp="1" noChangeArrowheads="1"/>
          </p:cNvSpPr>
          <p:nvPr>
            <p:ph type="ftr" sz="quarter" idx="11"/>
          </p:nvPr>
        </p:nvSpPr>
        <p:spPr>
          <a:ln/>
        </p:spPr>
        <p:txBody>
          <a:bodyPr/>
          <a:lstStyle>
            <a:lvl1pPr>
              <a:defRPr/>
            </a:lvl1pPr>
          </a:lstStyle>
          <a:p>
            <a:pPr defTabSz="1083693" fontAlgn="base">
              <a:spcBef>
                <a:spcPct val="0"/>
              </a:spcBef>
              <a:spcAft>
                <a:spcPct val="0"/>
              </a:spcAft>
              <a:defRPr/>
            </a:pPr>
            <a:endParaRPr lang="en-US">
              <a:solidFill>
                <a:srgbClr val="000000"/>
              </a:solidFill>
            </a:endParaRPr>
          </a:p>
        </p:txBody>
      </p:sp>
      <p:sp>
        <p:nvSpPr>
          <p:cNvPr id="4" name="Rectangle 6">
            <a:extLst>
              <a:ext uri="{FF2B5EF4-FFF2-40B4-BE49-F238E27FC236}">
                <a16:creationId xmlns:a16="http://schemas.microsoft.com/office/drawing/2014/main" id="{73D430DF-E29D-260D-060E-588450FB992F}"/>
              </a:ext>
            </a:extLst>
          </p:cNvPr>
          <p:cNvSpPr>
            <a:spLocks noGrp="1" noChangeArrowheads="1"/>
          </p:cNvSpPr>
          <p:nvPr>
            <p:ph type="sldNum" sz="quarter" idx="12"/>
          </p:nvPr>
        </p:nvSpPr>
        <p:spPr>
          <a:ln/>
        </p:spPr>
        <p:txBody>
          <a:bodyPr/>
          <a:lstStyle>
            <a:lvl1pPr>
              <a:defRPr/>
            </a:lvl1pPr>
          </a:lstStyle>
          <a:p>
            <a:pPr defTabSz="1083693" fontAlgn="base">
              <a:spcBef>
                <a:spcPct val="0"/>
              </a:spcBef>
              <a:spcAft>
                <a:spcPct val="0"/>
              </a:spcAft>
              <a:defRPr/>
            </a:pPr>
            <a:fld id="{8A6B1A4B-DAC6-47AD-BFB2-3BAF298A3F72}" type="slidenum">
              <a:rPr lang="en-US" altLang="en-US" smtClean="0">
                <a:solidFill>
                  <a:srgbClr val="000000"/>
                </a:solidFill>
              </a:rPr>
              <a:pPr defTabSz="1083693"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244260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219139"/>
            <a:fld id="{C31C1818-2631-4C52-893F-ABEA54C951B7}" type="datetimeFigureOut">
              <a:rPr lang="en-US" smtClean="0">
                <a:solidFill>
                  <a:prstClr val="black">
                    <a:tint val="75000"/>
                  </a:prstClr>
                </a:solidFill>
              </a:rPr>
              <a:pPr defTabSz="1219139"/>
              <a:t>10/27/2024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9139"/>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139"/>
            <a:fld id="{28960DF3-C2B6-4800-BF89-8ECA60C80C20}" type="slidenum">
              <a:rPr lang="en-US" smtClean="0">
                <a:solidFill>
                  <a:prstClr val="black">
                    <a:tint val="75000"/>
                  </a:prstClr>
                </a:solidFill>
              </a:rPr>
              <a:pPr defTabSz="1219139"/>
              <a:t>‹#›</a:t>
            </a:fld>
            <a:endParaRPr lang="en-US">
              <a:solidFill>
                <a:prstClr val="black">
                  <a:tint val="75000"/>
                </a:prstClr>
              </a:solidFill>
            </a:endParaRPr>
          </a:p>
        </p:txBody>
      </p:sp>
    </p:spTree>
    <p:extLst>
      <p:ext uri="{BB962C8B-B14F-4D97-AF65-F5344CB8AC3E}">
        <p14:creationId xmlns:p14="http://schemas.microsoft.com/office/powerpoint/2010/main" val="3477791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139"/>
            <a:fld id="{C31C1818-2631-4C52-893F-ABEA54C951B7}" type="datetimeFigureOut">
              <a:rPr lang="en-US" smtClean="0">
                <a:solidFill>
                  <a:prstClr val="black">
                    <a:tint val="75000"/>
                  </a:prstClr>
                </a:solidFill>
              </a:rPr>
              <a:pPr defTabSz="1219139"/>
              <a:t>10/27/2024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139"/>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139"/>
            <a:fld id="{28960DF3-C2B6-4800-BF89-8ECA60C80C20}" type="slidenum">
              <a:rPr lang="en-US" smtClean="0">
                <a:solidFill>
                  <a:prstClr val="black">
                    <a:tint val="75000"/>
                  </a:prstClr>
                </a:solidFill>
              </a:rPr>
              <a:pPr defTabSz="1219139"/>
              <a:t>‹#›</a:t>
            </a:fld>
            <a:endParaRPr lang="en-US">
              <a:solidFill>
                <a:prstClr val="black">
                  <a:tint val="75000"/>
                </a:prstClr>
              </a:solidFill>
            </a:endParaRPr>
          </a:p>
        </p:txBody>
      </p:sp>
    </p:spTree>
    <p:extLst>
      <p:ext uri="{BB962C8B-B14F-4D97-AF65-F5344CB8AC3E}">
        <p14:creationId xmlns:p14="http://schemas.microsoft.com/office/powerpoint/2010/main" val="10252297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hyperlink" Target="http://www.lifesjourneytoperfection.net/2017/01/2017-lds-sharing-time-ideas-for_30.html" TargetMode="External"/><Relationship Id="rId4" Type="http://schemas.openxmlformats.org/officeDocument/2006/relationships/image" Target="../media/image2.jp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hyperlink" Target="https://www.publicdomainpictures.net/en/view-image.php?image=250828&amp;picture=dove-flying-in-sky" TargetMode="External"/><Relationship Id="rId5" Type="http://schemas.openxmlformats.org/officeDocument/2006/relationships/image" Target="../media/image3.jp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366184"/>
            <a:ext cx="109728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2133607"/>
            <a:ext cx="10972800" cy="60346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8475141"/>
            <a:ext cx="2844800" cy="486833"/>
          </a:xfrm>
          <a:prstGeom prst="rect">
            <a:avLst/>
          </a:prstGeom>
        </p:spPr>
        <p:txBody>
          <a:bodyPr vert="horz" lIns="91440" tIns="45720" rIns="91440" bIns="45720" rtlCol="0" anchor="ctr"/>
          <a:lstStyle>
            <a:lvl1pPr algn="l">
              <a:defRPr sz="1200">
                <a:solidFill>
                  <a:prstClr val="black">
                    <a:tint val="75000"/>
                  </a:prstClr>
                </a:solidFill>
                <a:latin typeface="Arial" charset="0"/>
                <a:ea typeface="+mn-ea"/>
                <a:cs typeface="Arial" charset="0"/>
              </a:defRPr>
            </a:lvl1pPr>
          </a:lstStyle>
          <a:p>
            <a:pPr defTabSz="914388" fontAlgn="base">
              <a:spcBef>
                <a:spcPct val="0"/>
              </a:spcBef>
              <a:spcAft>
                <a:spcPct val="0"/>
              </a:spcAft>
              <a:defRPr/>
            </a:pPr>
            <a:fld id="{BAD0958A-BBC0-4C8A-9E1D-4D51041D464F}" type="datetimeFigureOut">
              <a:rPr lang="en-US" smtClean="0"/>
              <a:pPr defTabSz="914388" fontAlgn="base">
                <a:spcBef>
                  <a:spcPct val="0"/>
                </a:spcBef>
                <a:spcAft>
                  <a:spcPct val="0"/>
                </a:spcAft>
                <a:defRPr/>
              </a:pPr>
              <a:t>10/27/2024</a:t>
            </a:fld>
            <a:endParaRPr lang="en-US" dirty="0"/>
          </a:p>
        </p:txBody>
      </p:sp>
      <p:sp>
        <p:nvSpPr>
          <p:cNvPr id="5" name="Footer Placeholder 4"/>
          <p:cNvSpPr>
            <a:spLocks noGrp="1"/>
          </p:cNvSpPr>
          <p:nvPr>
            <p:ph type="ftr" sz="quarter" idx="3"/>
          </p:nvPr>
        </p:nvSpPr>
        <p:spPr>
          <a:xfrm>
            <a:off x="4165602" y="8475141"/>
            <a:ext cx="3860800" cy="486833"/>
          </a:xfrm>
          <a:prstGeom prst="rect">
            <a:avLst/>
          </a:prstGeom>
        </p:spPr>
        <p:txBody>
          <a:bodyPr vert="horz" lIns="91440" tIns="45720" rIns="91440" bIns="45720" rtlCol="0" anchor="ctr"/>
          <a:lstStyle>
            <a:lvl1pPr algn="ctr">
              <a:defRPr sz="1200">
                <a:solidFill>
                  <a:prstClr val="black">
                    <a:tint val="75000"/>
                  </a:prstClr>
                </a:solidFill>
                <a:latin typeface="Arial" charset="0"/>
                <a:ea typeface="+mn-ea"/>
                <a:cs typeface="Arial" charset="0"/>
              </a:defRPr>
            </a:lvl1pPr>
          </a:lstStyle>
          <a:p>
            <a:pPr defTabSz="914388"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8475141"/>
            <a:ext cx="2844800" cy="486833"/>
          </a:xfrm>
          <a:prstGeom prst="rect">
            <a:avLst/>
          </a:prstGeom>
        </p:spPr>
        <p:txBody>
          <a:bodyPr vert="horz" lIns="91440" tIns="45720" rIns="91440" bIns="45720" rtlCol="0" anchor="ctr"/>
          <a:lstStyle>
            <a:lvl1pPr algn="r">
              <a:defRPr sz="1200">
                <a:solidFill>
                  <a:prstClr val="black">
                    <a:tint val="75000"/>
                  </a:prstClr>
                </a:solidFill>
                <a:latin typeface="Arial" charset="0"/>
                <a:ea typeface="+mn-ea"/>
                <a:cs typeface="Arial" charset="0"/>
              </a:defRPr>
            </a:lvl1pPr>
          </a:lstStyle>
          <a:p>
            <a:pPr defTabSz="914388" fontAlgn="base">
              <a:spcBef>
                <a:spcPct val="0"/>
              </a:spcBef>
              <a:spcAft>
                <a:spcPct val="0"/>
              </a:spcAft>
              <a:defRPr/>
            </a:pPr>
            <a:fld id="{8FB26AFD-2468-4690-BEC3-D024BEC52AF4}" type="slidenum">
              <a:rPr lang="en-US" smtClean="0"/>
              <a:pPr defTabSz="914388" fontAlgn="base">
                <a:spcBef>
                  <a:spcPct val="0"/>
                </a:spcBef>
                <a:spcAft>
                  <a:spcPct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3735" r:id="rId1"/>
    <p:sldLayoutId id="2147483741"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95" algn="ctr" rtl="0" fontAlgn="base">
        <a:spcBef>
          <a:spcPct val="0"/>
        </a:spcBef>
        <a:spcAft>
          <a:spcPct val="0"/>
        </a:spcAft>
        <a:defRPr sz="4400">
          <a:solidFill>
            <a:schemeClr val="tx1"/>
          </a:solidFill>
          <a:latin typeface="Calibri" pitchFamily="34" charset="0"/>
        </a:defRPr>
      </a:lvl6pPr>
      <a:lvl7pPr marL="914388" algn="ctr" rtl="0" fontAlgn="base">
        <a:spcBef>
          <a:spcPct val="0"/>
        </a:spcBef>
        <a:spcAft>
          <a:spcPct val="0"/>
        </a:spcAft>
        <a:defRPr sz="4400">
          <a:solidFill>
            <a:schemeClr val="tx1"/>
          </a:solidFill>
          <a:latin typeface="Calibri" pitchFamily="34" charset="0"/>
        </a:defRPr>
      </a:lvl7pPr>
      <a:lvl8pPr marL="1371583" algn="ctr" rtl="0" fontAlgn="base">
        <a:spcBef>
          <a:spcPct val="0"/>
        </a:spcBef>
        <a:spcAft>
          <a:spcPct val="0"/>
        </a:spcAft>
        <a:defRPr sz="4400">
          <a:solidFill>
            <a:schemeClr val="tx1"/>
          </a:solidFill>
          <a:latin typeface="Calibri" pitchFamily="34" charset="0"/>
        </a:defRPr>
      </a:lvl8pPr>
      <a:lvl9pPr marL="1828778" algn="ctr" rtl="0" fontAlgn="base">
        <a:spcBef>
          <a:spcPct val="0"/>
        </a:spcBef>
        <a:spcAft>
          <a:spcPct val="0"/>
        </a:spcAft>
        <a:defRPr sz="4400">
          <a:solidFill>
            <a:schemeClr val="tx1"/>
          </a:solidFill>
          <a:latin typeface="Calibri" pitchFamily="34" charset="0"/>
        </a:defRPr>
      </a:lvl9pPr>
    </p:titleStyle>
    <p:bodyStyle>
      <a:lvl1pPr marL="342896" indent="-342896"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42" indent="-285747"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2986" indent="-228597"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180" indent="-228597"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375" indent="-228597"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569"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3"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57"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2"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88" rtl="0" eaLnBrk="1" latinLnBrk="0" hangingPunct="1">
        <a:defRPr sz="1800" kern="1200">
          <a:solidFill>
            <a:schemeClr val="tx1"/>
          </a:solidFill>
          <a:latin typeface="+mn-lt"/>
          <a:ea typeface="+mn-ea"/>
          <a:cs typeface="+mn-cs"/>
        </a:defRPr>
      </a:lvl1pPr>
      <a:lvl2pPr marL="457195" algn="l" defTabSz="914388" rtl="0" eaLnBrk="1" latinLnBrk="0" hangingPunct="1">
        <a:defRPr sz="1800" kern="1200">
          <a:solidFill>
            <a:schemeClr val="tx1"/>
          </a:solidFill>
          <a:latin typeface="+mn-lt"/>
          <a:ea typeface="+mn-ea"/>
          <a:cs typeface="+mn-cs"/>
        </a:defRPr>
      </a:lvl2pPr>
      <a:lvl3pPr marL="914388" algn="l" defTabSz="914388" rtl="0" eaLnBrk="1" latinLnBrk="0" hangingPunct="1">
        <a:defRPr sz="1800" kern="1200">
          <a:solidFill>
            <a:schemeClr val="tx1"/>
          </a:solidFill>
          <a:latin typeface="+mn-lt"/>
          <a:ea typeface="+mn-ea"/>
          <a:cs typeface="+mn-cs"/>
        </a:defRPr>
      </a:lvl3pPr>
      <a:lvl4pPr marL="1371583" algn="l" defTabSz="914388" rtl="0" eaLnBrk="1" latinLnBrk="0" hangingPunct="1">
        <a:defRPr sz="1800" kern="1200">
          <a:solidFill>
            <a:schemeClr val="tx1"/>
          </a:solidFill>
          <a:latin typeface="+mn-lt"/>
          <a:ea typeface="+mn-ea"/>
          <a:cs typeface="+mn-cs"/>
        </a:defRPr>
      </a:lvl4pPr>
      <a:lvl5pPr marL="1828778" algn="l" defTabSz="914388" rtl="0" eaLnBrk="1" latinLnBrk="0" hangingPunct="1">
        <a:defRPr sz="1800" kern="1200">
          <a:solidFill>
            <a:schemeClr val="tx1"/>
          </a:solidFill>
          <a:latin typeface="+mn-lt"/>
          <a:ea typeface="+mn-ea"/>
          <a:cs typeface="+mn-cs"/>
        </a:defRPr>
      </a:lvl5pPr>
      <a:lvl6pPr marL="2285972" algn="l" defTabSz="914388" rtl="0" eaLnBrk="1" latinLnBrk="0" hangingPunct="1">
        <a:defRPr sz="1800" kern="1200">
          <a:solidFill>
            <a:schemeClr val="tx1"/>
          </a:solidFill>
          <a:latin typeface="+mn-lt"/>
          <a:ea typeface="+mn-ea"/>
          <a:cs typeface="+mn-cs"/>
        </a:defRPr>
      </a:lvl6pPr>
      <a:lvl7pPr marL="2743166" algn="l" defTabSz="914388" rtl="0" eaLnBrk="1" latinLnBrk="0" hangingPunct="1">
        <a:defRPr sz="1800" kern="1200">
          <a:solidFill>
            <a:schemeClr val="tx1"/>
          </a:solidFill>
          <a:latin typeface="+mn-lt"/>
          <a:ea typeface="+mn-ea"/>
          <a:cs typeface="+mn-cs"/>
        </a:defRPr>
      </a:lvl7pPr>
      <a:lvl8pPr marL="3200360" algn="l" defTabSz="914388" rtl="0" eaLnBrk="1" latinLnBrk="0" hangingPunct="1">
        <a:defRPr sz="1800" kern="1200">
          <a:solidFill>
            <a:schemeClr val="tx1"/>
          </a:solidFill>
          <a:latin typeface="+mn-lt"/>
          <a:ea typeface="+mn-ea"/>
          <a:cs typeface="+mn-cs"/>
        </a:defRPr>
      </a:lvl8pPr>
      <a:lvl9pPr marL="3657554" algn="l" defTabSz="91438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366184"/>
            <a:ext cx="109728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09600" y="2133607"/>
            <a:ext cx="10972800" cy="60346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8475141"/>
            <a:ext cx="2844800" cy="486833"/>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defTabSz="914388">
              <a:defRPr/>
            </a:pPr>
            <a:fld id="{7F6F31B6-C839-4C65-BC16-623824C7E51B}" type="datetimeFigureOut">
              <a:rPr lang="en-US" smtClean="0"/>
              <a:pPr defTabSz="914388">
                <a:defRPr/>
              </a:pPr>
              <a:t>10/27/2024</a:t>
            </a:fld>
            <a:endParaRPr lang="en-US"/>
          </a:p>
        </p:txBody>
      </p:sp>
      <p:sp>
        <p:nvSpPr>
          <p:cNvPr id="5" name="Footer Placeholder 4"/>
          <p:cNvSpPr>
            <a:spLocks noGrp="1"/>
          </p:cNvSpPr>
          <p:nvPr>
            <p:ph type="ftr" sz="quarter" idx="3"/>
          </p:nvPr>
        </p:nvSpPr>
        <p:spPr>
          <a:xfrm>
            <a:off x="4165602" y="8475141"/>
            <a:ext cx="3860800" cy="486833"/>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defTabSz="914388">
              <a:defRPr/>
            </a:pPr>
            <a:endParaRPr lang="en-US"/>
          </a:p>
        </p:txBody>
      </p:sp>
      <p:sp>
        <p:nvSpPr>
          <p:cNvPr id="6" name="Slide Number Placeholder 5"/>
          <p:cNvSpPr>
            <a:spLocks noGrp="1"/>
          </p:cNvSpPr>
          <p:nvPr>
            <p:ph type="sldNum" sz="quarter" idx="4"/>
          </p:nvPr>
        </p:nvSpPr>
        <p:spPr>
          <a:xfrm>
            <a:off x="8737600" y="8475141"/>
            <a:ext cx="2844800" cy="486833"/>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defTabSz="914388">
              <a:defRPr/>
            </a:pPr>
            <a:fld id="{D55A7A56-39C3-40AE-81BB-EA9DE2EB8423}" type="slidenum">
              <a:rPr lang="en-US" smtClean="0"/>
              <a:pPr defTabSz="914388">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95" algn="ctr" rtl="0" fontAlgn="base">
        <a:spcBef>
          <a:spcPct val="0"/>
        </a:spcBef>
        <a:spcAft>
          <a:spcPct val="0"/>
        </a:spcAft>
        <a:defRPr sz="4400">
          <a:solidFill>
            <a:schemeClr val="tx1"/>
          </a:solidFill>
          <a:latin typeface="Calibri" pitchFamily="34" charset="0"/>
        </a:defRPr>
      </a:lvl6pPr>
      <a:lvl7pPr marL="914388" algn="ctr" rtl="0" fontAlgn="base">
        <a:spcBef>
          <a:spcPct val="0"/>
        </a:spcBef>
        <a:spcAft>
          <a:spcPct val="0"/>
        </a:spcAft>
        <a:defRPr sz="4400">
          <a:solidFill>
            <a:schemeClr val="tx1"/>
          </a:solidFill>
          <a:latin typeface="Calibri" pitchFamily="34" charset="0"/>
        </a:defRPr>
      </a:lvl7pPr>
      <a:lvl8pPr marL="1371583" algn="ctr" rtl="0" fontAlgn="base">
        <a:spcBef>
          <a:spcPct val="0"/>
        </a:spcBef>
        <a:spcAft>
          <a:spcPct val="0"/>
        </a:spcAft>
        <a:defRPr sz="4400">
          <a:solidFill>
            <a:schemeClr val="tx1"/>
          </a:solidFill>
          <a:latin typeface="Calibri" pitchFamily="34" charset="0"/>
        </a:defRPr>
      </a:lvl8pPr>
      <a:lvl9pPr marL="1828778" algn="ctr" rtl="0" fontAlgn="base">
        <a:spcBef>
          <a:spcPct val="0"/>
        </a:spcBef>
        <a:spcAft>
          <a:spcPct val="0"/>
        </a:spcAft>
        <a:defRPr sz="4400">
          <a:solidFill>
            <a:schemeClr val="tx1"/>
          </a:solidFill>
          <a:latin typeface="Calibri" pitchFamily="34" charset="0"/>
        </a:defRPr>
      </a:lvl9pPr>
    </p:titleStyle>
    <p:bodyStyle>
      <a:lvl1pPr marL="342896" indent="-342896"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42" indent="-285747"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2986" indent="-228597"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180" indent="-228597"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375" indent="-228597"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569"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3"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57"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2"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88" rtl="0" eaLnBrk="1" latinLnBrk="0" hangingPunct="1">
        <a:defRPr sz="1800" kern="1200">
          <a:solidFill>
            <a:schemeClr val="tx1"/>
          </a:solidFill>
          <a:latin typeface="+mn-lt"/>
          <a:ea typeface="+mn-ea"/>
          <a:cs typeface="+mn-cs"/>
        </a:defRPr>
      </a:lvl1pPr>
      <a:lvl2pPr marL="457195" algn="l" defTabSz="914388" rtl="0" eaLnBrk="1" latinLnBrk="0" hangingPunct="1">
        <a:defRPr sz="1800" kern="1200">
          <a:solidFill>
            <a:schemeClr val="tx1"/>
          </a:solidFill>
          <a:latin typeface="+mn-lt"/>
          <a:ea typeface="+mn-ea"/>
          <a:cs typeface="+mn-cs"/>
        </a:defRPr>
      </a:lvl2pPr>
      <a:lvl3pPr marL="914388" algn="l" defTabSz="914388" rtl="0" eaLnBrk="1" latinLnBrk="0" hangingPunct="1">
        <a:defRPr sz="1800" kern="1200">
          <a:solidFill>
            <a:schemeClr val="tx1"/>
          </a:solidFill>
          <a:latin typeface="+mn-lt"/>
          <a:ea typeface="+mn-ea"/>
          <a:cs typeface="+mn-cs"/>
        </a:defRPr>
      </a:lvl3pPr>
      <a:lvl4pPr marL="1371583" algn="l" defTabSz="914388" rtl="0" eaLnBrk="1" latinLnBrk="0" hangingPunct="1">
        <a:defRPr sz="1800" kern="1200">
          <a:solidFill>
            <a:schemeClr val="tx1"/>
          </a:solidFill>
          <a:latin typeface="+mn-lt"/>
          <a:ea typeface="+mn-ea"/>
          <a:cs typeface="+mn-cs"/>
        </a:defRPr>
      </a:lvl4pPr>
      <a:lvl5pPr marL="1828778" algn="l" defTabSz="914388" rtl="0" eaLnBrk="1" latinLnBrk="0" hangingPunct="1">
        <a:defRPr sz="1800" kern="1200">
          <a:solidFill>
            <a:schemeClr val="tx1"/>
          </a:solidFill>
          <a:latin typeface="+mn-lt"/>
          <a:ea typeface="+mn-ea"/>
          <a:cs typeface="+mn-cs"/>
        </a:defRPr>
      </a:lvl5pPr>
      <a:lvl6pPr marL="2285972" algn="l" defTabSz="914388" rtl="0" eaLnBrk="1" latinLnBrk="0" hangingPunct="1">
        <a:defRPr sz="1800" kern="1200">
          <a:solidFill>
            <a:schemeClr val="tx1"/>
          </a:solidFill>
          <a:latin typeface="+mn-lt"/>
          <a:ea typeface="+mn-ea"/>
          <a:cs typeface="+mn-cs"/>
        </a:defRPr>
      </a:lvl6pPr>
      <a:lvl7pPr marL="2743166" algn="l" defTabSz="914388" rtl="0" eaLnBrk="1" latinLnBrk="0" hangingPunct="1">
        <a:defRPr sz="1800" kern="1200">
          <a:solidFill>
            <a:schemeClr val="tx1"/>
          </a:solidFill>
          <a:latin typeface="+mn-lt"/>
          <a:ea typeface="+mn-ea"/>
          <a:cs typeface="+mn-cs"/>
        </a:defRPr>
      </a:lvl7pPr>
      <a:lvl8pPr marL="3200360" algn="l" defTabSz="914388" rtl="0" eaLnBrk="1" latinLnBrk="0" hangingPunct="1">
        <a:defRPr sz="1800" kern="1200">
          <a:solidFill>
            <a:schemeClr val="tx1"/>
          </a:solidFill>
          <a:latin typeface="+mn-lt"/>
          <a:ea typeface="+mn-ea"/>
          <a:cs typeface="+mn-cs"/>
        </a:defRPr>
      </a:lvl8pPr>
      <a:lvl9pPr marL="3657554" algn="l" defTabSz="91438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366189"/>
            <a:ext cx="10972800" cy="1524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2133611"/>
            <a:ext cx="10972800" cy="6034620"/>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8475171"/>
            <a:ext cx="2844800" cy="486831"/>
          </a:xfrm>
          <a:prstGeom prst="rect">
            <a:avLst/>
          </a:prstGeom>
        </p:spPr>
        <p:txBody>
          <a:bodyPr vert="horz" lIns="178694" tIns="89601" rIns="178694" bIns="89601" rtlCol="0" anchor="ctr"/>
          <a:lstStyle>
            <a:lvl1pPr algn="l" defTabSz="408984" fontAlgn="base">
              <a:spcBef>
                <a:spcPct val="0"/>
              </a:spcBef>
              <a:spcAft>
                <a:spcPct val="0"/>
              </a:spcAft>
              <a:defRPr sz="594">
                <a:solidFill>
                  <a:prstClr val="black">
                    <a:tint val="75000"/>
                  </a:prstClr>
                </a:solidFill>
                <a:latin typeface="Arial" charset="0"/>
                <a:ea typeface="+mn-ea"/>
                <a:cs typeface="Arial" charset="0"/>
              </a:defRPr>
            </a:lvl1pPr>
          </a:lstStyle>
          <a:p>
            <a:pPr>
              <a:defRPr/>
            </a:pPr>
            <a:fld id="{BAD0958A-BBC0-4C8A-9E1D-4D51041D464F}" type="datetimeFigureOut">
              <a:rPr lang="en-US" smtClean="0"/>
              <a:pPr>
                <a:defRPr/>
              </a:pPr>
              <a:t>10/27/2024</a:t>
            </a:fld>
            <a:endParaRPr lang="en-US" dirty="0"/>
          </a:p>
        </p:txBody>
      </p:sp>
      <p:sp>
        <p:nvSpPr>
          <p:cNvPr id="5" name="Footer Placeholder 4"/>
          <p:cNvSpPr>
            <a:spLocks noGrp="1"/>
          </p:cNvSpPr>
          <p:nvPr>
            <p:ph type="ftr" sz="quarter" idx="3"/>
          </p:nvPr>
        </p:nvSpPr>
        <p:spPr>
          <a:xfrm>
            <a:off x="4165602" y="8475171"/>
            <a:ext cx="3860800" cy="486831"/>
          </a:xfrm>
          <a:prstGeom prst="rect">
            <a:avLst/>
          </a:prstGeom>
        </p:spPr>
        <p:txBody>
          <a:bodyPr vert="horz" lIns="178694" tIns="89601" rIns="178694" bIns="89601" rtlCol="0" anchor="ctr"/>
          <a:lstStyle>
            <a:lvl1pPr algn="ctr" defTabSz="408984" fontAlgn="base">
              <a:spcBef>
                <a:spcPct val="0"/>
              </a:spcBef>
              <a:spcAft>
                <a:spcPct val="0"/>
              </a:spcAft>
              <a:defRPr sz="594">
                <a:solidFill>
                  <a:prstClr val="black">
                    <a:tint val="75000"/>
                  </a:prstClr>
                </a:solidFill>
                <a:latin typeface="Arial" charset="0"/>
                <a:ea typeface="+mn-ea"/>
                <a:cs typeface="Arial" charset="0"/>
              </a:defRPr>
            </a:lvl1pPr>
          </a:lstStyle>
          <a:p>
            <a:pPr>
              <a:defRPr/>
            </a:pPr>
            <a:endParaRPr lang="en-US" dirty="0"/>
          </a:p>
        </p:txBody>
      </p:sp>
      <p:sp>
        <p:nvSpPr>
          <p:cNvPr id="6" name="Slide Number Placeholder 5"/>
          <p:cNvSpPr>
            <a:spLocks noGrp="1"/>
          </p:cNvSpPr>
          <p:nvPr>
            <p:ph type="sldNum" sz="quarter" idx="4"/>
          </p:nvPr>
        </p:nvSpPr>
        <p:spPr>
          <a:xfrm>
            <a:off x="8737600" y="8475171"/>
            <a:ext cx="2844800" cy="486831"/>
          </a:xfrm>
          <a:prstGeom prst="rect">
            <a:avLst/>
          </a:prstGeom>
        </p:spPr>
        <p:txBody>
          <a:bodyPr vert="horz" lIns="178694" tIns="89601" rIns="178694" bIns="89601" rtlCol="0" anchor="ctr"/>
          <a:lstStyle>
            <a:lvl1pPr algn="r" defTabSz="408984" fontAlgn="base">
              <a:spcBef>
                <a:spcPct val="0"/>
              </a:spcBef>
              <a:spcAft>
                <a:spcPct val="0"/>
              </a:spcAft>
              <a:defRPr sz="594">
                <a:solidFill>
                  <a:prstClr val="black">
                    <a:tint val="75000"/>
                  </a:prstClr>
                </a:solidFill>
                <a:latin typeface="Arial" charset="0"/>
                <a:ea typeface="+mn-ea"/>
                <a:cs typeface="Arial" charset="0"/>
              </a:defRPr>
            </a:lvl1pPr>
          </a:lstStyle>
          <a:p>
            <a:pPr>
              <a:defRPr/>
            </a:pPr>
            <a:fld id="{8FB26AFD-2468-4690-BEC3-D024BEC52AF4}" type="slidenum">
              <a:rPr lang="en-US" smtClean="0"/>
              <a:pPr>
                <a:defRPr/>
              </a:pPr>
              <a:t>‹#›</a:t>
            </a:fld>
            <a:endParaRPr lang="en-US" dirty="0"/>
          </a:p>
        </p:txBody>
      </p:sp>
    </p:spTree>
    <p:extLst>
      <p:ext uri="{BB962C8B-B14F-4D97-AF65-F5344CB8AC3E}">
        <p14:creationId xmlns:p14="http://schemas.microsoft.com/office/powerpoint/2010/main" val="1025241823"/>
      </p:ext>
    </p:extLst>
  </p:cSld>
  <p:clrMap bg1="lt1" tx1="dk1" bg2="lt2" tx2="dk2" accent1="accent1" accent2="accent2" accent3="accent3" accent4="accent4" accent5="accent5" accent6="accent6" hlink="hlink" folHlink="folHlink"/>
  <p:sldLayoutIdLst>
    <p:sldLayoutId id="2147484175" r:id="rId1"/>
  </p:sldLayoutIdLst>
  <p:txStyles>
    <p:titleStyle>
      <a:lvl1pPr algn="ctr" rtl="0" eaLnBrk="0" fontAlgn="base" hangingPunct="0">
        <a:spcBef>
          <a:spcPct val="0"/>
        </a:spcBef>
        <a:spcAft>
          <a:spcPct val="0"/>
        </a:spcAft>
        <a:defRPr sz="2219" kern="1200">
          <a:solidFill>
            <a:schemeClr val="tx1"/>
          </a:solidFill>
          <a:latin typeface="+mj-lt"/>
          <a:ea typeface="+mj-ea"/>
          <a:cs typeface="+mj-cs"/>
        </a:defRPr>
      </a:lvl1pPr>
      <a:lvl2pPr algn="ctr" rtl="0" eaLnBrk="0" fontAlgn="base" hangingPunct="0">
        <a:spcBef>
          <a:spcPct val="0"/>
        </a:spcBef>
        <a:spcAft>
          <a:spcPct val="0"/>
        </a:spcAft>
        <a:defRPr sz="2219">
          <a:solidFill>
            <a:schemeClr val="tx1"/>
          </a:solidFill>
          <a:latin typeface="Calibri" pitchFamily="34" charset="0"/>
        </a:defRPr>
      </a:lvl2pPr>
      <a:lvl3pPr algn="ctr" rtl="0" eaLnBrk="0" fontAlgn="base" hangingPunct="0">
        <a:spcBef>
          <a:spcPct val="0"/>
        </a:spcBef>
        <a:spcAft>
          <a:spcPct val="0"/>
        </a:spcAft>
        <a:defRPr sz="2219">
          <a:solidFill>
            <a:schemeClr val="tx1"/>
          </a:solidFill>
          <a:latin typeface="Calibri" pitchFamily="34" charset="0"/>
        </a:defRPr>
      </a:lvl3pPr>
      <a:lvl4pPr algn="ctr" rtl="0" eaLnBrk="0" fontAlgn="base" hangingPunct="0">
        <a:spcBef>
          <a:spcPct val="0"/>
        </a:spcBef>
        <a:spcAft>
          <a:spcPct val="0"/>
        </a:spcAft>
        <a:defRPr sz="2219">
          <a:solidFill>
            <a:schemeClr val="tx1"/>
          </a:solidFill>
          <a:latin typeface="Calibri" pitchFamily="34" charset="0"/>
        </a:defRPr>
      </a:lvl4pPr>
      <a:lvl5pPr algn="ctr" rtl="0" eaLnBrk="0" fontAlgn="base" hangingPunct="0">
        <a:spcBef>
          <a:spcPct val="0"/>
        </a:spcBef>
        <a:spcAft>
          <a:spcPct val="0"/>
        </a:spcAft>
        <a:defRPr sz="2219">
          <a:solidFill>
            <a:schemeClr val="tx1"/>
          </a:solidFill>
          <a:latin typeface="Calibri" pitchFamily="34" charset="0"/>
        </a:defRPr>
      </a:lvl5pPr>
      <a:lvl6pPr marL="204475" algn="ctr" rtl="0" fontAlgn="base">
        <a:spcBef>
          <a:spcPct val="0"/>
        </a:spcBef>
        <a:spcAft>
          <a:spcPct val="0"/>
        </a:spcAft>
        <a:defRPr sz="2219">
          <a:solidFill>
            <a:schemeClr val="tx1"/>
          </a:solidFill>
          <a:latin typeface="Calibri" pitchFamily="34" charset="0"/>
        </a:defRPr>
      </a:lvl6pPr>
      <a:lvl7pPr marL="408984" algn="ctr" rtl="0" fontAlgn="base">
        <a:spcBef>
          <a:spcPct val="0"/>
        </a:spcBef>
        <a:spcAft>
          <a:spcPct val="0"/>
        </a:spcAft>
        <a:defRPr sz="2219">
          <a:solidFill>
            <a:schemeClr val="tx1"/>
          </a:solidFill>
          <a:latin typeface="Calibri" pitchFamily="34" charset="0"/>
        </a:defRPr>
      </a:lvl7pPr>
      <a:lvl8pPr marL="613473" algn="ctr" rtl="0" fontAlgn="base">
        <a:spcBef>
          <a:spcPct val="0"/>
        </a:spcBef>
        <a:spcAft>
          <a:spcPct val="0"/>
        </a:spcAft>
        <a:defRPr sz="2219">
          <a:solidFill>
            <a:schemeClr val="tx1"/>
          </a:solidFill>
          <a:latin typeface="Calibri" pitchFamily="34" charset="0"/>
        </a:defRPr>
      </a:lvl8pPr>
      <a:lvl9pPr marL="817955" algn="ctr" rtl="0" fontAlgn="base">
        <a:spcBef>
          <a:spcPct val="0"/>
        </a:spcBef>
        <a:spcAft>
          <a:spcPct val="0"/>
        </a:spcAft>
        <a:defRPr sz="2219">
          <a:solidFill>
            <a:schemeClr val="tx1"/>
          </a:solidFill>
          <a:latin typeface="Calibri" pitchFamily="34" charset="0"/>
        </a:defRPr>
      </a:lvl9pPr>
    </p:titleStyle>
    <p:bodyStyle>
      <a:lvl1pPr marL="153365" indent="-153365" algn="l" rtl="0" eaLnBrk="0" fontAlgn="base" hangingPunct="0">
        <a:spcBef>
          <a:spcPct val="20000"/>
        </a:spcBef>
        <a:spcAft>
          <a:spcPct val="0"/>
        </a:spcAft>
        <a:buFont typeface="Arial" pitchFamily="34" charset="0"/>
        <a:buChar char="•"/>
        <a:defRPr sz="1625" kern="1200">
          <a:solidFill>
            <a:schemeClr val="tx1"/>
          </a:solidFill>
          <a:latin typeface="+mn-lt"/>
          <a:ea typeface="+mn-ea"/>
          <a:cs typeface="+mn-cs"/>
        </a:defRPr>
      </a:lvl1pPr>
      <a:lvl2pPr marL="332297" indent="-127839" algn="l" rtl="0" eaLnBrk="0" fontAlgn="base" hangingPunct="0">
        <a:spcBef>
          <a:spcPct val="20000"/>
        </a:spcBef>
        <a:spcAft>
          <a:spcPct val="0"/>
        </a:spcAft>
        <a:buFont typeface="Arial" pitchFamily="34" charset="0"/>
        <a:buChar char="–"/>
        <a:defRPr sz="1440" kern="1200">
          <a:solidFill>
            <a:schemeClr val="tx1"/>
          </a:solidFill>
          <a:latin typeface="+mn-lt"/>
          <a:ea typeface="+mn-ea"/>
          <a:cs typeface="+mn-cs"/>
        </a:defRPr>
      </a:lvl2pPr>
      <a:lvl3pPr marL="511223" indent="-102238" algn="l" rtl="0" eaLnBrk="0" fontAlgn="base" hangingPunct="0">
        <a:spcBef>
          <a:spcPct val="20000"/>
        </a:spcBef>
        <a:spcAft>
          <a:spcPct val="0"/>
        </a:spcAft>
        <a:buFont typeface="Arial" pitchFamily="34" charset="0"/>
        <a:buChar char="•"/>
        <a:defRPr sz="1188" kern="1200">
          <a:solidFill>
            <a:schemeClr val="tx1"/>
          </a:solidFill>
          <a:latin typeface="+mn-lt"/>
          <a:ea typeface="+mn-ea"/>
          <a:cs typeface="+mn-cs"/>
        </a:defRPr>
      </a:lvl3pPr>
      <a:lvl4pPr marL="715718"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4pPr>
      <a:lvl5pPr marL="920205"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5pPr>
      <a:lvl6pPr marL="1124695" indent="-102238" algn="l" defTabSz="408984" rtl="0" eaLnBrk="1" latinLnBrk="0" hangingPunct="1">
        <a:spcBef>
          <a:spcPct val="20000"/>
        </a:spcBef>
        <a:buFont typeface="Arial" pitchFamily="34" charset="0"/>
        <a:buChar char="•"/>
        <a:defRPr sz="1026" kern="1200">
          <a:solidFill>
            <a:schemeClr val="tx1"/>
          </a:solidFill>
          <a:latin typeface="+mn-lt"/>
          <a:ea typeface="+mn-ea"/>
          <a:cs typeface="+mn-cs"/>
        </a:defRPr>
      </a:lvl6pPr>
      <a:lvl7pPr marL="1329185" indent="-102238" algn="l" defTabSz="408984" rtl="0" eaLnBrk="1" latinLnBrk="0" hangingPunct="1">
        <a:spcBef>
          <a:spcPct val="20000"/>
        </a:spcBef>
        <a:buFont typeface="Arial" pitchFamily="34" charset="0"/>
        <a:buChar char="•"/>
        <a:defRPr sz="1026" kern="1200">
          <a:solidFill>
            <a:schemeClr val="tx1"/>
          </a:solidFill>
          <a:latin typeface="+mn-lt"/>
          <a:ea typeface="+mn-ea"/>
          <a:cs typeface="+mn-cs"/>
        </a:defRPr>
      </a:lvl7pPr>
      <a:lvl8pPr marL="1533683" indent="-102238" algn="l" defTabSz="408984" rtl="0" eaLnBrk="1" latinLnBrk="0" hangingPunct="1">
        <a:spcBef>
          <a:spcPct val="20000"/>
        </a:spcBef>
        <a:buFont typeface="Arial" pitchFamily="34" charset="0"/>
        <a:buChar char="•"/>
        <a:defRPr sz="1026" kern="1200">
          <a:solidFill>
            <a:schemeClr val="tx1"/>
          </a:solidFill>
          <a:latin typeface="+mn-lt"/>
          <a:ea typeface="+mn-ea"/>
          <a:cs typeface="+mn-cs"/>
        </a:defRPr>
      </a:lvl8pPr>
      <a:lvl9pPr marL="1738153" indent="-102238" algn="l" defTabSz="408984" rtl="0" eaLnBrk="1" latinLnBrk="0" hangingPunct="1">
        <a:spcBef>
          <a:spcPct val="20000"/>
        </a:spcBef>
        <a:buFont typeface="Arial" pitchFamily="34" charset="0"/>
        <a:buChar char="•"/>
        <a:defRPr sz="1026" kern="1200">
          <a:solidFill>
            <a:schemeClr val="tx1"/>
          </a:solidFill>
          <a:latin typeface="+mn-lt"/>
          <a:ea typeface="+mn-ea"/>
          <a:cs typeface="+mn-cs"/>
        </a:defRPr>
      </a:lvl9pPr>
    </p:bodyStyle>
    <p:otherStyle>
      <a:defPPr>
        <a:defRPr lang="en-US"/>
      </a:defPPr>
      <a:lvl1pPr marL="0" algn="l" defTabSz="408984" rtl="0" eaLnBrk="1" latinLnBrk="0" hangingPunct="1">
        <a:defRPr sz="936" kern="1200">
          <a:solidFill>
            <a:schemeClr val="tx1"/>
          </a:solidFill>
          <a:latin typeface="+mn-lt"/>
          <a:ea typeface="+mn-ea"/>
          <a:cs typeface="+mn-cs"/>
        </a:defRPr>
      </a:lvl1pPr>
      <a:lvl2pPr marL="204475" algn="l" defTabSz="408984" rtl="0" eaLnBrk="1" latinLnBrk="0" hangingPunct="1">
        <a:defRPr sz="936" kern="1200">
          <a:solidFill>
            <a:schemeClr val="tx1"/>
          </a:solidFill>
          <a:latin typeface="+mn-lt"/>
          <a:ea typeface="+mn-ea"/>
          <a:cs typeface="+mn-cs"/>
        </a:defRPr>
      </a:lvl2pPr>
      <a:lvl3pPr marL="408984" algn="l" defTabSz="408984" rtl="0" eaLnBrk="1" latinLnBrk="0" hangingPunct="1">
        <a:defRPr sz="936" kern="1200">
          <a:solidFill>
            <a:schemeClr val="tx1"/>
          </a:solidFill>
          <a:latin typeface="+mn-lt"/>
          <a:ea typeface="+mn-ea"/>
          <a:cs typeface="+mn-cs"/>
        </a:defRPr>
      </a:lvl3pPr>
      <a:lvl4pPr marL="613473" algn="l" defTabSz="408984" rtl="0" eaLnBrk="1" latinLnBrk="0" hangingPunct="1">
        <a:defRPr sz="936" kern="1200">
          <a:solidFill>
            <a:schemeClr val="tx1"/>
          </a:solidFill>
          <a:latin typeface="+mn-lt"/>
          <a:ea typeface="+mn-ea"/>
          <a:cs typeface="+mn-cs"/>
        </a:defRPr>
      </a:lvl4pPr>
      <a:lvl5pPr marL="817955" algn="l" defTabSz="408984" rtl="0" eaLnBrk="1" latinLnBrk="0" hangingPunct="1">
        <a:defRPr sz="936" kern="1200">
          <a:solidFill>
            <a:schemeClr val="tx1"/>
          </a:solidFill>
          <a:latin typeface="+mn-lt"/>
          <a:ea typeface="+mn-ea"/>
          <a:cs typeface="+mn-cs"/>
        </a:defRPr>
      </a:lvl5pPr>
      <a:lvl6pPr marL="1022447" algn="l" defTabSz="408984" rtl="0" eaLnBrk="1" latinLnBrk="0" hangingPunct="1">
        <a:defRPr sz="936" kern="1200">
          <a:solidFill>
            <a:schemeClr val="tx1"/>
          </a:solidFill>
          <a:latin typeface="+mn-lt"/>
          <a:ea typeface="+mn-ea"/>
          <a:cs typeface="+mn-cs"/>
        </a:defRPr>
      </a:lvl6pPr>
      <a:lvl7pPr marL="1226936" algn="l" defTabSz="408984" rtl="0" eaLnBrk="1" latinLnBrk="0" hangingPunct="1">
        <a:defRPr sz="936" kern="1200">
          <a:solidFill>
            <a:schemeClr val="tx1"/>
          </a:solidFill>
          <a:latin typeface="+mn-lt"/>
          <a:ea typeface="+mn-ea"/>
          <a:cs typeface="+mn-cs"/>
        </a:defRPr>
      </a:lvl7pPr>
      <a:lvl8pPr marL="1431423" algn="l" defTabSz="408984" rtl="0" eaLnBrk="1" latinLnBrk="0" hangingPunct="1">
        <a:defRPr sz="936" kern="1200">
          <a:solidFill>
            <a:schemeClr val="tx1"/>
          </a:solidFill>
          <a:latin typeface="+mn-lt"/>
          <a:ea typeface="+mn-ea"/>
          <a:cs typeface="+mn-cs"/>
        </a:defRPr>
      </a:lvl8pPr>
      <a:lvl9pPr marL="1635915" algn="l" defTabSz="408984" rtl="0" eaLnBrk="1" latinLnBrk="0" hangingPunct="1">
        <a:defRPr sz="93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366189"/>
            <a:ext cx="10972800" cy="1524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09600" y="2133611"/>
            <a:ext cx="10972800" cy="6034620"/>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8475171"/>
            <a:ext cx="2844800" cy="486831"/>
          </a:xfrm>
          <a:prstGeom prst="rect">
            <a:avLst/>
          </a:prstGeom>
        </p:spPr>
        <p:txBody>
          <a:bodyPr vert="horz" lIns="178694" tIns="89601" rIns="178694" bIns="89601" rtlCol="0" anchor="ctr"/>
          <a:lstStyle>
            <a:lvl1pPr algn="l" defTabSz="408984" fontAlgn="auto">
              <a:spcBef>
                <a:spcPts val="0"/>
              </a:spcBef>
              <a:spcAft>
                <a:spcPts val="0"/>
              </a:spcAft>
              <a:defRPr sz="594">
                <a:solidFill>
                  <a:prstClr val="black">
                    <a:tint val="75000"/>
                  </a:prstClr>
                </a:solidFill>
                <a:latin typeface="Calibri"/>
                <a:ea typeface="+mn-ea"/>
                <a:cs typeface="+mn-cs"/>
              </a:defRPr>
            </a:lvl1pPr>
          </a:lstStyle>
          <a:p>
            <a:pPr>
              <a:defRPr/>
            </a:pPr>
            <a:fld id="{7F6F31B6-C839-4C65-BC16-623824C7E51B}" type="datetimeFigureOut">
              <a:rPr lang="en-US" smtClean="0"/>
              <a:pPr>
                <a:defRPr/>
              </a:pPr>
              <a:t>10/27/2024</a:t>
            </a:fld>
            <a:endParaRPr lang="en-US" dirty="0"/>
          </a:p>
        </p:txBody>
      </p:sp>
      <p:sp>
        <p:nvSpPr>
          <p:cNvPr id="5" name="Footer Placeholder 4"/>
          <p:cNvSpPr>
            <a:spLocks noGrp="1"/>
          </p:cNvSpPr>
          <p:nvPr>
            <p:ph type="ftr" sz="quarter" idx="3"/>
          </p:nvPr>
        </p:nvSpPr>
        <p:spPr>
          <a:xfrm>
            <a:off x="4165602" y="8475171"/>
            <a:ext cx="3860800" cy="486831"/>
          </a:xfrm>
          <a:prstGeom prst="rect">
            <a:avLst/>
          </a:prstGeom>
        </p:spPr>
        <p:txBody>
          <a:bodyPr vert="horz" lIns="178694" tIns="89601" rIns="178694" bIns="89601" rtlCol="0" anchor="ctr"/>
          <a:lstStyle>
            <a:lvl1pPr algn="ctr" defTabSz="408984" fontAlgn="auto">
              <a:spcBef>
                <a:spcPts val="0"/>
              </a:spcBef>
              <a:spcAft>
                <a:spcPts val="0"/>
              </a:spcAft>
              <a:defRPr sz="594">
                <a:solidFill>
                  <a:prstClr val="black">
                    <a:tint val="75000"/>
                  </a:prstClr>
                </a:solidFill>
                <a:latin typeface="Calibri"/>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8737600" y="8475171"/>
            <a:ext cx="2844800" cy="486831"/>
          </a:xfrm>
          <a:prstGeom prst="rect">
            <a:avLst/>
          </a:prstGeom>
        </p:spPr>
        <p:txBody>
          <a:bodyPr vert="horz" lIns="178694" tIns="89601" rIns="178694" bIns="89601" rtlCol="0" anchor="ctr"/>
          <a:lstStyle>
            <a:lvl1pPr algn="r" defTabSz="408984" fontAlgn="auto">
              <a:spcBef>
                <a:spcPts val="0"/>
              </a:spcBef>
              <a:spcAft>
                <a:spcPts val="0"/>
              </a:spcAft>
              <a:defRPr sz="594">
                <a:solidFill>
                  <a:prstClr val="black">
                    <a:tint val="75000"/>
                  </a:prstClr>
                </a:solidFill>
                <a:latin typeface="Calibri"/>
                <a:ea typeface="+mn-ea"/>
                <a:cs typeface="+mn-cs"/>
              </a:defRPr>
            </a:lvl1pPr>
          </a:lstStyle>
          <a:p>
            <a:pPr>
              <a:defRPr/>
            </a:pPr>
            <a:fld id="{D55A7A56-39C3-40AE-81BB-EA9DE2EB8423}" type="slidenum">
              <a:rPr lang="en-US" smtClean="0"/>
              <a:pPr>
                <a:defRPr/>
              </a:pPr>
              <a:t>‹#›</a:t>
            </a:fld>
            <a:endParaRPr lang="en-US" dirty="0"/>
          </a:p>
        </p:txBody>
      </p:sp>
    </p:spTree>
    <p:extLst>
      <p:ext uri="{BB962C8B-B14F-4D97-AF65-F5344CB8AC3E}">
        <p14:creationId xmlns:p14="http://schemas.microsoft.com/office/powerpoint/2010/main" val="3299491060"/>
      </p:ext>
    </p:extLst>
  </p:cSld>
  <p:clrMap bg1="lt1" tx1="dk1" bg2="lt2" tx2="dk2" accent1="accent1" accent2="accent2" accent3="accent3" accent4="accent4" accent5="accent5" accent6="accent6" hlink="hlink" folHlink="folHlink"/>
  <p:sldLayoutIdLst>
    <p:sldLayoutId id="2147484185" r:id="rId1"/>
  </p:sldLayoutIdLst>
  <p:txStyles>
    <p:titleStyle>
      <a:lvl1pPr algn="ctr" rtl="0" eaLnBrk="0" fontAlgn="base" hangingPunct="0">
        <a:spcBef>
          <a:spcPct val="0"/>
        </a:spcBef>
        <a:spcAft>
          <a:spcPct val="0"/>
        </a:spcAft>
        <a:defRPr sz="2219" kern="1200">
          <a:solidFill>
            <a:schemeClr val="tx1"/>
          </a:solidFill>
          <a:latin typeface="+mj-lt"/>
          <a:ea typeface="+mj-ea"/>
          <a:cs typeface="+mj-cs"/>
        </a:defRPr>
      </a:lvl1pPr>
      <a:lvl2pPr algn="ctr" rtl="0" eaLnBrk="0" fontAlgn="base" hangingPunct="0">
        <a:spcBef>
          <a:spcPct val="0"/>
        </a:spcBef>
        <a:spcAft>
          <a:spcPct val="0"/>
        </a:spcAft>
        <a:defRPr sz="2219">
          <a:solidFill>
            <a:schemeClr val="tx1"/>
          </a:solidFill>
          <a:latin typeface="Calibri" pitchFamily="34" charset="0"/>
        </a:defRPr>
      </a:lvl2pPr>
      <a:lvl3pPr algn="ctr" rtl="0" eaLnBrk="0" fontAlgn="base" hangingPunct="0">
        <a:spcBef>
          <a:spcPct val="0"/>
        </a:spcBef>
        <a:spcAft>
          <a:spcPct val="0"/>
        </a:spcAft>
        <a:defRPr sz="2219">
          <a:solidFill>
            <a:schemeClr val="tx1"/>
          </a:solidFill>
          <a:latin typeface="Calibri" pitchFamily="34" charset="0"/>
        </a:defRPr>
      </a:lvl3pPr>
      <a:lvl4pPr algn="ctr" rtl="0" eaLnBrk="0" fontAlgn="base" hangingPunct="0">
        <a:spcBef>
          <a:spcPct val="0"/>
        </a:spcBef>
        <a:spcAft>
          <a:spcPct val="0"/>
        </a:spcAft>
        <a:defRPr sz="2219">
          <a:solidFill>
            <a:schemeClr val="tx1"/>
          </a:solidFill>
          <a:latin typeface="Calibri" pitchFamily="34" charset="0"/>
        </a:defRPr>
      </a:lvl4pPr>
      <a:lvl5pPr algn="ctr" rtl="0" eaLnBrk="0" fontAlgn="base" hangingPunct="0">
        <a:spcBef>
          <a:spcPct val="0"/>
        </a:spcBef>
        <a:spcAft>
          <a:spcPct val="0"/>
        </a:spcAft>
        <a:defRPr sz="2219">
          <a:solidFill>
            <a:schemeClr val="tx1"/>
          </a:solidFill>
          <a:latin typeface="Calibri" pitchFamily="34" charset="0"/>
        </a:defRPr>
      </a:lvl5pPr>
      <a:lvl6pPr marL="204475" algn="ctr" rtl="0" fontAlgn="base">
        <a:spcBef>
          <a:spcPct val="0"/>
        </a:spcBef>
        <a:spcAft>
          <a:spcPct val="0"/>
        </a:spcAft>
        <a:defRPr sz="2219">
          <a:solidFill>
            <a:schemeClr val="tx1"/>
          </a:solidFill>
          <a:latin typeface="Calibri" pitchFamily="34" charset="0"/>
        </a:defRPr>
      </a:lvl6pPr>
      <a:lvl7pPr marL="408984" algn="ctr" rtl="0" fontAlgn="base">
        <a:spcBef>
          <a:spcPct val="0"/>
        </a:spcBef>
        <a:spcAft>
          <a:spcPct val="0"/>
        </a:spcAft>
        <a:defRPr sz="2219">
          <a:solidFill>
            <a:schemeClr val="tx1"/>
          </a:solidFill>
          <a:latin typeface="Calibri" pitchFamily="34" charset="0"/>
        </a:defRPr>
      </a:lvl7pPr>
      <a:lvl8pPr marL="613473" algn="ctr" rtl="0" fontAlgn="base">
        <a:spcBef>
          <a:spcPct val="0"/>
        </a:spcBef>
        <a:spcAft>
          <a:spcPct val="0"/>
        </a:spcAft>
        <a:defRPr sz="2219">
          <a:solidFill>
            <a:schemeClr val="tx1"/>
          </a:solidFill>
          <a:latin typeface="Calibri" pitchFamily="34" charset="0"/>
        </a:defRPr>
      </a:lvl8pPr>
      <a:lvl9pPr marL="817955" algn="ctr" rtl="0" fontAlgn="base">
        <a:spcBef>
          <a:spcPct val="0"/>
        </a:spcBef>
        <a:spcAft>
          <a:spcPct val="0"/>
        </a:spcAft>
        <a:defRPr sz="2219">
          <a:solidFill>
            <a:schemeClr val="tx1"/>
          </a:solidFill>
          <a:latin typeface="Calibri" pitchFamily="34" charset="0"/>
        </a:defRPr>
      </a:lvl9pPr>
    </p:titleStyle>
    <p:bodyStyle>
      <a:lvl1pPr marL="153365" indent="-153365" algn="l" rtl="0" eaLnBrk="0" fontAlgn="base" hangingPunct="0">
        <a:spcBef>
          <a:spcPct val="20000"/>
        </a:spcBef>
        <a:spcAft>
          <a:spcPct val="0"/>
        </a:spcAft>
        <a:buFont typeface="Arial" pitchFamily="34" charset="0"/>
        <a:buChar char="•"/>
        <a:defRPr sz="1625" kern="1200">
          <a:solidFill>
            <a:schemeClr val="tx1"/>
          </a:solidFill>
          <a:latin typeface="+mn-lt"/>
          <a:ea typeface="+mn-ea"/>
          <a:cs typeface="+mn-cs"/>
        </a:defRPr>
      </a:lvl1pPr>
      <a:lvl2pPr marL="332297" indent="-127839" algn="l" rtl="0" eaLnBrk="0" fontAlgn="base" hangingPunct="0">
        <a:spcBef>
          <a:spcPct val="20000"/>
        </a:spcBef>
        <a:spcAft>
          <a:spcPct val="0"/>
        </a:spcAft>
        <a:buFont typeface="Arial" pitchFamily="34" charset="0"/>
        <a:buChar char="–"/>
        <a:defRPr sz="1440" kern="1200">
          <a:solidFill>
            <a:schemeClr val="tx1"/>
          </a:solidFill>
          <a:latin typeface="+mn-lt"/>
          <a:ea typeface="+mn-ea"/>
          <a:cs typeface="+mn-cs"/>
        </a:defRPr>
      </a:lvl2pPr>
      <a:lvl3pPr marL="511223" indent="-102238" algn="l" rtl="0" eaLnBrk="0" fontAlgn="base" hangingPunct="0">
        <a:spcBef>
          <a:spcPct val="20000"/>
        </a:spcBef>
        <a:spcAft>
          <a:spcPct val="0"/>
        </a:spcAft>
        <a:buFont typeface="Arial" pitchFamily="34" charset="0"/>
        <a:buChar char="•"/>
        <a:defRPr sz="1188" kern="1200">
          <a:solidFill>
            <a:schemeClr val="tx1"/>
          </a:solidFill>
          <a:latin typeface="+mn-lt"/>
          <a:ea typeface="+mn-ea"/>
          <a:cs typeface="+mn-cs"/>
        </a:defRPr>
      </a:lvl3pPr>
      <a:lvl4pPr marL="715718"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4pPr>
      <a:lvl5pPr marL="920205"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5pPr>
      <a:lvl6pPr marL="1124695" indent="-102238" algn="l" defTabSz="408984" rtl="0" eaLnBrk="1" latinLnBrk="0" hangingPunct="1">
        <a:spcBef>
          <a:spcPct val="20000"/>
        </a:spcBef>
        <a:buFont typeface="Arial" pitchFamily="34" charset="0"/>
        <a:buChar char="•"/>
        <a:defRPr sz="1026" kern="1200">
          <a:solidFill>
            <a:schemeClr val="tx1"/>
          </a:solidFill>
          <a:latin typeface="+mn-lt"/>
          <a:ea typeface="+mn-ea"/>
          <a:cs typeface="+mn-cs"/>
        </a:defRPr>
      </a:lvl6pPr>
      <a:lvl7pPr marL="1329185" indent="-102238" algn="l" defTabSz="408984" rtl="0" eaLnBrk="1" latinLnBrk="0" hangingPunct="1">
        <a:spcBef>
          <a:spcPct val="20000"/>
        </a:spcBef>
        <a:buFont typeface="Arial" pitchFamily="34" charset="0"/>
        <a:buChar char="•"/>
        <a:defRPr sz="1026" kern="1200">
          <a:solidFill>
            <a:schemeClr val="tx1"/>
          </a:solidFill>
          <a:latin typeface="+mn-lt"/>
          <a:ea typeface="+mn-ea"/>
          <a:cs typeface="+mn-cs"/>
        </a:defRPr>
      </a:lvl7pPr>
      <a:lvl8pPr marL="1533683" indent="-102238" algn="l" defTabSz="408984" rtl="0" eaLnBrk="1" latinLnBrk="0" hangingPunct="1">
        <a:spcBef>
          <a:spcPct val="20000"/>
        </a:spcBef>
        <a:buFont typeface="Arial" pitchFamily="34" charset="0"/>
        <a:buChar char="•"/>
        <a:defRPr sz="1026" kern="1200">
          <a:solidFill>
            <a:schemeClr val="tx1"/>
          </a:solidFill>
          <a:latin typeface="+mn-lt"/>
          <a:ea typeface="+mn-ea"/>
          <a:cs typeface="+mn-cs"/>
        </a:defRPr>
      </a:lvl8pPr>
      <a:lvl9pPr marL="1738153" indent="-102238" algn="l" defTabSz="408984" rtl="0" eaLnBrk="1" latinLnBrk="0" hangingPunct="1">
        <a:spcBef>
          <a:spcPct val="20000"/>
        </a:spcBef>
        <a:buFont typeface="Arial" pitchFamily="34" charset="0"/>
        <a:buChar char="•"/>
        <a:defRPr sz="1026" kern="1200">
          <a:solidFill>
            <a:schemeClr val="tx1"/>
          </a:solidFill>
          <a:latin typeface="+mn-lt"/>
          <a:ea typeface="+mn-ea"/>
          <a:cs typeface="+mn-cs"/>
        </a:defRPr>
      </a:lvl9pPr>
    </p:bodyStyle>
    <p:otherStyle>
      <a:defPPr>
        <a:defRPr lang="en-US"/>
      </a:defPPr>
      <a:lvl1pPr marL="0" algn="l" defTabSz="408984" rtl="0" eaLnBrk="1" latinLnBrk="0" hangingPunct="1">
        <a:defRPr sz="936" kern="1200">
          <a:solidFill>
            <a:schemeClr val="tx1"/>
          </a:solidFill>
          <a:latin typeface="+mn-lt"/>
          <a:ea typeface="+mn-ea"/>
          <a:cs typeface="+mn-cs"/>
        </a:defRPr>
      </a:lvl1pPr>
      <a:lvl2pPr marL="204475" algn="l" defTabSz="408984" rtl="0" eaLnBrk="1" latinLnBrk="0" hangingPunct="1">
        <a:defRPr sz="936" kern="1200">
          <a:solidFill>
            <a:schemeClr val="tx1"/>
          </a:solidFill>
          <a:latin typeface="+mn-lt"/>
          <a:ea typeface="+mn-ea"/>
          <a:cs typeface="+mn-cs"/>
        </a:defRPr>
      </a:lvl2pPr>
      <a:lvl3pPr marL="408984" algn="l" defTabSz="408984" rtl="0" eaLnBrk="1" latinLnBrk="0" hangingPunct="1">
        <a:defRPr sz="936" kern="1200">
          <a:solidFill>
            <a:schemeClr val="tx1"/>
          </a:solidFill>
          <a:latin typeface="+mn-lt"/>
          <a:ea typeface="+mn-ea"/>
          <a:cs typeface="+mn-cs"/>
        </a:defRPr>
      </a:lvl3pPr>
      <a:lvl4pPr marL="613473" algn="l" defTabSz="408984" rtl="0" eaLnBrk="1" latinLnBrk="0" hangingPunct="1">
        <a:defRPr sz="936" kern="1200">
          <a:solidFill>
            <a:schemeClr val="tx1"/>
          </a:solidFill>
          <a:latin typeface="+mn-lt"/>
          <a:ea typeface="+mn-ea"/>
          <a:cs typeface="+mn-cs"/>
        </a:defRPr>
      </a:lvl4pPr>
      <a:lvl5pPr marL="817955" algn="l" defTabSz="408984" rtl="0" eaLnBrk="1" latinLnBrk="0" hangingPunct="1">
        <a:defRPr sz="936" kern="1200">
          <a:solidFill>
            <a:schemeClr val="tx1"/>
          </a:solidFill>
          <a:latin typeface="+mn-lt"/>
          <a:ea typeface="+mn-ea"/>
          <a:cs typeface="+mn-cs"/>
        </a:defRPr>
      </a:lvl5pPr>
      <a:lvl6pPr marL="1022447" algn="l" defTabSz="408984" rtl="0" eaLnBrk="1" latinLnBrk="0" hangingPunct="1">
        <a:defRPr sz="936" kern="1200">
          <a:solidFill>
            <a:schemeClr val="tx1"/>
          </a:solidFill>
          <a:latin typeface="+mn-lt"/>
          <a:ea typeface="+mn-ea"/>
          <a:cs typeface="+mn-cs"/>
        </a:defRPr>
      </a:lvl6pPr>
      <a:lvl7pPr marL="1226936" algn="l" defTabSz="408984" rtl="0" eaLnBrk="1" latinLnBrk="0" hangingPunct="1">
        <a:defRPr sz="936" kern="1200">
          <a:solidFill>
            <a:schemeClr val="tx1"/>
          </a:solidFill>
          <a:latin typeface="+mn-lt"/>
          <a:ea typeface="+mn-ea"/>
          <a:cs typeface="+mn-cs"/>
        </a:defRPr>
      </a:lvl7pPr>
      <a:lvl8pPr marL="1431423" algn="l" defTabSz="408984" rtl="0" eaLnBrk="1" latinLnBrk="0" hangingPunct="1">
        <a:defRPr sz="936" kern="1200">
          <a:solidFill>
            <a:schemeClr val="tx1"/>
          </a:solidFill>
          <a:latin typeface="+mn-lt"/>
          <a:ea typeface="+mn-ea"/>
          <a:cs typeface="+mn-cs"/>
        </a:defRPr>
      </a:lvl8pPr>
      <a:lvl9pPr marL="1635915" algn="l" defTabSz="408984" rtl="0" eaLnBrk="1" latinLnBrk="0" hangingPunct="1">
        <a:defRPr sz="936"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CB572B4-22A2-8581-24E8-A7A326E60EA0}"/>
              </a:ext>
            </a:extLst>
          </p:cNvPr>
          <p:cNvSpPr>
            <a:spLocks noGrp="1" noChangeArrowheads="1"/>
          </p:cNvSpPr>
          <p:nvPr>
            <p:ph type="title"/>
          </p:nvPr>
        </p:nvSpPr>
        <p:spPr bwMode="auto">
          <a:xfrm>
            <a:off x="609600" y="366184"/>
            <a:ext cx="10972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B469357-2BC9-6476-D894-516CD6AB2843}"/>
              </a:ext>
            </a:extLst>
          </p:cNvPr>
          <p:cNvSpPr>
            <a:spLocks noGrp="1" noChangeArrowheads="1"/>
          </p:cNvSpPr>
          <p:nvPr>
            <p:ph type="body" idx="1"/>
          </p:nvPr>
        </p:nvSpPr>
        <p:spPr bwMode="auto">
          <a:xfrm>
            <a:off x="609600" y="2133606"/>
            <a:ext cx="10972800" cy="603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B5EB7EB-5622-D512-9850-3ED807F0372F}"/>
              </a:ext>
            </a:extLst>
          </p:cNvPr>
          <p:cNvSpPr>
            <a:spLocks noGrp="1" noChangeArrowheads="1"/>
          </p:cNvSpPr>
          <p:nvPr>
            <p:ph type="dt" sz="half" idx="2"/>
          </p:nvPr>
        </p:nvSpPr>
        <p:spPr bwMode="auto">
          <a:xfrm>
            <a:off x="609601" y="8326967"/>
            <a:ext cx="28448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66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AE404EDE-C70A-9E74-F578-7460F992BAD9}"/>
              </a:ext>
            </a:extLst>
          </p:cNvPr>
          <p:cNvSpPr>
            <a:spLocks noGrp="1" noChangeArrowheads="1"/>
          </p:cNvSpPr>
          <p:nvPr>
            <p:ph type="ftr" sz="quarter" idx="3"/>
          </p:nvPr>
        </p:nvSpPr>
        <p:spPr bwMode="auto">
          <a:xfrm>
            <a:off x="4165602" y="8326967"/>
            <a:ext cx="38608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66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6DAA5B75-569B-CFE7-2B19-AAB0C232DD93}"/>
              </a:ext>
            </a:extLst>
          </p:cNvPr>
          <p:cNvSpPr>
            <a:spLocks noGrp="1" noChangeArrowheads="1"/>
          </p:cNvSpPr>
          <p:nvPr>
            <p:ph type="sldNum" sz="quarter" idx="4"/>
          </p:nvPr>
        </p:nvSpPr>
        <p:spPr bwMode="auto">
          <a:xfrm>
            <a:off x="8737600" y="8326967"/>
            <a:ext cx="28448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660" smtClean="0"/>
            </a:lvl1pPr>
          </a:lstStyle>
          <a:p>
            <a:pPr>
              <a:defRPr/>
            </a:pPr>
            <a:fld id="{7C30FBC8-F65E-4917-A922-B37747F8C224}" type="slidenum">
              <a:rPr lang="en-US" altLang="en-US"/>
              <a:pPr>
                <a:defRPr/>
              </a:pPr>
              <a:t>‹#›</a:t>
            </a:fld>
            <a:endParaRPr lang="en-US" altLang="en-US"/>
          </a:p>
        </p:txBody>
      </p:sp>
    </p:spTree>
    <p:extLst>
      <p:ext uri="{BB962C8B-B14F-4D97-AF65-F5344CB8AC3E}">
        <p14:creationId xmlns:p14="http://schemas.microsoft.com/office/powerpoint/2010/main" val="3973238375"/>
      </p:ext>
    </p:extLst>
  </p:cSld>
  <p:clrMap bg1="lt1" tx1="dk1" bg2="lt2" tx2="dk2" accent1="accent1" accent2="accent2" accent3="accent3" accent4="accent4" accent5="accent5" accent6="accent6" hlink="hlink" folHlink="folHlink"/>
  <p:sldLayoutIdLst>
    <p:sldLayoutId id="2147484631" r:id="rId1"/>
    <p:sldLayoutId id="2147484632" r:id="rId2"/>
  </p:sldLayoutIdLst>
  <p:txStyles>
    <p:titleStyle>
      <a:lvl1pPr algn="ctr" rtl="0" eaLnBrk="0" fontAlgn="base" hangingPunct="0">
        <a:spcBef>
          <a:spcPct val="0"/>
        </a:spcBef>
        <a:spcAft>
          <a:spcPct val="0"/>
        </a:spcAft>
        <a:defRPr sz="5215">
          <a:solidFill>
            <a:schemeClr val="tx2"/>
          </a:solidFill>
          <a:latin typeface="+mj-lt"/>
          <a:ea typeface="+mj-ea"/>
          <a:cs typeface="+mj-cs"/>
        </a:defRPr>
      </a:lvl1pPr>
      <a:lvl2pPr algn="ctr" rtl="0" eaLnBrk="0" fontAlgn="base" hangingPunct="0">
        <a:spcBef>
          <a:spcPct val="0"/>
        </a:spcBef>
        <a:spcAft>
          <a:spcPct val="0"/>
        </a:spcAft>
        <a:defRPr sz="5215">
          <a:solidFill>
            <a:schemeClr val="tx2"/>
          </a:solidFill>
          <a:latin typeface="Arial" charset="0"/>
          <a:cs typeface="Arial" charset="0"/>
        </a:defRPr>
      </a:lvl2pPr>
      <a:lvl3pPr algn="ctr" rtl="0" eaLnBrk="0" fontAlgn="base" hangingPunct="0">
        <a:spcBef>
          <a:spcPct val="0"/>
        </a:spcBef>
        <a:spcAft>
          <a:spcPct val="0"/>
        </a:spcAft>
        <a:defRPr sz="5215">
          <a:solidFill>
            <a:schemeClr val="tx2"/>
          </a:solidFill>
          <a:latin typeface="Arial" charset="0"/>
          <a:cs typeface="Arial" charset="0"/>
        </a:defRPr>
      </a:lvl3pPr>
      <a:lvl4pPr algn="ctr" rtl="0" eaLnBrk="0" fontAlgn="base" hangingPunct="0">
        <a:spcBef>
          <a:spcPct val="0"/>
        </a:spcBef>
        <a:spcAft>
          <a:spcPct val="0"/>
        </a:spcAft>
        <a:defRPr sz="5215">
          <a:solidFill>
            <a:schemeClr val="tx2"/>
          </a:solidFill>
          <a:latin typeface="Arial" charset="0"/>
          <a:cs typeface="Arial" charset="0"/>
        </a:defRPr>
      </a:lvl4pPr>
      <a:lvl5pPr algn="ctr" rtl="0" eaLnBrk="0" fontAlgn="base" hangingPunct="0">
        <a:spcBef>
          <a:spcPct val="0"/>
        </a:spcBef>
        <a:spcAft>
          <a:spcPct val="0"/>
        </a:spcAft>
        <a:defRPr sz="5215">
          <a:solidFill>
            <a:schemeClr val="tx2"/>
          </a:solidFill>
          <a:latin typeface="Arial" charset="0"/>
          <a:cs typeface="Arial" charset="0"/>
        </a:defRPr>
      </a:lvl5pPr>
      <a:lvl6pPr marL="541847" algn="ctr" rtl="0" fontAlgn="base">
        <a:spcBef>
          <a:spcPct val="0"/>
        </a:spcBef>
        <a:spcAft>
          <a:spcPct val="0"/>
        </a:spcAft>
        <a:defRPr sz="5215">
          <a:solidFill>
            <a:schemeClr val="tx2"/>
          </a:solidFill>
          <a:latin typeface="Arial" charset="0"/>
          <a:cs typeface="Arial" charset="0"/>
        </a:defRPr>
      </a:lvl6pPr>
      <a:lvl7pPr marL="1083693" algn="ctr" rtl="0" fontAlgn="base">
        <a:spcBef>
          <a:spcPct val="0"/>
        </a:spcBef>
        <a:spcAft>
          <a:spcPct val="0"/>
        </a:spcAft>
        <a:defRPr sz="5215">
          <a:solidFill>
            <a:schemeClr val="tx2"/>
          </a:solidFill>
          <a:latin typeface="Arial" charset="0"/>
          <a:cs typeface="Arial" charset="0"/>
        </a:defRPr>
      </a:lvl7pPr>
      <a:lvl8pPr marL="1625538" algn="ctr" rtl="0" fontAlgn="base">
        <a:spcBef>
          <a:spcPct val="0"/>
        </a:spcBef>
        <a:spcAft>
          <a:spcPct val="0"/>
        </a:spcAft>
        <a:defRPr sz="5215">
          <a:solidFill>
            <a:schemeClr val="tx2"/>
          </a:solidFill>
          <a:latin typeface="Arial" charset="0"/>
          <a:cs typeface="Arial" charset="0"/>
        </a:defRPr>
      </a:lvl8pPr>
      <a:lvl9pPr marL="2167386" algn="ctr" rtl="0" fontAlgn="base">
        <a:spcBef>
          <a:spcPct val="0"/>
        </a:spcBef>
        <a:spcAft>
          <a:spcPct val="0"/>
        </a:spcAft>
        <a:defRPr sz="5215">
          <a:solidFill>
            <a:schemeClr val="tx2"/>
          </a:solidFill>
          <a:latin typeface="Arial" charset="0"/>
          <a:cs typeface="Arial" charset="0"/>
        </a:defRPr>
      </a:lvl9pPr>
    </p:titleStyle>
    <p:bodyStyle>
      <a:lvl1pPr marL="406385" indent="-406385" algn="l" rtl="0" eaLnBrk="0" fontAlgn="base" hangingPunct="0">
        <a:spcBef>
          <a:spcPct val="20000"/>
        </a:spcBef>
        <a:spcAft>
          <a:spcPct val="0"/>
        </a:spcAft>
        <a:buChar char="•"/>
        <a:defRPr sz="3793">
          <a:solidFill>
            <a:schemeClr val="tx1"/>
          </a:solidFill>
          <a:latin typeface="+mn-lt"/>
          <a:ea typeface="+mn-ea"/>
          <a:cs typeface="+mn-cs"/>
        </a:defRPr>
      </a:lvl1pPr>
      <a:lvl2pPr marL="880500" indent="-338654" algn="l" rtl="0" eaLnBrk="0" fontAlgn="base" hangingPunct="0">
        <a:spcBef>
          <a:spcPct val="20000"/>
        </a:spcBef>
        <a:spcAft>
          <a:spcPct val="0"/>
        </a:spcAft>
        <a:buChar char="–"/>
        <a:defRPr sz="3318">
          <a:solidFill>
            <a:schemeClr val="tx1"/>
          </a:solidFill>
          <a:latin typeface="+mn-lt"/>
          <a:cs typeface="+mn-cs"/>
        </a:defRPr>
      </a:lvl2pPr>
      <a:lvl3pPr marL="1354616" indent="-270923" algn="l" rtl="0" eaLnBrk="0" fontAlgn="base" hangingPunct="0">
        <a:spcBef>
          <a:spcPct val="20000"/>
        </a:spcBef>
        <a:spcAft>
          <a:spcPct val="0"/>
        </a:spcAft>
        <a:buChar char="•"/>
        <a:defRPr sz="2844">
          <a:solidFill>
            <a:schemeClr val="tx1"/>
          </a:solidFill>
          <a:latin typeface="+mn-lt"/>
          <a:cs typeface="+mn-cs"/>
        </a:defRPr>
      </a:lvl3pPr>
      <a:lvl4pPr marL="1896463" indent="-270923" algn="l" rtl="0" eaLnBrk="0" fontAlgn="base" hangingPunct="0">
        <a:spcBef>
          <a:spcPct val="20000"/>
        </a:spcBef>
        <a:spcAft>
          <a:spcPct val="0"/>
        </a:spcAft>
        <a:buChar char="–"/>
        <a:defRPr sz="2371">
          <a:solidFill>
            <a:schemeClr val="tx1"/>
          </a:solidFill>
          <a:latin typeface="+mn-lt"/>
          <a:cs typeface="+mn-cs"/>
        </a:defRPr>
      </a:lvl4pPr>
      <a:lvl5pPr marL="2438308" indent="-270923" algn="l" rtl="0" eaLnBrk="0" fontAlgn="base" hangingPunct="0">
        <a:spcBef>
          <a:spcPct val="20000"/>
        </a:spcBef>
        <a:spcAft>
          <a:spcPct val="0"/>
        </a:spcAft>
        <a:buChar char="»"/>
        <a:defRPr sz="2371">
          <a:solidFill>
            <a:schemeClr val="tx1"/>
          </a:solidFill>
          <a:latin typeface="+mn-lt"/>
          <a:cs typeface="+mn-cs"/>
        </a:defRPr>
      </a:lvl5pPr>
      <a:lvl6pPr marL="2980154" indent="-270923" algn="l" rtl="0" fontAlgn="base">
        <a:spcBef>
          <a:spcPct val="20000"/>
        </a:spcBef>
        <a:spcAft>
          <a:spcPct val="0"/>
        </a:spcAft>
        <a:buChar char="»"/>
        <a:defRPr sz="2371">
          <a:solidFill>
            <a:schemeClr val="tx1"/>
          </a:solidFill>
          <a:latin typeface="+mn-lt"/>
          <a:cs typeface="+mn-cs"/>
        </a:defRPr>
      </a:lvl6pPr>
      <a:lvl7pPr marL="3522001" indent="-270923" algn="l" rtl="0" fontAlgn="base">
        <a:spcBef>
          <a:spcPct val="20000"/>
        </a:spcBef>
        <a:spcAft>
          <a:spcPct val="0"/>
        </a:spcAft>
        <a:buChar char="»"/>
        <a:defRPr sz="2371">
          <a:solidFill>
            <a:schemeClr val="tx1"/>
          </a:solidFill>
          <a:latin typeface="+mn-lt"/>
          <a:cs typeface="+mn-cs"/>
        </a:defRPr>
      </a:lvl7pPr>
      <a:lvl8pPr marL="4063847" indent="-270923" algn="l" rtl="0" fontAlgn="base">
        <a:spcBef>
          <a:spcPct val="20000"/>
        </a:spcBef>
        <a:spcAft>
          <a:spcPct val="0"/>
        </a:spcAft>
        <a:buChar char="»"/>
        <a:defRPr sz="2371">
          <a:solidFill>
            <a:schemeClr val="tx1"/>
          </a:solidFill>
          <a:latin typeface="+mn-lt"/>
          <a:cs typeface="+mn-cs"/>
        </a:defRPr>
      </a:lvl8pPr>
      <a:lvl9pPr marL="4605694" indent="-270923" algn="l" rtl="0" fontAlgn="base">
        <a:spcBef>
          <a:spcPct val="20000"/>
        </a:spcBef>
        <a:spcAft>
          <a:spcPct val="0"/>
        </a:spcAft>
        <a:buChar char="»"/>
        <a:defRPr sz="2371">
          <a:solidFill>
            <a:schemeClr val="tx1"/>
          </a:solidFill>
          <a:latin typeface="+mn-lt"/>
          <a:cs typeface="+mn-cs"/>
        </a:defRPr>
      </a:lvl9pPr>
    </p:bodyStyle>
    <p:otherStyle>
      <a:defPPr>
        <a:defRPr lang="en-US"/>
      </a:defPPr>
      <a:lvl1pPr marL="0" algn="l" defTabSz="1083693" rtl="0" eaLnBrk="1" latinLnBrk="0" hangingPunct="1">
        <a:defRPr sz="2133" kern="1200">
          <a:solidFill>
            <a:schemeClr val="tx1"/>
          </a:solidFill>
          <a:latin typeface="+mn-lt"/>
          <a:ea typeface="+mn-ea"/>
          <a:cs typeface="+mn-cs"/>
        </a:defRPr>
      </a:lvl1pPr>
      <a:lvl2pPr marL="541847" algn="l" defTabSz="1083693" rtl="0" eaLnBrk="1" latinLnBrk="0" hangingPunct="1">
        <a:defRPr sz="2133" kern="1200">
          <a:solidFill>
            <a:schemeClr val="tx1"/>
          </a:solidFill>
          <a:latin typeface="+mn-lt"/>
          <a:ea typeface="+mn-ea"/>
          <a:cs typeface="+mn-cs"/>
        </a:defRPr>
      </a:lvl2pPr>
      <a:lvl3pPr marL="1083693" algn="l" defTabSz="1083693" rtl="0" eaLnBrk="1" latinLnBrk="0" hangingPunct="1">
        <a:defRPr sz="2133" kern="1200">
          <a:solidFill>
            <a:schemeClr val="tx1"/>
          </a:solidFill>
          <a:latin typeface="+mn-lt"/>
          <a:ea typeface="+mn-ea"/>
          <a:cs typeface="+mn-cs"/>
        </a:defRPr>
      </a:lvl3pPr>
      <a:lvl4pPr marL="1625538" algn="l" defTabSz="1083693" rtl="0" eaLnBrk="1" latinLnBrk="0" hangingPunct="1">
        <a:defRPr sz="2133" kern="1200">
          <a:solidFill>
            <a:schemeClr val="tx1"/>
          </a:solidFill>
          <a:latin typeface="+mn-lt"/>
          <a:ea typeface="+mn-ea"/>
          <a:cs typeface="+mn-cs"/>
        </a:defRPr>
      </a:lvl4pPr>
      <a:lvl5pPr marL="2167386" algn="l" defTabSz="1083693" rtl="0" eaLnBrk="1" latinLnBrk="0" hangingPunct="1">
        <a:defRPr sz="2133" kern="1200">
          <a:solidFill>
            <a:schemeClr val="tx1"/>
          </a:solidFill>
          <a:latin typeface="+mn-lt"/>
          <a:ea typeface="+mn-ea"/>
          <a:cs typeface="+mn-cs"/>
        </a:defRPr>
      </a:lvl5pPr>
      <a:lvl6pPr marL="2709233" algn="l" defTabSz="1083693" rtl="0" eaLnBrk="1" latinLnBrk="0" hangingPunct="1">
        <a:defRPr sz="2133" kern="1200">
          <a:solidFill>
            <a:schemeClr val="tx1"/>
          </a:solidFill>
          <a:latin typeface="+mn-lt"/>
          <a:ea typeface="+mn-ea"/>
          <a:cs typeface="+mn-cs"/>
        </a:defRPr>
      </a:lvl6pPr>
      <a:lvl7pPr marL="3251079" algn="l" defTabSz="1083693" rtl="0" eaLnBrk="1" latinLnBrk="0" hangingPunct="1">
        <a:defRPr sz="2133" kern="1200">
          <a:solidFill>
            <a:schemeClr val="tx1"/>
          </a:solidFill>
          <a:latin typeface="+mn-lt"/>
          <a:ea typeface="+mn-ea"/>
          <a:cs typeface="+mn-cs"/>
        </a:defRPr>
      </a:lvl7pPr>
      <a:lvl8pPr marL="3792924" algn="l" defTabSz="1083693" rtl="0" eaLnBrk="1" latinLnBrk="0" hangingPunct="1">
        <a:defRPr sz="2133" kern="1200">
          <a:solidFill>
            <a:schemeClr val="tx1"/>
          </a:solidFill>
          <a:latin typeface="+mn-lt"/>
          <a:ea typeface="+mn-ea"/>
          <a:cs typeface="+mn-cs"/>
        </a:defRPr>
      </a:lvl8pPr>
      <a:lvl9pPr marL="4334771" algn="l" defTabSz="1083693" rtl="0" eaLnBrk="1" latinLnBrk="0" hangingPunct="1">
        <a:defRPr sz="213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22000"/>
            <a:lum/>
            <a:extLst>
              <a:ext uri="{837473B0-CC2E-450A-ABE3-18F120FF3D39}">
                <a1611:picAttrSrcUrl xmlns:a1611="http://schemas.microsoft.com/office/drawing/2016/11/main" r:id="rId5"/>
              </a:ext>
            </a:extLst>
          </a:blip>
          <a:srcRect/>
          <a:stretch>
            <a:fillRect l="-14000" r="-1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66184"/>
            <a:ext cx="109728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133605"/>
            <a:ext cx="109728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8475139"/>
            <a:ext cx="28448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C31C1818-2631-4C52-893F-ABEA54C951B7}" type="datetimeFigureOut">
              <a:rPr lang="en-US" smtClean="0"/>
              <a:t>10/27/2024</a:t>
            </a:fld>
            <a:endParaRPr lang="en-US"/>
          </a:p>
        </p:txBody>
      </p:sp>
      <p:sp>
        <p:nvSpPr>
          <p:cNvPr id="5" name="Footer Placeholder 4"/>
          <p:cNvSpPr>
            <a:spLocks noGrp="1"/>
          </p:cNvSpPr>
          <p:nvPr>
            <p:ph type="ftr" sz="quarter" idx="3"/>
          </p:nvPr>
        </p:nvSpPr>
        <p:spPr>
          <a:xfrm>
            <a:off x="4165602" y="8475139"/>
            <a:ext cx="38608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8475139"/>
            <a:ext cx="28448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28960DF3-C2B6-4800-BF89-8ECA60C80C20}" type="slidenum">
              <a:rPr lang="en-US" smtClean="0"/>
              <a:t>‹#›</a:t>
            </a:fld>
            <a:endParaRPr lang="en-US"/>
          </a:p>
        </p:txBody>
      </p:sp>
    </p:spTree>
    <p:extLst>
      <p:ext uri="{BB962C8B-B14F-4D97-AF65-F5344CB8AC3E}">
        <p14:creationId xmlns:p14="http://schemas.microsoft.com/office/powerpoint/2010/main" val="56861669"/>
      </p:ext>
    </p:extLst>
  </p:cSld>
  <p:clrMap bg1="lt1" tx1="dk1" bg2="lt2" tx2="dk2" accent1="accent1" accent2="accent2" accent3="accent3" accent4="accent4" accent5="accent5" accent6="accent6" hlink="hlink" folHlink="folHlink"/>
  <p:sldLayoutIdLst>
    <p:sldLayoutId id="2147484664" r:id="rId1"/>
    <p:sldLayoutId id="2147484665" r:id="rId2"/>
  </p:sldLayoutIdLst>
  <p:txStyles>
    <p:titleStyle>
      <a:lvl1pPr algn="ctr" defTabSz="1219139" rtl="0" eaLnBrk="1" latinLnBrk="0" hangingPunct="1">
        <a:spcBef>
          <a:spcPct val="0"/>
        </a:spcBef>
        <a:buNone/>
        <a:defRPr sz="5867" kern="1200">
          <a:solidFill>
            <a:schemeClr val="tx1"/>
          </a:solidFill>
          <a:latin typeface="+mj-lt"/>
          <a:ea typeface="+mj-ea"/>
          <a:cs typeface="+mj-cs"/>
        </a:defRPr>
      </a:lvl1pPr>
    </p:titleStyle>
    <p:bodyStyle>
      <a:lvl1pPr marL="457178" indent="-457178" algn="l" defTabSz="1219139"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51" indent="-380981" algn="l" defTabSz="1219139"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24" indent="-304784" algn="l" defTabSz="1219139"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494"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063"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632"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39" rtl="0" eaLnBrk="1" latinLnBrk="0" hangingPunct="1">
        <a:defRPr sz="2400" kern="1200">
          <a:solidFill>
            <a:schemeClr val="tx1"/>
          </a:solidFill>
          <a:latin typeface="+mn-lt"/>
          <a:ea typeface="+mn-ea"/>
          <a:cs typeface="+mn-cs"/>
        </a:defRPr>
      </a:lvl1pPr>
      <a:lvl2pPr marL="609570" algn="l" defTabSz="1219139" rtl="0" eaLnBrk="1" latinLnBrk="0" hangingPunct="1">
        <a:defRPr sz="2400" kern="1200">
          <a:solidFill>
            <a:schemeClr val="tx1"/>
          </a:solidFill>
          <a:latin typeface="+mn-lt"/>
          <a:ea typeface="+mn-ea"/>
          <a:cs typeface="+mn-cs"/>
        </a:defRPr>
      </a:lvl2pPr>
      <a:lvl3pPr marL="1219139" algn="l" defTabSz="1219139" rtl="0" eaLnBrk="1" latinLnBrk="0" hangingPunct="1">
        <a:defRPr sz="2400" kern="1200">
          <a:solidFill>
            <a:schemeClr val="tx1"/>
          </a:solidFill>
          <a:latin typeface="+mn-lt"/>
          <a:ea typeface="+mn-ea"/>
          <a:cs typeface="+mn-cs"/>
        </a:defRPr>
      </a:lvl3pPr>
      <a:lvl4pPr marL="1828709" algn="l" defTabSz="1219139" rtl="0" eaLnBrk="1" latinLnBrk="0" hangingPunct="1">
        <a:defRPr sz="2400" kern="1200">
          <a:solidFill>
            <a:schemeClr val="tx1"/>
          </a:solidFill>
          <a:latin typeface="+mn-lt"/>
          <a:ea typeface="+mn-ea"/>
          <a:cs typeface="+mn-cs"/>
        </a:defRPr>
      </a:lvl4pPr>
      <a:lvl5pPr marL="2438278" algn="l" defTabSz="1219139" rtl="0" eaLnBrk="1" latinLnBrk="0" hangingPunct="1">
        <a:defRPr sz="2400" kern="1200">
          <a:solidFill>
            <a:schemeClr val="tx1"/>
          </a:solidFill>
          <a:latin typeface="+mn-lt"/>
          <a:ea typeface="+mn-ea"/>
          <a:cs typeface="+mn-cs"/>
        </a:defRPr>
      </a:lvl5pPr>
      <a:lvl6pPr marL="3047848" algn="l" defTabSz="1219139" rtl="0" eaLnBrk="1" latinLnBrk="0" hangingPunct="1">
        <a:defRPr sz="2400" kern="1200">
          <a:solidFill>
            <a:schemeClr val="tx1"/>
          </a:solidFill>
          <a:latin typeface="+mn-lt"/>
          <a:ea typeface="+mn-ea"/>
          <a:cs typeface="+mn-cs"/>
        </a:defRPr>
      </a:lvl6pPr>
      <a:lvl7pPr marL="3657418" algn="l" defTabSz="1219139" rtl="0" eaLnBrk="1" latinLnBrk="0" hangingPunct="1">
        <a:defRPr sz="2400" kern="1200">
          <a:solidFill>
            <a:schemeClr val="tx1"/>
          </a:solidFill>
          <a:latin typeface="+mn-lt"/>
          <a:ea typeface="+mn-ea"/>
          <a:cs typeface="+mn-cs"/>
        </a:defRPr>
      </a:lvl7pPr>
      <a:lvl8pPr marL="4266986" algn="l" defTabSz="1219139" rtl="0" eaLnBrk="1" latinLnBrk="0" hangingPunct="1">
        <a:defRPr sz="2400" kern="1200">
          <a:solidFill>
            <a:schemeClr val="tx1"/>
          </a:solidFill>
          <a:latin typeface="+mn-lt"/>
          <a:ea typeface="+mn-ea"/>
          <a:cs typeface="+mn-cs"/>
        </a:defRPr>
      </a:lvl8pPr>
      <a:lvl9pPr marL="4876556" algn="l" defTabSz="1219139"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66184"/>
            <a:ext cx="109728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133604"/>
            <a:ext cx="109728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8475137"/>
            <a:ext cx="28448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08EB0669-CF61-4581-B631-818E43B1FAB5}" type="datetimeFigureOut">
              <a:rPr lang="en-US" smtClean="0"/>
              <a:t>10/27/2024</a:t>
            </a:fld>
            <a:endParaRPr lang="en-US"/>
          </a:p>
        </p:txBody>
      </p:sp>
      <p:sp>
        <p:nvSpPr>
          <p:cNvPr id="5" name="Footer Placeholder 4"/>
          <p:cNvSpPr>
            <a:spLocks noGrp="1"/>
          </p:cNvSpPr>
          <p:nvPr>
            <p:ph type="ftr" sz="quarter" idx="3"/>
          </p:nvPr>
        </p:nvSpPr>
        <p:spPr>
          <a:xfrm>
            <a:off x="4165602" y="8475137"/>
            <a:ext cx="38608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8475137"/>
            <a:ext cx="28448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E3D5F34F-21DD-41FC-A46C-31D1C8D7FBC1}" type="slidenum">
              <a:rPr lang="en-US" smtClean="0"/>
              <a:t>‹#›</a:t>
            </a:fld>
            <a:endParaRPr lang="en-US"/>
          </a:p>
        </p:txBody>
      </p:sp>
    </p:spTree>
    <p:extLst>
      <p:ext uri="{BB962C8B-B14F-4D97-AF65-F5344CB8AC3E}">
        <p14:creationId xmlns:p14="http://schemas.microsoft.com/office/powerpoint/2010/main" val="2393783227"/>
      </p:ext>
    </p:extLst>
  </p:cSld>
  <p:clrMap bg1="lt1" tx1="dk1" bg2="lt2" tx2="dk2" accent1="accent1" accent2="accent2" accent3="accent3" accent4="accent4" accent5="accent5" accent6="accent6" hlink="hlink" folHlink="folHlink"/>
  <p:sldLayoutIdLst>
    <p:sldLayoutId id="2147484667" r:id="rId1"/>
    <p:sldLayoutId id="2147484668" r:id="rId2"/>
  </p:sldLayoutIdLst>
  <p:txStyles>
    <p:titleStyle>
      <a:lvl1pPr algn="ctr" defTabSz="1219139" rtl="0" eaLnBrk="1" latinLnBrk="0" hangingPunct="1">
        <a:spcBef>
          <a:spcPct val="0"/>
        </a:spcBef>
        <a:buNone/>
        <a:defRPr sz="5867" kern="1200">
          <a:solidFill>
            <a:schemeClr val="tx1"/>
          </a:solidFill>
          <a:latin typeface="+mj-lt"/>
          <a:ea typeface="+mj-ea"/>
          <a:cs typeface="+mj-cs"/>
        </a:defRPr>
      </a:lvl1pPr>
    </p:titleStyle>
    <p:bodyStyle>
      <a:lvl1pPr marL="457178" indent="-457178" algn="l" defTabSz="1219139"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51" indent="-380981" algn="l" defTabSz="1219139"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24" indent="-304784" algn="l" defTabSz="1219139"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494"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063"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632"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39" rtl="0" eaLnBrk="1" latinLnBrk="0" hangingPunct="1">
        <a:defRPr sz="2400" kern="1200">
          <a:solidFill>
            <a:schemeClr val="tx1"/>
          </a:solidFill>
          <a:latin typeface="+mn-lt"/>
          <a:ea typeface="+mn-ea"/>
          <a:cs typeface="+mn-cs"/>
        </a:defRPr>
      </a:lvl1pPr>
      <a:lvl2pPr marL="609570" algn="l" defTabSz="1219139" rtl="0" eaLnBrk="1" latinLnBrk="0" hangingPunct="1">
        <a:defRPr sz="2400" kern="1200">
          <a:solidFill>
            <a:schemeClr val="tx1"/>
          </a:solidFill>
          <a:latin typeface="+mn-lt"/>
          <a:ea typeface="+mn-ea"/>
          <a:cs typeface="+mn-cs"/>
        </a:defRPr>
      </a:lvl2pPr>
      <a:lvl3pPr marL="1219139" algn="l" defTabSz="1219139" rtl="0" eaLnBrk="1" latinLnBrk="0" hangingPunct="1">
        <a:defRPr sz="2400" kern="1200">
          <a:solidFill>
            <a:schemeClr val="tx1"/>
          </a:solidFill>
          <a:latin typeface="+mn-lt"/>
          <a:ea typeface="+mn-ea"/>
          <a:cs typeface="+mn-cs"/>
        </a:defRPr>
      </a:lvl3pPr>
      <a:lvl4pPr marL="1828709" algn="l" defTabSz="1219139" rtl="0" eaLnBrk="1" latinLnBrk="0" hangingPunct="1">
        <a:defRPr sz="2400" kern="1200">
          <a:solidFill>
            <a:schemeClr val="tx1"/>
          </a:solidFill>
          <a:latin typeface="+mn-lt"/>
          <a:ea typeface="+mn-ea"/>
          <a:cs typeface="+mn-cs"/>
        </a:defRPr>
      </a:lvl4pPr>
      <a:lvl5pPr marL="2438278" algn="l" defTabSz="1219139" rtl="0" eaLnBrk="1" latinLnBrk="0" hangingPunct="1">
        <a:defRPr sz="2400" kern="1200">
          <a:solidFill>
            <a:schemeClr val="tx1"/>
          </a:solidFill>
          <a:latin typeface="+mn-lt"/>
          <a:ea typeface="+mn-ea"/>
          <a:cs typeface="+mn-cs"/>
        </a:defRPr>
      </a:lvl5pPr>
      <a:lvl6pPr marL="3047848" algn="l" defTabSz="1219139" rtl="0" eaLnBrk="1" latinLnBrk="0" hangingPunct="1">
        <a:defRPr sz="2400" kern="1200">
          <a:solidFill>
            <a:schemeClr val="tx1"/>
          </a:solidFill>
          <a:latin typeface="+mn-lt"/>
          <a:ea typeface="+mn-ea"/>
          <a:cs typeface="+mn-cs"/>
        </a:defRPr>
      </a:lvl6pPr>
      <a:lvl7pPr marL="3657418" algn="l" defTabSz="1219139" rtl="0" eaLnBrk="1" latinLnBrk="0" hangingPunct="1">
        <a:defRPr sz="2400" kern="1200">
          <a:solidFill>
            <a:schemeClr val="tx1"/>
          </a:solidFill>
          <a:latin typeface="+mn-lt"/>
          <a:ea typeface="+mn-ea"/>
          <a:cs typeface="+mn-cs"/>
        </a:defRPr>
      </a:lvl7pPr>
      <a:lvl8pPr marL="4266986" algn="l" defTabSz="1219139" rtl="0" eaLnBrk="1" latinLnBrk="0" hangingPunct="1">
        <a:defRPr sz="2400" kern="1200">
          <a:solidFill>
            <a:schemeClr val="tx1"/>
          </a:solidFill>
          <a:latin typeface="+mn-lt"/>
          <a:ea typeface="+mn-ea"/>
          <a:cs typeface="+mn-cs"/>
        </a:defRPr>
      </a:lvl8pPr>
      <a:lvl9pPr marL="4876556" algn="l" defTabSz="1219139"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6836"/>
            <a:ext cx="1051560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2434167"/>
            <a:ext cx="1051560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8475136"/>
            <a:ext cx="27432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914388" fontAlgn="base">
              <a:spcBef>
                <a:spcPct val="0"/>
              </a:spcBef>
              <a:spcAft>
                <a:spcPct val="0"/>
              </a:spcAft>
              <a:defRPr/>
            </a:pPr>
            <a:fld id="{BAD0958A-BBC0-4C8A-9E1D-4D51041D464F}" type="datetimeFigureOut">
              <a:rPr lang="en-US" smtClean="0"/>
              <a:pPr defTabSz="914388" fontAlgn="base">
                <a:spcBef>
                  <a:spcPct val="0"/>
                </a:spcBef>
                <a:spcAft>
                  <a:spcPct val="0"/>
                </a:spcAft>
                <a:defRPr/>
              </a:pPr>
              <a:t>10/27/2024</a:t>
            </a:fld>
            <a:endParaRPr lang="en-US" dirty="0"/>
          </a:p>
        </p:txBody>
      </p:sp>
      <p:sp>
        <p:nvSpPr>
          <p:cNvPr id="5" name="Footer Placeholder 4"/>
          <p:cNvSpPr>
            <a:spLocks noGrp="1"/>
          </p:cNvSpPr>
          <p:nvPr>
            <p:ph type="ftr" sz="quarter" idx="3"/>
          </p:nvPr>
        </p:nvSpPr>
        <p:spPr>
          <a:xfrm>
            <a:off x="4038600" y="8475136"/>
            <a:ext cx="41148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914388" fontAlgn="base">
              <a:spcBef>
                <a:spcPct val="0"/>
              </a:spcBef>
              <a:spcAft>
                <a:spcPct val="0"/>
              </a:spcAft>
              <a:defRPr/>
            </a:pPr>
            <a:endParaRPr lang="en-US"/>
          </a:p>
        </p:txBody>
      </p:sp>
      <p:sp>
        <p:nvSpPr>
          <p:cNvPr id="6" name="Slide Number Placeholder 5"/>
          <p:cNvSpPr>
            <a:spLocks noGrp="1"/>
          </p:cNvSpPr>
          <p:nvPr>
            <p:ph type="sldNum" sz="quarter" idx="4"/>
          </p:nvPr>
        </p:nvSpPr>
        <p:spPr>
          <a:xfrm>
            <a:off x="8610600" y="8475136"/>
            <a:ext cx="27432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914388" fontAlgn="base">
              <a:spcBef>
                <a:spcPct val="0"/>
              </a:spcBef>
              <a:spcAft>
                <a:spcPct val="0"/>
              </a:spcAft>
              <a:defRPr/>
            </a:pPr>
            <a:fld id="{8FB26AFD-2468-4690-BEC3-D024BEC52AF4}" type="slidenum">
              <a:rPr lang="en-US" smtClean="0"/>
              <a:pPr defTabSz="914388" fontAlgn="base">
                <a:spcBef>
                  <a:spcPct val="0"/>
                </a:spcBef>
                <a:spcAft>
                  <a:spcPct val="0"/>
                </a:spcAft>
                <a:defRPr/>
              </a:pPr>
              <a:t>‹#›</a:t>
            </a:fld>
            <a:endParaRPr lang="en-US" dirty="0"/>
          </a:p>
        </p:txBody>
      </p:sp>
    </p:spTree>
    <p:extLst>
      <p:ext uri="{BB962C8B-B14F-4D97-AF65-F5344CB8AC3E}">
        <p14:creationId xmlns:p14="http://schemas.microsoft.com/office/powerpoint/2010/main" val="3298899483"/>
      </p:ext>
    </p:extLst>
  </p:cSld>
  <p:clrMap bg1="lt1" tx1="dk1" bg2="lt2" tx2="dk2" accent1="accent1" accent2="accent2" accent3="accent3" accent4="accent4" accent5="accent5" accent6="accent6" hlink="hlink" folHlink="folHlink"/>
  <p:sldLayoutIdLst>
    <p:sldLayoutId id="2147484697" r:id="rId1"/>
    <p:sldLayoutId id="2147484698" r:id="rId2"/>
    <p:sldLayoutId id="2147484699" r:id="rId3"/>
    <p:sldLayoutId id="2147484700" r:id="rId4"/>
    <p:sldLayoutId id="2147484701" r:id="rId5"/>
    <p:sldLayoutId id="2147484702" r:id="rId6"/>
    <p:sldLayoutId id="2147484703" r:id="rId7"/>
    <p:sldLayoutId id="2147484704" r:id="rId8"/>
    <p:sldLayoutId id="2147484705" r:id="rId9"/>
    <p:sldLayoutId id="2147484706" r:id="rId10"/>
    <p:sldLayoutId id="2147484707"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extLst>
              <a:ext uri="{837473B0-CC2E-450A-ABE3-18F120FF3D39}">
                <a1611:picAttrSrcUrl xmlns:a1611="http://schemas.microsoft.com/office/drawing/2016/11/main" r:id="rId6"/>
              </a:ext>
            </a:extLst>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66184"/>
            <a:ext cx="109728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133602"/>
            <a:ext cx="109728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8475136"/>
            <a:ext cx="28448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C76B906F-FF59-489A-9591-83E7C07A07C9}" type="datetimeFigureOut">
              <a:rPr lang="en-US" smtClean="0"/>
              <a:t>10/27/2024</a:t>
            </a:fld>
            <a:endParaRPr lang="en-US"/>
          </a:p>
        </p:txBody>
      </p:sp>
      <p:sp>
        <p:nvSpPr>
          <p:cNvPr id="5" name="Footer Placeholder 4"/>
          <p:cNvSpPr>
            <a:spLocks noGrp="1"/>
          </p:cNvSpPr>
          <p:nvPr>
            <p:ph type="ftr" sz="quarter" idx="3"/>
          </p:nvPr>
        </p:nvSpPr>
        <p:spPr>
          <a:xfrm>
            <a:off x="4165600" y="8475136"/>
            <a:ext cx="38608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8475136"/>
            <a:ext cx="28448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A71A7C7-ABAC-4A60-A49D-02CB3D9DF28E}" type="slidenum">
              <a:rPr lang="en-US" smtClean="0"/>
              <a:t>‹#›</a:t>
            </a:fld>
            <a:endParaRPr lang="en-US"/>
          </a:p>
        </p:txBody>
      </p:sp>
    </p:spTree>
    <p:extLst>
      <p:ext uri="{BB962C8B-B14F-4D97-AF65-F5344CB8AC3E}">
        <p14:creationId xmlns:p14="http://schemas.microsoft.com/office/powerpoint/2010/main" val="636954687"/>
      </p:ext>
    </p:extLst>
  </p:cSld>
  <p:clrMap bg1="lt1" tx1="dk1" bg2="lt2" tx2="dk2" accent1="accent1" accent2="accent2" accent3="accent3" accent4="accent4" accent5="accent5" accent6="accent6" hlink="hlink" folHlink="folHlink"/>
  <p:sldLayoutIdLst>
    <p:sldLayoutId id="2147484709" r:id="rId1"/>
    <p:sldLayoutId id="2147484710" r:id="rId2"/>
    <p:sldLayoutId id="214748471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219200" y="1087439"/>
            <a:ext cx="9753600" cy="6913563"/>
          </a:xfrm>
          <a:prstGeom prst="rect">
            <a:avLst/>
          </a:prstGeom>
          <a:noFill/>
          <a:ln w="9525">
            <a:noFill/>
            <a:miter lim="800000"/>
            <a:headEnd/>
            <a:tailEnd/>
          </a:ln>
        </p:spPr>
      </p:pic>
    </p:spTree>
    <p:extLst>
      <p:ext uri="{BB962C8B-B14F-4D97-AF65-F5344CB8AC3E}">
        <p14:creationId xmlns:p14="http://schemas.microsoft.com/office/powerpoint/2010/main" val="96200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2814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A28A-01E2-7175-FC72-FB198ACF8923}"/>
              </a:ext>
            </a:extLst>
          </p:cNvPr>
          <p:cNvSpPr>
            <a:spLocks noGrp="1"/>
          </p:cNvSpPr>
          <p:nvPr>
            <p:ph type="title"/>
          </p:nvPr>
        </p:nvSpPr>
        <p:spPr>
          <a:xfrm>
            <a:off x="1981200" y="2206178"/>
            <a:ext cx="8229600" cy="4509003"/>
          </a:xfrm>
        </p:spPr>
        <p:txBody>
          <a:bodyPr/>
          <a:lstStyle/>
          <a:p>
            <a:r>
              <a:rPr lang="en-US" sz="10083" dirty="0">
                <a:latin typeface="Baguet Script" panose="00000500000000000000" pitchFamily="2" charset="0"/>
              </a:rPr>
              <a:t>WELCOME</a:t>
            </a:r>
          </a:p>
        </p:txBody>
      </p:sp>
    </p:spTree>
    <p:extLst>
      <p:ext uri="{BB962C8B-B14F-4D97-AF65-F5344CB8AC3E}">
        <p14:creationId xmlns:p14="http://schemas.microsoft.com/office/powerpoint/2010/main" val="156620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6690364"/>
            <a:ext cx="12192000" cy="1310639"/>
          </a:xfrm>
        </p:spPr>
        <p:txBody>
          <a:bodyPr/>
          <a:lstStyle/>
          <a:p>
            <a:pPr>
              <a:spcBef>
                <a:spcPts val="0"/>
              </a:spcBef>
              <a:spcAft>
                <a:spcPts val="0"/>
              </a:spcAft>
            </a:pPr>
            <a:r>
              <a:rPr lang="en-US" sz="9600" b="1" dirty="0">
                <a:latin typeface="Amasis MT Pro Black" panose="02040A04050005020304" pitchFamily="18" charset="0"/>
              </a:rPr>
              <a:t>Call To Worship</a:t>
            </a:r>
            <a:br>
              <a:rPr lang="en-US" sz="9600" b="1" dirty="0">
                <a:latin typeface="Amasis MT Pro Black" panose="02040A04050005020304" pitchFamily="18" charset="0"/>
              </a:rPr>
            </a:br>
            <a:br>
              <a:rPr lang="en-US" sz="9600" b="1" dirty="0">
                <a:latin typeface="Amasis MT Pro Black" panose="02040A04050005020304" pitchFamily="18" charset="0"/>
              </a:rPr>
            </a:br>
            <a:br>
              <a:rPr lang="en-US" sz="7200" b="1" dirty="0">
                <a:latin typeface="Amasis MT Pro Black" panose="02040A04050005020304" pitchFamily="18" charset="0"/>
              </a:rPr>
            </a:br>
            <a:r>
              <a:rPr lang="en-US" sz="7200" b="1" dirty="0"/>
              <a:t>Elder Roy Palk</a:t>
            </a:r>
            <a:br>
              <a:rPr lang="en-US" sz="7200" b="1" dirty="0"/>
            </a:br>
            <a:r>
              <a:rPr lang="en-US" sz="7200" b="1" dirty="0"/>
              <a:t>Liturgist </a:t>
            </a:r>
            <a:br>
              <a:rPr lang="en-US" sz="9600" b="1" dirty="0">
                <a:latin typeface="Amasis MT Pro Black" panose="02040A04050005020304" pitchFamily="18" charset="0"/>
              </a:rPr>
            </a:br>
            <a:br>
              <a:rPr lang="en-US" sz="6600" b="1" dirty="0"/>
            </a:br>
            <a:br>
              <a:rPr lang="en-US" sz="6600" b="1" dirty="0"/>
            </a:br>
            <a:br>
              <a:rPr lang="en-US" sz="6000" b="1" dirty="0"/>
            </a:br>
            <a:br>
              <a:rPr lang="en-US" sz="9600" b="1" dirty="0"/>
            </a:br>
            <a:endParaRPr lang="en-US" sz="9600" b="1" dirty="0"/>
          </a:p>
        </p:txBody>
      </p:sp>
    </p:spTree>
    <p:extLst>
      <p:ext uri="{BB962C8B-B14F-4D97-AF65-F5344CB8AC3E}">
        <p14:creationId xmlns:p14="http://schemas.microsoft.com/office/powerpoint/2010/main" val="3506179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2331720"/>
            <a:ext cx="11219688" cy="4815840"/>
          </a:xfrm>
        </p:spPr>
        <p:txBody>
          <a:bodyPr/>
          <a:lstStyle/>
          <a:p>
            <a:r>
              <a:rPr lang="en-US" sz="7200" b="1" u="sng" dirty="0"/>
              <a:t>Reader</a:t>
            </a:r>
            <a:r>
              <a:rPr lang="en-US" sz="7200" b="1" dirty="0"/>
              <a:t>: </a:t>
            </a:r>
            <a:br>
              <a:rPr lang="en-US" sz="7200" b="1" dirty="0"/>
            </a:br>
            <a:r>
              <a:rPr lang="en-US" sz="7111" b="1" dirty="0"/>
              <a:t>This is the day the Lord has made. Let us rejoice and be glad in it. Again today we come together to worship— the God of creation, of salvation, of time and eternity!</a:t>
            </a:r>
            <a:endParaRPr lang="en-US" sz="5400" b="1" dirty="0"/>
          </a:p>
        </p:txBody>
      </p:sp>
    </p:spTree>
    <p:extLst>
      <p:ext uri="{BB962C8B-B14F-4D97-AF65-F5344CB8AC3E}">
        <p14:creationId xmlns:p14="http://schemas.microsoft.com/office/powerpoint/2010/main" val="1640441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3"/>
            <a:ext cx="11558016" cy="6857998"/>
          </a:xfrm>
        </p:spPr>
        <p:txBody>
          <a:bodyPr/>
          <a:lstStyle/>
          <a:p>
            <a:r>
              <a:rPr lang="en-US" sz="8533" b="1" u="sng" dirty="0">
                <a:solidFill>
                  <a:srgbClr val="FF0000"/>
                </a:solidFill>
              </a:rPr>
              <a:t>People:</a:t>
            </a:r>
            <a:br>
              <a:rPr lang="en-US" sz="8533" b="1" u="sng" dirty="0">
                <a:solidFill>
                  <a:srgbClr val="FF0000"/>
                </a:solidFill>
              </a:rPr>
            </a:br>
            <a:r>
              <a:rPr lang="en-US" sz="7822" b="1" dirty="0">
                <a:solidFill>
                  <a:srgbClr val="FF0000"/>
                </a:solidFill>
              </a:rPr>
              <a:t>Praise the Lord. All that is within me, Praise God’s holy name.</a:t>
            </a:r>
            <a:endParaRPr lang="en-US" sz="6400" b="1" dirty="0">
              <a:solidFill>
                <a:srgbClr val="FF0000"/>
              </a:solidFill>
            </a:endParaRPr>
          </a:p>
        </p:txBody>
      </p:sp>
    </p:spTree>
    <p:extLst>
      <p:ext uri="{BB962C8B-B14F-4D97-AF65-F5344CB8AC3E}">
        <p14:creationId xmlns:p14="http://schemas.microsoft.com/office/powerpoint/2010/main" val="3736180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260088"/>
            <a:ext cx="11428885" cy="7317492"/>
          </a:xfrm>
        </p:spPr>
        <p:txBody>
          <a:bodyPr/>
          <a:lstStyle/>
          <a:p>
            <a:r>
              <a:rPr lang="en-US" sz="7200" b="1" u="sng" dirty="0"/>
              <a:t>Reader</a:t>
            </a:r>
            <a:r>
              <a:rPr lang="en-US" sz="7200" b="1" dirty="0"/>
              <a:t>: </a:t>
            </a:r>
            <a:br>
              <a:rPr lang="en-US" sz="7200" b="1" dirty="0"/>
            </a:br>
            <a:r>
              <a:rPr lang="en-US" sz="7200" b="1" dirty="0"/>
              <a:t>Praise the Lord and remember all his kindnesses: in forgiving our sins; in curing our diseases; in saving us from destruction; in surrounding us with love.</a:t>
            </a:r>
            <a:endParaRPr lang="en-US" sz="5400" b="1" dirty="0"/>
          </a:p>
        </p:txBody>
      </p:sp>
    </p:spTree>
    <p:extLst>
      <p:ext uri="{BB962C8B-B14F-4D97-AF65-F5344CB8AC3E}">
        <p14:creationId xmlns:p14="http://schemas.microsoft.com/office/powerpoint/2010/main" val="1820526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31937-DD8A-F67E-28B7-F6745B96B0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61A34E-9C57-FDE3-B6C1-F108F82C37E3}"/>
              </a:ext>
            </a:extLst>
          </p:cNvPr>
          <p:cNvSpPr>
            <a:spLocks noGrp="1"/>
          </p:cNvSpPr>
          <p:nvPr>
            <p:ph type="title"/>
          </p:nvPr>
        </p:nvSpPr>
        <p:spPr>
          <a:xfrm>
            <a:off x="256032" y="1143003"/>
            <a:ext cx="11558016" cy="6857998"/>
          </a:xfrm>
        </p:spPr>
        <p:txBody>
          <a:bodyPr/>
          <a:lstStyle/>
          <a:p>
            <a:r>
              <a:rPr lang="en-US" sz="8533" b="1" u="sng" dirty="0">
                <a:solidFill>
                  <a:srgbClr val="FF0000"/>
                </a:solidFill>
              </a:rPr>
              <a:t>People:</a:t>
            </a:r>
            <a:br>
              <a:rPr lang="en-US" sz="8533" b="1" u="sng" dirty="0">
                <a:solidFill>
                  <a:srgbClr val="FF0000"/>
                </a:solidFill>
              </a:rPr>
            </a:br>
            <a:r>
              <a:rPr lang="en-US" sz="7822" b="1" dirty="0">
                <a:solidFill>
                  <a:srgbClr val="FF0000"/>
                </a:solidFill>
              </a:rPr>
              <a:t>The Lord is full of mercy and compassion.</a:t>
            </a:r>
            <a:endParaRPr lang="en-US" sz="6400" b="1" dirty="0">
              <a:solidFill>
                <a:srgbClr val="FF0000"/>
              </a:solidFill>
            </a:endParaRPr>
          </a:p>
        </p:txBody>
      </p:sp>
    </p:spTree>
    <p:extLst>
      <p:ext uri="{BB962C8B-B14F-4D97-AF65-F5344CB8AC3E}">
        <p14:creationId xmlns:p14="http://schemas.microsoft.com/office/powerpoint/2010/main" val="3468933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BEB05-3227-AD99-72D5-272FF213F1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CA6502-4CFF-DCFF-0686-1720B961AC77}"/>
              </a:ext>
            </a:extLst>
          </p:cNvPr>
          <p:cNvSpPr>
            <a:spLocks noGrp="1"/>
          </p:cNvSpPr>
          <p:nvPr>
            <p:ph type="title"/>
          </p:nvPr>
        </p:nvSpPr>
        <p:spPr>
          <a:xfrm>
            <a:off x="395357" y="1749286"/>
            <a:ext cx="11134034" cy="5913893"/>
          </a:xfrm>
        </p:spPr>
        <p:txBody>
          <a:bodyPr/>
          <a:lstStyle/>
          <a:p>
            <a:r>
              <a:rPr lang="en-US" sz="7200" b="1" u="sng" dirty="0"/>
              <a:t>Reader</a:t>
            </a:r>
            <a:r>
              <a:rPr lang="en-US" sz="7200" b="1" dirty="0"/>
              <a:t>: </a:t>
            </a:r>
            <a:br>
              <a:rPr lang="en-US" sz="7200" b="1" dirty="0"/>
            </a:br>
            <a:r>
              <a:rPr lang="en-US" sz="7111" b="1" dirty="0"/>
              <a:t>The Lord is slow to anger and willing to give us gifts of love.</a:t>
            </a:r>
            <a:endParaRPr lang="en-US" sz="5400" b="1" dirty="0"/>
          </a:p>
        </p:txBody>
      </p:sp>
    </p:spTree>
    <p:extLst>
      <p:ext uri="{BB962C8B-B14F-4D97-AF65-F5344CB8AC3E}">
        <p14:creationId xmlns:p14="http://schemas.microsoft.com/office/powerpoint/2010/main" val="2267738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F2123-74E2-4CD5-16B9-5866522420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C92F62-5619-807B-B94C-77DE24BF504E}"/>
              </a:ext>
            </a:extLst>
          </p:cNvPr>
          <p:cNvSpPr>
            <a:spLocks noGrp="1"/>
          </p:cNvSpPr>
          <p:nvPr>
            <p:ph type="title"/>
          </p:nvPr>
        </p:nvSpPr>
        <p:spPr>
          <a:xfrm>
            <a:off x="256032" y="1143003"/>
            <a:ext cx="11558016" cy="6857998"/>
          </a:xfrm>
        </p:spPr>
        <p:txBody>
          <a:bodyPr/>
          <a:lstStyle/>
          <a:p>
            <a:r>
              <a:rPr lang="en-US" sz="8533" b="1" u="sng" dirty="0">
                <a:solidFill>
                  <a:srgbClr val="FF0000"/>
                </a:solidFill>
              </a:rPr>
              <a:t>People:</a:t>
            </a:r>
            <a:br>
              <a:rPr lang="en-US" sz="8533" b="1" u="sng" dirty="0">
                <a:solidFill>
                  <a:srgbClr val="FF0000"/>
                </a:solidFill>
              </a:rPr>
            </a:br>
            <a:r>
              <a:rPr lang="en-US" sz="7822" b="1" dirty="0">
                <a:solidFill>
                  <a:srgbClr val="FF0000"/>
                </a:solidFill>
              </a:rPr>
              <a:t>Praise the Lord! Oh, all that is within me, praise the Lord.</a:t>
            </a:r>
            <a:endParaRPr lang="en-US" sz="6400" b="1" dirty="0">
              <a:solidFill>
                <a:srgbClr val="FF0000"/>
              </a:solidFill>
            </a:endParaRPr>
          </a:p>
        </p:txBody>
      </p:sp>
    </p:spTree>
    <p:extLst>
      <p:ext uri="{BB962C8B-B14F-4D97-AF65-F5344CB8AC3E}">
        <p14:creationId xmlns:p14="http://schemas.microsoft.com/office/powerpoint/2010/main" val="3684800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2606043"/>
            <a:ext cx="11558016" cy="3616961"/>
          </a:xfrm>
        </p:spPr>
        <p:txBody>
          <a:bodyPr/>
          <a:lstStyle/>
          <a:p>
            <a:endParaRPr lang="en-US" sz="5400" b="1" dirty="0"/>
          </a:p>
        </p:txBody>
      </p:sp>
    </p:spTree>
    <p:extLst>
      <p:ext uri="{BB962C8B-B14F-4D97-AF65-F5344CB8AC3E}">
        <p14:creationId xmlns:p14="http://schemas.microsoft.com/office/powerpoint/2010/main" val="3513669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365761" y="1417638"/>
            <a:ext cx="11379200" cy="5821362"/>
          </a:xfrm>
        </p:spPr>
        <p:txBody>
          <a:bodyPr/>
          <a:lstStyle/>
          <a:p>
            <a:r>
              <a:rPr lang="en-US" sz="4800" b="1" dirty="0"/>
              <a:t>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a:t>
            </a:r>
          </a:p>
        </p:txBody>
      </p:sp>
    </p:spTree>
    <p:extLst>
      <p:ext uri="{BB962C8B-B14F-4D97-AF65-F5344CB8AC3E}">
        <p14:creationId xmlns:p14="http://schemas.microsoft.com/office/powerpoint/2010/main" val="2865937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8D5B9-78E7-E45B-23BF-BBF4E54914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E4F3A6-F2FD-9718-3A4F-5BF86EA03BEE}"/>
              </a:ext>
            </a:extLst>
          </p:cNvPr>
          <p:cNvSpPr>
            <a:spLocks noGrp="1"/>
          </p:cNvSpPr>
          <p:nvPr>
            <p:ph type="title"/>
          </p:nvPr>
        </p:nvSpPr>
        <p:spPr>
          <a:xfrm>
            <a:off x="256032" y="1143003"/>
            <a:ext cx="11558016" cy="6583678"/>
          </a:xfrm>
        </p:spPr>
        <p:txBody>
          <a:bodyPr/>
          <a:lstStyle/>
          <a:p>
            <a:r>
              <a:rPr lang="en-US" sz="7822" b="1" u="sng" dirty="0">
                <a:latin typeface="Algerian" panose="04020705040A02060702" pitchFamily="82" charset="0"/>
              </a:rPr>
              <a:t>Prayer of confession</a:t>
            </a:r>
            <a:br>
              <a:rPr lang="en-US" sz="6000" b="1" u="sng" dirty="0">
                <a:solidFill>
                  <a:srgbClr val="FF0000"/>
                </a:solidFill>
                <a:latin typeface="Algerian" panose="04020705040A02060702" pitchFamily="82" charset="0"/>
              </a:rPr>
            </a:br>
            <a:br>
              <a:rPr lang="en-US" sz="6000" b="1" u="sng" dirty="0">
                <a:solidFill>
                  <a:srgbClr val="FF0000"/>
                </a:solidFill>
                <a:latin typeface="Algerian" panose="04020705040A02060702" pitchFamily="82" charset="0"/>
              </a:rPr>
            </a:br>
            <a:endParaRPr lang="en-US" b="1" dirty="0">
              <a:solidFill>
                <a:srgbClr val="FF0000"/>
              </a:solidFill>
              <a:latin typeface="Amasis MT Pro Black" panose="02040A04050005020304" pitchFamily="18" charset="0"/>
            </a:endParaRPr>
          </a:p>
        </p:txBody>
      </p:sp>
    </p:spTree>
    <p:extLst>
      <p:ext uri="{BB962C8B-B14F-4D97-AF65-F5344CB8AC3E}">
        <p14:creationId xmlns:p14="http://schemas.microsoft.com/office/powerpoint/2010/main" val="3860789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2327123"/>
            <a:ext cx="11558016" cy="4820436"/>
          </a:xfrm>
        </p:spPr>
        <p:txBody>
          <a:bodyPr/>
          <a:lstStyle/>
          <a:p>
            <a:r>
              <a:rPr lang="en-US" sz="7200" b="1" u="sng" dirty="0"/>
              <a:t>Reader</a:t>
            </a:r>
            <a:r>
              <a:rPr lang="en-US" sz="7200" b="1" dirty="0"/>
              <a:t>: </a:t>
            </a:r>
            <a:br>
              <a:rPr lang="en-US" sz="7200" b="1" dirty="0"/>
            </a:br>
            <a:r>
              <a:rPr lang="en-US" sz="7111" b="1" dirty="0"/>
              <a:t>Dear </a:t>
            </a:r>
            <a:r>
              <a:rPr lang="en-US" sz="7111" b="1" dirty="0" err="1"/>
              <a:t>Jesus,it</a:t>
            </a:r>
            <a:r>
              <a:rPr lang="en-US" sz="7111" b="1" dirty="0"/>
              <a:t> is hard to forgive people when they hurt us and our friends.</a:t>
            </a:r>
            <a:br>
              <a:rPr lang="en-US" sz="7111" b="1" dirty="0"/>
            </a:br>
            <a:r>
              <a:rPr lang="en-US" sz="7111" b="1" dirty="0"/>
              <a:t>We want to react, retaliate and get even—and sometimes we do.</a:t>
            </a:r>
            <a:br>
              <a:rPr lang="en-US" sz="7111" b="1" dirty="0"/>
            </a:br>
            <a:br>
              <a:rPr lang="en-US" sz="7111" b="1" dirty="0"/>
            </a:br>
            <a:endParaRPr lang="en-US" sz="5400" b="1" dirty="0"/>
          </a:p>
        </p:txBody>
      </p:sp>
    </p:spTree>
    <p:extLst>
      <p:ext uri="{BB962C8B-B14F-4D97-AF65-F5344CB8AC3E}">
        <p14:creationId xmlns:p14="http://schemas.microsoft.com/office/powerpoint/2010/main" val="2311773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11558016" cy="6004560"/>
          </a:xfrm>
        </p:spPr>
        <p:txBody>
          <a:bodyPr/>
          <a:lstStyle/>
          <a:p>
            <a:r>
              <a:rPr lang="en-US" sz="7200" b="1" u="sng" dirty="0"/>
              <a:t>Reader</a:t>
            </a:r>
            <a:r>
              <a:rPr lang="en-US" sz="7200" b="1" dirty="0"/>
              <a:t>: </a:t>
            </a:r>
            <a:br>
              <a:rPr lang="en-US" sz="7200" b="1" dirty="0"/>
            </a:br>
            <a:r>
              <a:rPr lang="en-US" sz="7111" b="1" dirty="0"/>
              <a:t>But you teach us to love our enemies no matter what they do.</a:t>
            </a:r>
            <a:br>
              <a:rPr lang="en-US" sz="7111" b="1" dirty="0"/>
            </a:br>
            <a:r>
              <a:rPr lang="en-US" sz="7111" b="1" dirty="0"/>
              <a:t>Forgive us, Lord </a:t>
            </a:r>
            <a:r>
              <a:rPr lang="en-US" sz="7111" b="1" dirty="0" err="1"/>
              <a:t>Jesus,when</a:t>
            </a:r>
            <a:r>
              <a:rPr lang="en-US" sz="7111" b="1" dirty="0"/>
              <a:t> we do not forgive others.</a:t>
            </a:r>
            <a:br>
              <a:rPr lang="en-US" sz="7111" b="1" dirty="0"/>
            </a:br>
            <a:endParaRPr lang="en-US" sz="5400" b="1" dirty="0"/>
          </a:p>
        </p:txBody>
      </p:sp>
    </p:spTree>
    <p:extLst>
      <p:ext uri="{BB962C8B-B14F-4D97-AF65-F5344CB8AC3E}">
        <p14:creationId xmlns:p14="http://schemas.microsoft.com/office/powerpoint/2010/main" val="2982860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11558016" cy="6004560"/>
          </a:xfrm>
        </p:spPr>
        <p:txBody>
          <a:bodyPr/>
          <a:lstStyle/>
          <a:p>
            <a:r>
              <a:rPr lang="en-US" sz="7200" b="1" u="sng" dirty="0"/>
              <a:t>Reader</a:t>
            </a:r>
            <a:r>
              <a:rPr lang="en-US" sz="7200" b="1" dirty="0"/>
              <a:t>: </a:t>
            </a:r>
            <a:br>
              <a:rPr lang="en-US" sz="7200" b="1" dirty="0"/>
            </a:br>
            <a:r>
              <a:rPr lang="en-US" sz="7111" b="1" dirty="0"/>
              <a:t>Help us to understand why people hurt others,</a:t>
            </a:r>
            <a:br>
              <a:rPr lang="en-US" sz="7111" b="1" dirty="0"/>
            </a:br>
            <a:r>
              <a:rPr lang="en-US" sz="7111" b="1" dirty="0"/>
              <a:t>and let our hearts be filled with love for them.</a:t>
            </a:r>
            <a:br>
              <a:rPr lang="en-US" sz="7111" b="1" dirty="0"/>
            </a:br>
            <a:endParaRPr lang="en-US" sz="5400" b="1" dirty="0"/>
          </a:p>
        </p:txBody>
      </p:sp>
    </p:spTree>
    <p:extLst>
      <p:ext uri="{BB962C8B-B14F-4D97-AF65-F5344CB8AC3E}">
        <p14:creationId xmlns:p14="http://schemas.microsoft.com/office/powerpoint/2010/main" val="3386177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2C32E-4B42-2A3D-CAD7-6DD9A2B409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4A9F43-18B8-77C8-2618-E2C396872413}"/>
              </a:ext>
            </a:extLst>
          </p:cNvPr>
          <p:cNvSpPr>
            <a:spLocks noGrp="1"/>
          </p:cNvSpPr>
          <p:nvPr>
            <p:ph type="title"/>
          </p:nvPr>
        </p:nvSpPr>
        <p:spPr>
          <a:xfrm>
            <a:off x="256032" y="1143003"/>
            <a:ext cx="11558016" cy="6857998"/>
          </a:xfrm>
        </p:spPr>
        <p:txBody>
          <a:bodyPr/>
          <a:lstStyle/>
          <a:p>
            <a:r>
              <a:rPr lang="en-US" sz="8533" b="1" u="sng" dirty="0">
                <a:solidFill>
                  <a:srgbClr val="FF0000"/>
                </a:solidFill>
              </a:rPr>
              <a:t>People:</a:t>
            </a:r>
            <a:br>
              <a:rPr lang="en-US" sz="8533" b="1" u="sng" dirty="0">
                <a:solidFill>
                  <a:srgbClr val="FF0000"/>
                </a:solidFill>
              </a:rPr>
            </a:br>
            <a:r>
              <a:rPr lang="en-US" sz="7822" b="1" dirty="0">
                <a:solidFill>
                  <a:srgbClr val="FF0000"/>
                </a:solidFill>
              </a:rPr>
              <a:t>Lord, have mercy.</a:t>
            </a:r>
            <a:endParaRPr lang="en-US" sz="6400" b="1" dirty="0">
              <a:solidFill>
                <a:srgbClr val="FF0000"/>
              </a:solidFill>
            </a:endParaRPr>
          </a:p>
        </p:txBody>
      </p:sp>
    </p:spTree>
    <p:extLst>
      <p:ext uri="{BB962C8B-B14F-4D97-AF65-F5344CB8AC3E}">
        <p14:creationId xmlns:p14="http://schemas.microsoft.com/office/powerpoint/2010/main" val="273096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1"/>
            <a:ext cx="11558016" cy="6912428"/>
          </a:xfrm>
        </p:spPr>
        <p:txBody>
          <a:bodyPr/>
          <a:lstStyle/>
          <a:p>
            <a:r>
              <a:rPr lang="en-US" sz="5867" b="1" u="sng" dirty="0"/>
              <a:t>Reader</a:t>
            </a:r>
            <a:r>
              <a:rPr lang="en-US" sz="5867" b="1" dirty="0"/>
              <a:t>: </a:t>
            </a:r>
            <a:br>
              <a:rPr lang="en-US" sz="5867" b="1" dirty="0"/>
            </a:br>
            <a:r>
              <a:rPr lang="en-US" sz="7200" b="1" dirty="0"/>
              <a:t>In you there is forgiveness for repentance. So let us confess our sins with an honest heart</a:t>
            </a:r>
            <a:endParaRPr lang="en-US" sz="4267" b="1" dirty="0"/>
          </a:p>
        </p:txBody>
      </p:sp>
    </p:spTree>
    <p:extLst>
      <p:ext uri="{BB962C8B-B14F-4D97-AF65-F5344CB8AC3E}">
        <p14:creationId xmlns:p14="http://schemas.microsoft.com/office/powerpoint/2010/main" val="1504622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CEBDA-3B8A-338F-57D2-4A2AB75AD9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36D036-FF51-C054-A211-588A43CCAFE8}"/>
              </a:ext>
            </a:extLst>
          </p:cNvPr>
          <p:cNvSpPr>
            <a:spLocks noGrp="1"/>
          </p:cNvSpPr>
          <p:nvPr>
            <p:ph type="title"/>
          </p:nvPr>
        </p:nvSpPr>
        <p:spPr>
          <a:xfrm>
            <a:off x="256032" y="1143003"/>
            <a:ext cx="11558016" cy="6857998"/>
          </a:xfrm>
        </p:spPr>
        <p:txBody>
          <a:bodyPr/>
          <a:lstStyle/>
          <a:p>
            <a:r>
              <a:rPr lang="en-US" sz="8533" b="1" u="sng" dirty="0">
                <a:solidFill>
                  <a:srgbClr val="FF0000"/>
                </a:solidFill>
              </a:rPr>
              <a:t>People:</a:t>
            </a:r>
            <a:br>
              <a:rPr lang="en-US" sz="8533" b="1" u="sng" dirty="0">
                <a:solidFill>
                  <a:srgbClr val="FF0000"/>
                </a:solidFill>
              </a:rPr>
            </a:br>
            <a:r>
              <a:rPr lang="en-US" sz="7822" b="1" dirty="0">
                <a:solidFill>
                  <a:srgbClr val="FF0000"/>
                </a:solidFill>
              </a:rPr>
              <a:t>Lord, hear our prayers. </a:t>
            </a:r>
            <a:endParaRPr lang="en-US" sz="6400" b="1" dirty="0">
              <a:solidFill>
                <a:srgbClr val="FF0000"/>
              </a:solidFill>
            </a:endParaRPr>
          </a:p>
        </p:txBody>
      </p:sp>
    </p:spTree>
    <p:extLst>
      <p:ext uri="{BB962C8B-B14F-4D97-AF65-F5344CB8AC3E}">
        <p14:creationId xmlns:p14="http://schemas.microsoft.com/office/powerpoint/2010/main" val="3709374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1"/>
            <a:ext cx="11558016" cy="6400800"/>
          </a:xfrm>
        </p:spPr>
        <p:txBody>
          <a:bodyPr/>
          <a:lstStyle/>
          <a:p>
            <a:r>
              <a:rPr lang="en-US" sz="6600" b="1" dirty="0">
                <a:latin typeface="Berlin Sans FB" panose="020E0602020502020306" pitchFamily="34" charset="0"/>
              </a:rPr>
              <a:t>A Moment for</a:t>
            </a:r>
            <a:br>
              <a:rPr lang="en-US" sz="6600" b="1" dirty="0">
                <a:latin typeface="Berlin Sans FB" panose="020E0602020502020306" pitchFamily="34" charset="0"/>
              </a:rPr>
            </a:br>
            <a:r>
              <a:rPr lang="en-US" sz="6600" b="1" dirty="0">
                <a:latin typeface="Berlin Sans FB" panose="020E0602020502020306" pitchFamily="34" charset="0"/>
              </a:rPr>
              <a:t>Silent Confession</a:t>
            </a:r>
          </a:p>
        </p:txBody>
      </p:sp>
    </p:spTree>
    <p:extLst>
      <p:ext uri="{BB962C8B-B14F-4D97-AF65-F5344CB8AC3E}">
        <p14:creationId xmlns:p14="http://schemas.microsoft.com/office/powerpoint/2010/main" val="2398309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3E2E4-03FA-C6E4-6155-74A5ECD2E500}"/>
              </a:ext>
            </a:extLst>
          </p:cNvPr>
          <p:cNvSpPr>
            <a:spLocks noGrp="1"/>
          </p:cNvSpPr>
          <p:nvPr>
            <p:ph type="title"/>
          </p:nvPr>
        </p:nvSpPr>
        <p:spPr>
          <a:xfrm>
            <a:off x="0" y="2087880"/>
            <a:ext cx="12192000" cy="5913120"/>
          </a:xfrm>
        </p:spPr>
        <p:txBody>
          <a:bodyPr/>
          <a:lstStyle/>
          <a:p>
            <a:r>
              <a:rPr lang="en-US" sz="6600" dirty="0">
                <a:latin typeface="Broadway" panose="04040905080B02020502" pitchFamily="82" charset="0"/>
              </a:rPr>
              <a:t>Words of Assurance</a:t>
            </a:r>
            <a:br>
              <a:rPr lang="en-US" sz="6600" dirty="0">
                <a:latin typeface="Broadway" panose="04040905080B02020502" pitchFamily="82" charset="0"/>
              </a:rPr>
            </a:br>
            <a:r>
              <a:rPr lang="en-US" sz="6600" dirty="0">
                <a:latin typeface="Broadway" panose="04040905080B02020502" pitchFamily="82" charset="0"/>
              </a:rPr>
              <a:t>and</a:t>
            </a:r>
            <a:br>
              <a:rPr lang="en-US" sz="6600" dirty="0">
                <a:latin typeface="Broadway" panose="04040905080B02020502" pitchFamily="82" charset="0"/>
              </a:rPr>
            </a:br>
            <a:r>
              <a:rPr lang="en-US" sz="6600" dirty="0">
                <a:latin typeface="Broadway" panose="04040905080B02020502" pitchFamily="82" charset="0"/>
              </a:rPr>
              <a:t>Pardon of the Gospel</a:t>
            </a:r>
            <a:br>
              <a:rPr lang="en-US" sz="6600" dirty="0">
                <a:latin typeface="Broadway" panose="04040905080B02020502" pitchFamily="82" charset="0"/>
              </a:rPr>
            </a:br>
            <a:br>
              <a:rPr lang="en-US" sz="6600" dirty="0">
                <a:latin typeface="Broadway" panose="04040905080B02020502" pitchFamily="82" charset="0"/>
              </a:rPr>
            </a:br>
            <a:endParaRPr lang="en-US" sz="66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477358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11558016" cy="6004560"/>
          </a:xfrm>
        </p:spPr>
        <p:txBody>
          <a:bodyPr/>
          <a:lstStyle/>
          <a:p>
            <a:r>
              <a:rPr lang="en-US" sz="7200" b="1" u="sng" dirty="0"/>
              <a:t>Reader</a:t>
            </a:r>
            <a:r>
              <a:rPr lang="en-US" sz="7200" b="1" dirty="0"/>
              <a:t>: </a:t>
            </a:r>
            <a:br>
              <a:rPr lang="en-US" sz="7200" b="1" dirty="0"/>
            </a:br>
            <a:r>
              <a:rPr lang="en-US" sz="7111" b="1" dirty="0"/>
              <a:t>To all who turn from sin in sorrow, to all who turn to God in </a:t>
            </a:r>
            <a:r>
              <a:rPr lang="en-US" sz="7111" b="1" dirty="0" err="1"/>
              <a:t>hope,this</a:t>
            </a:r>
            <a:r>
              <a:rPr lang="en-US" sz="7111" b="1" dirty="0"/>
              <a:t> is God’s Word of grace: We are accepted, we are forgiven, we are loved. This gift we have from God.</a:t>
            </a:r>
            <a:endParaRPr lang="en-US" sz="5400" b="1" dirty="0"/>
          </a:p>
        </p:txBody>
      </p:sp>
    </p:spTree>
    <p:extLst>
      <p:ext uri="{BB962C8B-B14F-4D97-AF65-F5344CB8AC3E}">
        <p14:creationId xmlns:p14="http://schemas.microsoft.com/office/powerpoint/2010/main" val="2139964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Best 52+ Rose PowerPoint Background on HipWallpaper | Awsome PowerPoint  Backgrounds, Awesome PowerPoint Backgrounds and Tablet PowerPoint Background">
            <a:extLst>
              <a:ext uri="{FF2B5EF4-FFF2-40B4-BE49-F238E27FC236}">
                <a16:creationId xmlns:a16="http://schemas.microsoft.com/office/drawing/2014/main" id="{A8F5D4BE-9A92-4532-BF76-BAE0A40D96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406400"/>
            <a:ext cx="12496800" cy="8229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9DD0C9-F1B9-4912-B9FF-3512AC299254}"/>
              </a:ext>
            </a:extLst>
          </p:cNvPr>
          <p:cNvSpPr txBox="1"/>
          <p:nvPr/>
        </p:nvSpPr>
        <p:spPr>
          <a:xfrm>
            <a:off x="5573489" y="2234386"/>
            <a:ext cx="5573485" cy="4469429"/>
          </a:xfrm>
          <a:prstGeom prst="rect">
            <a:avLst/>
          </a:prstGeom>
          <a:noFill/>
        </p:spPr>
        <p:txBody>
          <a:bodyPr wrap="square" rtlCol="0">
            <a:spAutoFit/>
          </a:bodyPr>
          <a:lstStyle/>
          <a:p>
            <a:pPr algn="ctr"/>
            <a:r>
              <a:rPr lang="en-US" sz="7111" b="1" dirty="0">
                <a:solidFill>
                  <a:prstClr val="black"/>
                </a:solidFill>
                <a:latin typeface="Arial" panose="020B0604020202020204" pitchFamily="34" charset="0"/>
                <a:cs typeface="Arial" panose="020B0604020202020204" pitchFamily="34" charset="0"/>
              </a:rPr>
              <a:t>Please Silence Cell Phones At This Time</a:t>
            </a:r>
          </a:p>
        </p:txBody>
      </p:sp>
    </p:spTree>
    <p:extLst>
      <p:ext uri="{BB962C8B-B14F-4D97-AF65-F5344CB8AC3E}">
        <p14:creationId xmlns:p14="http://schemas.microsoft.com/office/powerpoint/2010/main" val="227020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D43FD-3927-5BCE-B360-A91BF9283D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CFCF81-0672-F721-A8B5-362DD320CCB1}"/>
              </a:ext>
            </a:extLst>
          </p:cNvPr>
          <p:cNvSpPr>
            <a:spLocks noGrp="1"/>
          </p:cNvSpPr>
          <p:nvPr>
            <p:ph type="title"/>
          </p:nvPr>
        </p:nvSpPr>
        <p:spPr>
          <a:xfrm>
            <a:off x="256032" y="1143003"/>
            <a:ext cx="11558016" cy="6857998"/>
          </a:xfrm>
        </p:spPr>
        <p:txBody>
          <a:bodyPr/>
          <a:lstStyle/>
          <a:p>
            <a:r>
              <a:rPr lang="en-US" sz="8533" b="1" u="sng" dirty="0">
                <a:solidFill>
                  <a:srgbClr val="FF0000"/>
                </a:solidFill>
              </a:rPr>
              <a:t>People:</a:t>
            </a:r>
            <a:br>
              <a:rPr lang="en-US" sz="8533" b="1" u="sng" dirty="0">
                <a:solidFill>
                  <a:srgbClr val="FF0000"/>
                </a:solidFill>
              </a:rPr>
            </a:br>
            <a:r>
              <a:rPr lang="en-US" sz="7822" b="1" dirty="0">
                <a:solidFill>
                  <a:srgbClr val="FF0000"/>
                </a:solidFill>
              </a:rPr>
              <a:t>Thanks be to God. Hallelujah! </a:t>
            </a:r>
            <a:endParaRPr lang="en-US" sz="6400" b="1" dirty="0">
              <a:solidFill>
                <a:srgbClr val="FF0000"/>
              </a:solidFill>
            </a:endParaRPr>
          </a:p>
        </p:txBody>
      </p:sp>
    </p:spTree>
    <p:extLst>
      <p:ext uri="{BB962C8B-B14F-4D97-AF65-F5344CB8AC3E}">
        <p14:creationId xmlns:p14="http://schemas.microsoft.com/office/powerpoint/2010/main" val="2575866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5E59E-3E46-DEBA-BE80-0DF70D847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543DA0-D888-8A8A-566D-28BD94BC44BC}"/>
              </a:ext>
            </a:extLst>
          </p:cNvPr>
          <p:cNvSpPr>
            <a:spLocks noGrp="1"/>
          </p:cNvSpPr>
          <p:nvPr>
            <p:ph type="title"/>
          </p:nvPr>
        </p:nvSpPr>
        <p:spPr>
          <a:xfrm>
            <a:off x="609600" y="1935480"/>
            <a:ext cx="10972800" cy="5760720"/>
          </a:xfrm>
        </p:spPr>
        <p:txBody>
          <a:bodyPr/>
          <a:lstStyle/>
          <a:p>
            <a:endParaRPr lang="en-US" sz="5400" b="1" dirty="0"/>
          </a:p>
        </p:txBody>
      </p:sp>
    </p:spTree>
    <p:extLst>
      <p:ext uri="{BB962C8B-B14F-4D97-AF65-F5344CB8AC3E}">
        <p14:creationId xmlns:p14="http://schemas.microsoft.com/office/powerpoint/2010/main" val="5880869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6184"/>
            <a:ext cx="10972800" cy="8473016"/>
          </a:xfrm>
        </p:spPr>
        <p:txBody>
          <a:bodyPr/>
          <a:lstStyle/>
          <a:p>
            <a:r>
              <a:rPr lang="en-US" sz="9600" b="1" dirty="0">
                <a:latin typeface="Arial Black" pitchFamily="34" charset="0"/>
              </a:rPr>
              <a:t>Take My Life and</a:t>
            </a:r>
            <a:br>
              <a:rPr lang="en-US" sz="9600" b="1" dirty="0">
                <a:latin typeface="Arial Black" pitchFamily="34" charset="0"/>
              </a:rPr>
            </a:br>
            <a:r>
              <a:rPr lang="en-US" sz="9600" b="1" dirty="0">
                <a:latin typeface="Arial Black" pitchFamily="34" charset="0"/>
              </a:rPr>
              <a:t>Let it Be</a:t>
            </a:r>
            <a:br>
              <a:rPr lang="en-US" sz="9600" b="1" dirty="0">
                <a:latin typeface="Arial Black" pitchFamily="34" charset="0"/>
              </a:rPr>
            </a:br>
            <a:r>
              <a:rPr lang="en-US" sz="9600" b="1" dirty="0">
                <a:latin typeface="Arial Black" pitchFamily="34" charset="0"/>
              </a:rPr>
              <a:t>Consecrated</a:t>
            </a:r>
            <a:br>
              <a:rPr lang="en-US" b="1" dirty="0">
                <a:latin typeface="Arial Black" pitchFamily="34" charset="0"/>
              </a:rPr>
            </a:br>
            <a:br>
              <a:rPr lang="en-US" b="1" dirty="0">
                <a:latin typeface="Arial Black" pitchFamily="34" charset="0"/>
              </a:rPr>
            </a:br>
            <a:r>
              <a:rPr lang="en-US" b="1" dirty="0">
                <a:latin typeface="Arial Black" pitchFamily="34" charset="0"/>
              </a:rPr>
              <a:t>Hymn # 597</a:t>
            </a:r>
          </a:p>
        </p:txBody>
      </p:sp>
    </p:spTree>
    <p:extLst>
      <p:ext uri="{BB962C8B-B14F-4D97-AF65-F5344CB8AC3E}">
        <p14:creationId xmlns:p14="http://schemas.microsoft.com/office/powerpoint/2010/main" val="7390767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1625600"/>
            <a:ext cx="11684000" cy="7315200"/>
          </a:xfrm>
        </p:spPr>
        <p:txBody>
          <a:bodyPr>
            <a:normAutofit fontScale="90000"/>
          </a:bodyPr>
          <a:lstStyle/>
          <a:p>
            <a:r>
              <a:rPr lang="en-US" sz="7066" b="1" dirty="0">
                <a:latin typeface="Arial Black" pitchFamily="34" charset="0"/>
              </a:rPr>
              <a:t>Take my life and let it be</a:t>
            </a:r>
            <a:br>
              <a:rPr lang="en-US" sz="7066" b="1" dirty="0">
                <a:latin typeface="Arial Black" pitchFamily="34" charset="0"/>
              </a:rPr>
            </a:br>
            <a:r>
              <a:rPr lang="en-US" sz="7066" b="1" dirty="0">
                <a:latin typeface="Arial Black" pitchFamily="34" charset="0"/>
              </a:rPr>
              <a:t>Consecrated, Lord to Thee;</a:t>
            </a:r>
            <a:br>
              <a:rPr lang="en-US" sz="7066" b="1" dirty="0">
                <a:latin typeface="Arial Black" pitchFamily="34" charset="0"/>
              </a:rPr>
            </a:br>
            <a:r>
              <a:rPr lang="en-US" sz="7066" b="1" dirty="0">
                <a:latin typeface="Arial Black" pitchFamily="34" charset="0"/>
              </a:rPr>
              <a:t>Take my moments and my days—</a:t>
            </a:r>
            <a:br>
              <a:rPr lang="en-US" sz="7066" b="1" dirty="0">
                <a:latin typeface="Arial Black" pitchFamily="34" charset="0"/>
              </a:rPr>
            </a:br>
            <a:r>
              <a:rPr lang="en-US" sz="7066" b="1" dirty="0">
                <a:latin typeface="Arial Black" pitchFamily="34" charset="0"/>
              </a:rPr>
              <a:t>let them flow in ceaseless praise,</a:t>
            </a:r>
            <a:br>
              <a:rPr lang="en-US" sz="7066" b="1" dirty="0">
                <a:latin typeface="Arial Black" pitchFamily="34" charset="0"/>
              </a:rPr>
            </a:br>
            <a:r>
              <a:rPr lang="en-US" sz="7066" b="1" dirty="0">
                <a:latin typeface="Arial Black" pitchFamily="34" charset="0"/>
              </a:rPr>
              <a:t>let them flow in ceaseless praise.</a:t>
            </a:r>
            <a:br>
              <a:rPr lang="en-US" sz="7066" b="1" dirty="0">
                <a:latin typeface="Arial Black" pitchFamily="34" charset="0"/>
              </a:rPr>
            </a:br>
            <a:br>
              <a:rPr lang="en-US" b="1" dirty="0">
                <a:latin typeface="Arial Black" pitchFamily="34" charset="0"/>
              </a:rPr>
            </a:br>
            <a:endParaRPr lang="en-US" b="1" dirty="0">
              <a:latin typeface="Arial Black" pitchFamily="34" charset="0"/>
            </a:endParaRPr>
          </a:p>
        </p:txBody>
      </p:sp>
    </p:spTree>
    <p:extLst>
      <p:ext uri="{BB962C8B-B14F-4D97-AF65-F5344CB8AC3E}">
        <p14:creationId xmlns:p14="http://schemas.microsoft.com/office/powerpoint/2010/main" val="41425699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1" y="366184"/>
            <a:ext cx="11785600" cy="8574616"/>
          </a:xfrm>
        </p:spPr>
        <p:txBody>
          <a:bodyPr/>
          <a:lstStyle/>
          <a:p>
            <a:r>
              <a:rPr lang="en-US" b="1" dirty="0">
                <a:latin typeface="Arial Black" pitchFamily="34" charset="0"/>
              </a:rPr>
              <a:t>Take my hands and let them move</a:t>
            </a:r>
            <a:br>
              <a:rPr lang="en-US" b="1" dirty="0">
                <a:latin typeface="Arial Black" pitchFamily="34" charset="0"/>
              </a:rPr>
            </a:br>
            <a:r>
              <a:rPr lang="en-US" b="1" dirty="0">
                <a:latin typeface="Arial Black" pitchFamily="34" charset="0"/>
              </a:rPr>
              <a:t>At the impulse of Thy love;</a:t>
            </a:r>
            <a:br>
              <a:rPr lang="en-US" b="1" dirty="0">
                <a:latin typeface="Arial Black" pitchFamily="34" charset="0"/>
              </a:rPr>
            </a:br>
            <a:r>
              <a:rPr lang="en-US" b="1" dirty="0">
                <a:latin typeface="Arial Black" pitchFamily="34" charset="0"/>
              </a:rPr>
              <a:t>Take my feet and let them be</a:t>
            </a:r>
            <a:br>
              <a:rPr lang="en-US" b="1" dirty="0">
                <a:latin typeface="Arial Black" pitchFamily="34" charset="0"/>
              </a:rPr>
            </a:br>
            <a:r>
              <a:rPr lang="en-US" b="1" dirty="0">
                <a:latin typeface="Arial Black" pitchFamily="34" charset="0"/>
              </a:rPr>
              <a:t>Swift and beautiful for Thee,</a:t>
            </a:r>
            <a:br>
              <a:rPr lang="en-US" b="1" dirty="0">
                <a:latin typeface="Arial Black" pitchFamily="34" charset="0"/>
              </a:rPr>
            </a:br>
            <a:r>
              <a:rPr lang="en-US" b="1" dirty="0">
                <a:latin typeface="Arial Black" pitchFamily="34" charset="0"/>
              </a:rPr>
              <a:t> Swift and beautiful for Thee.</a:t>
            </a:r>
          </a:p>
        </p:txBody>
      </p:sp>
    </p:spTree>
    <p:extLst>
      <p:ext uri="{BB962C8B-B14F-4D97-AF65-F5344CB8AC3E}">
        <p14:creationId xmlns:p14="http://schemas.microsoft.com/office/powerpoint/2010/main" val="17913484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1" y="366184"/>
            <a:ext cx="11785600" cy="8574616"/>
          </a:xfrm>
        </p:spPr>
        <p:txBody>
          <a:bodyPr/>
          <a:lstStyle/>
          <a:p>
            <a:r>
              <a:rPr lang="en-US" b="1" dirty="0">
                <a:latin typeface="Arial Black" pitchFamily="34" charset="0"/>
              </a:rPr>
              <a:t>Take my voice and let me sing</a:t>
            </a:r>
            <a:br>
              <a:rPr lang="en-US" b="1" dirty="0">
                <a:latin typeface="Arial Black" pitchFamily="34" charset="0"/>
              </a:rPr>
            </a:br>
            <a:r>
              <a:rPr lang="en-US" b="1" dirty="0">
                <a:latin typeface="Arial Black" pitchFamily="34" charset="0"/>
              </a:rPr>
              <a:t>Always, only, for my King;</a:t>
            </a:r>
            <a:br>
              <a:rPr lang="en-US" b="1" dirty="0">
                <a:latin typeface="Arial Black" pitchFamily="34" charset="0"/>
              </a:rPr>
            </a:br>
            <a:r>
              <a:rPr lang="en-US" b="1" dirty="0">
                <a:latin typeface="Arial Black" pitchFamily="34" charset="0"/>
              </a:rPr>
              <a:t>Take my lips and let them be</a:t>
            </a:r>
            <a:br>
              <a:rPr lang="en-US" b="1" dirty="0">
                <a:latin typeface="Arial Black" pitchFamily="34" charset="0"/>
              </a:rPr>
            </a:br>
            <a:r>
              <a:rPr lang="en-US" b="1" dirty="0">
                <a:latin typeface="Arial Black" pitchFamily="34" charset="0"/>
              </a:rPr>
              <a:t>Filled with messages from Thee,</a:t>
            </a:r>
            <a:br>
              <a:rPr lang="en-US" b="1" dirty="0">
                <a:latin typeface="Arial Black" pitchFamily="34" charset="0"/>
              </a:rPr>
            </a:br>
            <a:r>
              <a:rPr lang="en-US" b="1" dirty="0">
                <a:latin typeface="Arial Black" pitchFamily="34" charset="0"/>
              </a:rPr>
              <a:t> Filled with messages from Thee.</a:t>
            </a:r>
          </a:p>
        </p:txBody>
      </p:sp>
    </p:spTree>
    <p:extLst>
      <p:ext uri="{BB962C8B-B14F-4D97-AF65-F5344CB8AC3E}">
        <p14:creationId xmlns:p14="http://schemas.microsoft.com/office/powerpoint/2010/main" val="3647046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1" y="366184"/>
            <a:ext cx="11785600" cy="8574616"/>
          </a:xfrm>
        </p:spPr>
        <p:txBody>
          <a:bodyPr/>
          <a:lstStyle/>
          <a:p>
            <a:r>
              <a:rPr lang="en-US" b="1" dirty="0">
                <a:latin typeface="Arial Black" pitchFamily="34" charset="0"/>
              </a:rPr>
              <a:t>Take my silver and my gold-</a:t>
            </a:r>
            <a:br>
              <a:rPr lang="en-US" b="1" dirty="0">
                <a:latin typeface="Arial Black" pitchFamily="34" charset="0"/>
              </a:rPr>
            </a:br>
            <a:r>
              <a:rPr lang="en-US" b="1" dirty="0">
                <a:latin typeface="Arial Black" pitchFamily="34" charset="0"/>
              </a:rPr>
              <a:t>Not a mite would I withhold;</a:t>
            </a:r>
            <a:br>
              <a:rPr lang="en-US" b="1" dirty="0">
                <a:latin typeface="Arial Black" pitchFamily="34" charset="0"/>
              </a:rPr>
            </a:br>
            <a:r>
              <a:rPr lang="en-US" b="1" dirty="0">
                <a:latin typeface="Arial Black" pitchFamily="34" charset="0"/>
              </a:rPr>
              <a:t>Take my intellect and use</a:t>
            </a:r>
            <a:br>
              <a:rPr lang="en-US" b="1" dirty="0">
                <a:latin typeface="Arial Black" pitchFamily="34" charset="0"/>
              </a:rPr>
            </a:br>
            <a:r>
              <a:rPr lang="en-US" b="1" dirty="0">
                <a:latin typeface="Arial Black" pitchFamily="34" charset="0"/>
              </a:rPr>
              <a:t>Every </a:t>
            </a:r>
            <a:r>
              <a:rPr lang="en-US" b="1" dirty="0" err="1">
                <a:latin typeface="Arial Black" pitchFamily="34" charset="0"/>
              </a:rPr>
              <a:t>pow’r</a:t>
            </a:r>
            <a:r>
              <a:rPr lang="en-US" b="1" dirty="0">
                <a:latin typeface="Arial Black" pitchFamily="34" charset="0"/>
              </a:rPr>
              <a:t> as Thou </a:t>
            </a:r>
            <a:r>
              <a:rPr lang="en-US" b="1" dirty="0" err="1">
                <a:latin typeface="Arial Black" pitchFamily="34" charset="0"/>
              </a:rPr>
              <a:t>shalt</a:t>
            </a:r>
            <a:r>
              <a:rPr lang="en-US" b="1" dirty="0">
                <a:latin typeface="Arial Black" pitchFamily="34" charset="0"/>
              </a:rPr>
              <a:t> choose,</a:t>
            </a:r>
            <a:br>
              <a:rPr lang="en-US" b="1" dirty="0">
                <a:latin typeface="Arial Black" pitchFamily="34" charset="0"/>
              </a:rPr>
            </a:br>
            <a:r>
              <a:rPr lang="en-US" b="1" dirty="0">
                <a:latin typeface="Arial Black" pitchFamily="34" charset="0"/>
              </a:rPr>
              <a:t> Every </a:t>
            </a:r>
            <a:r>
              <a:rPr lang="en-US" b="1" dirty="0" err="1">
                <a:latin typeface="Arial Black" pitchFamily="34" charset="0"/>
              </a:rPr>
              <a:t>pow’r</a:t>
            </a:r>
            <a:r>
              <a:rPr lang="en-US" b="1" dirty="0">
                <a:latin typeface="Arial Black" pitchFamily="34" charset="0"/>
              </a:rPr>
              <a:t> as Thou </a:t>
            </a:r>
            <a:r>
              <a:rPr lang="en-US" b="1" dirty="0" err="1">
                <a:latin typeface="Arial Black" pitchFamily="34" charset="0"/>
              </a:rPr>
              <a:t>shalt</a:t>
            </a:r>
            <a:r>
              <a:rPr lang="en-US" b="1" dirty="0">
                <a:latin typeface="Arial Black" pitchFamily="34" charset="0"/>
              </a:rPr>
              <a:t> choose.</a:t>
            </a:r>
          </a:p>
        </p:txBody>
      </p:sp>
    </p:spTree>
    <p:extLst>
      <p:ext uri="{BB962C8B-B14F-4D97-AF65-F5344CB8AC3E}">
        <p14:creationId xmlns:p14="http://schemas.microsoft.com/office/powerpoint/2010/main" val="10105512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1" y="366184"/>
            <a:ext cx="11785600" cy="8473016"/>
          </a:xfrm>
        </p:spPr>
        <p:txBody>
          <a:bodyPr>
            <a:normAutofit/>
          </a:bodyPr>
          <a:lstStyle/>
          <a:p>
            <a:r>
              <a:rPr lang="en-US" sz="6400" b="1" dirty="0">
                <a:latin typeface="Arial Black" pitchFamily="34" charset="0"/>
              </a:rPr>
              <a:t>Take my love– my Lord, I pour</a:t>
            </a:r>
            <a:br>
              <a:rPr lang="en-US" sz="6400" b="1" dirty="0">
                <a:latin typeface="Arial Black" pitchFamily="34" charset="0"/>
              </a:rPr>
            </a:br>
            <a:r>
              <a:rPr lang="en-US" sz="6400" b="1" dirty="0">
                <a:latin typeface="Arial Black" pitchFamily="34" charset="0"/>
              </a:rPr>
              <a:t>At thy feet it’s treasure store;</a:t>
            </a:r>
            <a:br>
              <a:rPr lang="en-US" sz="6400" b="1" dirty="0">
                <a:latin typeface="Arial Black" pitchFamily="34" charset="0"/>
              </a:rPr>
            </a:br>
            <a:r>
              <a:rPr lang="en-US" sz="6400" b="1" dirty="0">
                <a:latin typeface="Arial Black" pitchFamily="34" charset="0"/>
              </a:rPr>
              <a:t>Take myself and I will be</a:t>
            </a:r>
            <a:br>
              <a:rPr lang="en-US" sz="6400" b="1" dirty="0">
                <a:latin typeface="Arial Black" pitchFamily="34" charset="0"/>
              </a:rPr>
            </a:br>
            <a:r>
              <a:rPr lang="en-US" sz="6400" b="1" dirty="0">
                <a:latin typeface="Arial Black" pitchFamily="34" charset="0"/>
              </a:rPr>
              <a:t>Ever, only, all for Thee,</a:t>
            </a:r>
            <a:br>
              <a:rPr lang="en-US" sz="6400" b="1" dirty="0">
                <a:latin typeface="Arial Black" pitchFamily="34" charset="0"/>
              </a:rPr>
            </a:br>
            <a:r>
              <a:rPr lang="en-US" sz="6400" b="1" dirty="0">
                <a:latin typeface="Arial Black" pitchFamily="34" charset="0"/>
              </a:rPr>
              <a:t>Ever, only, all for Thee.</a:t>
            </a:r>
          </a:p>
        </p:txBody>
      </p:sp>
    </p:spTree>
    <p:extLst>
      <p:ext uri="{BB962C8B-B14F-4D97-AF65-F5344CB8AC3E}">
        <p14:creationId xmlns:p14="http://schemas.microsoft.com/office/powerpoint/2010/main" val="12530190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1" y="366184"/>
            <a:ext cx="11785600" cy="8473016"/>
          </a:xfrm>
        </p:spPr>
        <p:txBody>
          <a:bodyPr>
            <a:noAutofit/>
          </a:bodyPr>
          <a:lstStyle/>
          <a:p>
            <a:r>
              <a:rPr lang="en-US" sz="6133" b="1" dirty="0">
                <a:latin typeface="Arial Black" pitchFamily="34" charset="0"/>
              </a:rPr>
              <a:t>Take my will and make it </a:t>
            </a:r>
            <a:r>
              <a:rPr lang="en-US" sz="6133" b="1" dirty="0" err="1">
                <a:latin typeface="Arial Black" pitchFamily="34" charset="0"/>
              </a:rPr>
              <a:t>Thine</a:t>
            </a:r>
            <a:r>
              <a:rPr lang="en-US" sz="6133" b="1" dirty="0">
                <a:latin typeface="Arial Black" pitchFamily="34" charset="0"/>
              </a:rPr>
              <a:t>—</a:t>
            </a:r>
            <a:br>
              <a:rPr lang="en-US" sz="6133" b="1" dirty="0">
                <a:latin typeface="Arial Black" pitchFamily="34" charset="0"/>
              </a:rPr>
            </a:br>
            <a:r>
              <a:rPr lang="en-US" sz="6133" b="1" dirty="0">
                <a:latin typeface="Arial Black" pitchFamily="34" charset="0"/>
              </a:rPr>
              <a:t>It shall be no longer mine;</a:t>
            </a:r>
            <a:br>
              <a:rPr lang="en-US" sz="6133" b="1" dirty="0">
                <a:latin typeface="Arial Black" pitchFamily="34" charset="0"/>
              </a:rPr>
            </a:br>
            <a:r>
              <a:rPr lang="en-US" sz="6133" b="1" dirty="0">
                <a:latin typeface="Arial Black" pitchFamily="34" charset="0"/>
              </a:rPr>
              <a:t>Take my heart– It is </a:t>
            </a:r>
            <a:r>
              <a:rPr lang="en-US" sz="6133" b="1" dirty="0" err="1">
                <a:latin typeface="Arial Black" pitchFamily="34" charset="0"/>
              </a:rPr>
              <a:t>Thine</a:t>
            </a:r>
            <a:r>
              <a:rPr lang="en-US" sz="6133" b="1" dirty="0">
                <a:latin typeface="Arial Black" pitchFamily="34" charset="0"/>
              </a:rPr>
              <a:t> own</a:t>
            </a:r>
            <a:br>
              <a:rPr lang="en-US" sz="6133" b="1" dirty="0">
                <a:latin typeface="Arial Black" pitchFamily="34" charset="0"/>
              </a:rPr>
            </a:br>
            <a:r>
              <a:rPr lang="en-US" sz="6133" b="1" dirty="0">
                <a:latin typeface="Arial Black" pitchFamily="34" charset="0"/>
              </a:rPr>
              <a:t>It shall be thy royal throne,</a:t>
            </a:r>
            <a:br>
              <a:rPr lang="en-US" sz="6133" b="1" dirty="0">
                <a:latin typeface="Arial Black" pitchFamily="34" charset="0"/>
              </a:rPr>
            </a:br>
            <a:r>
              <a:rPr lang="en-US" sz="6133" b="1" dirty="0">
                <a:latin typeface="Arial Black" pitchFamily="34" charset="0"/>
              </a:rPr>
              <a:t>It shall be thy royal throne.</a:t>
            </a:r>
          </a:p>
        </p:txBody>
      </p:sp>
    </p:spTree>
    <p:extLst>
      <p:ext uri="{BB962C8B-B14F-4D97-AF65-F5344CB8AC3E}">
        <p14:creationId xmlns:p14="http://schemas.microsoft.com/office/powerpoint/2010/main" val="16185655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8447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219200" y="1087439"/>
            <a:ext cx="9753600" cy="6913563"/>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0" y="4572000"/>
            <a:ext cx="12192000" cy="3429000"/>
          </a:xfrm>
        </p:spPr>
        <p:txBody>
          <a:bodyPr/>
          <a:lstStyle/>
          <a:p>
            <a:r>
              <a:rPr lang="en-US" sz="8000" u="sng" dirty="0"/>
              <a:t>Teaching Moment</a:t>
            </a:r>
            <a:br>
              <a:rPr lang="en-US" sz="8000" u="sng" dirty="0"/>
            </a:br>
            <a:br>
              <a:rPr lang="en-US" sz="6600" b="1" dirty="0"/>
            </a:br>
            <a:r>
              <a:rPr lang="en-US" sz="6600" b="1" dirty="0"/>
              <a:t> Sermon on the Mount Sermon Series</a:t>
            </a:r>
            <a:br>
              <a:rPr lang="en-US" sz="6600" b="1" u="sng" dirty="0"/>
            </a:br>
            <a:br>
              <a:rPr lang="en-US" sz="6600" b="1" u="sng" dirty="0"/>
            </a:br>
            <a:endParaRPr lang="en-US" sz="7200" dirty="0">
              <a:latin typeface="Amasis MT Pro Black" panose="02040A040500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309639" y="493963"/>
            <a:ext cx="11882362" cy="8156079"/>
          </a:xfrm>
          <a:prstGeom prst="rect">
            <a:avLst/>
          </a:prstGeom>
          <a:noFill/>
          <a:ln w="9525">
            <a:noFill/>
            <a:miter lim="800000"/>
            <a:headEnd/>
            <a:tailEnd/>
          </a:ln>
          <a:effectLst/>
        </p:spPr>
        <p:txBody>
          <a:bodyPr wrap="square" anchor="ctr">
            <a:spAutoFit/>
          </a:bodyPr>
          <a:lstStyle/>
          <a:p>
            <a:pPr indent="457195" algn="ctr" defTabSz="914388" fontAlgn="base">
              <a:spcBef>
                <a:spcPct val="0"/>
              </a:spcBef>
              <a:spcAft>
                <a:spcPct val="0"/>
              </a:spcAft>
              <a:tabLst>
                <a:tab pos="-228597" algn="l"/>
                <a:tab pos="0" algn="l"/>
                <a:tab pos="457195" algn="l"/>
                <a:tab pos="571494" algn="l"/>
              </a:tabLst>
              <a:defRPr/>
            </a:pPr>
            <a:endParaRPr lang="en-US" sz="4400" b="1" dirty="0">
              <a:solidFill>
                <a:prstClr val="black"/>
              </a:solidFill>
              <a:latin typeface="Arial" pitchFamily="34" charset="0"/>
              <a:ea typeface="MS PGothic" pitchFamily="34" charset="-128"/>
              <a:cs typeface="Arial" pitchFamily="34" charset="0"/>
            </a:endParaRPr>
          </a:p>
          <a:p>
            <a:pPr indent="457195" algn="ctr" defTabSz="914388" fontAlgn="base">
              <a:spcBef>
                <a:spcPct val="0"/>
              </a:spcBef>
              <a:spcAft>
                <a:spcPct val="0"/>
              </a:spcAft>
              <a:tabLst>
                <a:tab pos="-228597" algn="l"/>
                <a:tab pos="0" algn="l"/>
                <a:tab pos="457195" algn="l"/>
                <a:tab pos="571494" algn="l"/>
              </a:tabLst>
              <a:defRPr/>
            </a:pPr>
            <a:r>
              <a:rPr lang="en-US" sz="4400" b="1" dirty="0">
                <a:solidFill>
                  <a:prstClr val="black"/>
                </a:solidFill>
                <a:latin typeface="Arial" pitchFamily="34" charset="0"/>
                <a:ea typeface="MS PGothic" pitchFamily="34" charset="-128"/>
                <a:cs typeface="Arial" pitchFamily="34" charset="0"/>
              </a:rPr>
              <a:t>The Lord’s Prayer</a:t>
            </a:r>
          </a:p>
          <a:p>
            <a:pPr indent="457195" algn="ctr" defTabSz="914388" fontAlgn="base">
              <a:spcBef>
                <a:spcPct val="0"/>
              </a:spcBef>
              <a:spcAft>
                <a:spcPct val="0"/>
              </a:spcAft>
              <a:tabLst>
                <a:tab pos="-228597" algn="l"/>
                <a:tab pos="0" algn="l"/>
                <a:tab pos="457195" algn="l"/>
                <a:tab pos="571494" algn="l"/>
              </a:tabLst>
              <a:defRPr/>
            </a:pPr>
            <a:endParaRPr lang="en-US" sz="3200" b="1" dirty="0">
              <a:solidFill>
                <a:prstClr val="black"/>
              </a:solidFill>
              <a:latin typeface="Arial" pitchFamily="34" charset="0"/>
              <a:ea typeface="MS PGothic" pitchFamily="34" charset="-128"/>
              <a:cs typeface="Arial" pitchFamily="34" charset="0"/>
            </a:endParaRPr>
          </a:p>
          <a:p>
            <a:pPr algn="ctr" defTabSz="914388">
              <a:defRPr/>
            </a:pPr>
            <a:r>
              <a:rPr lang="en-US" sz="3200" b="1" dirty="0">
                <a:solidFill>
                  <a:prstClr val="black"/>
                </a:solidFill>
                <a:latin typeface="Arial" pitchFamily="34" charset="0"/>
                <a:ea typeface="MS PGothic" pitchFamily="34" charset="-128"/>
                <a:cs typeface="Arial" pitchFamily="34" charset="0"/>
              </a:rPr>
              <a:t>OUR FATHER, WHO ART IN HEAVEN,</a:t>
            </a:r>
          </a:p>
          <a:p>
            <a:pPr algn="ctr" defTabSz="914388">
              <a:defRPr/>
            </a:pPr>
            <a:r>
              <a:rPr lang="en-US" sz="3200" b="1" dirty="0">
                <a:solidFill>
                  <a:prstClr val="black"/>
                </a:solidFill>
                <a:latin typeface="Arial" pitchFamily="34" charset="0"/>
                <a:ea typeface="MS PGothic" pitchFamily="34" charset="-128"/>
                <a:cs typeface="Arial" pitchFamily="34" charset="0"/>
              </a:rPr>
              <a:t>HALLOWED BE THY NAME.</a:t>
            </a:r>
          </a:p>
          <a:p>
            <a:pPr algn="ctr" defTabSz="914388">
              <a:defRPr/>
            </a:pPr>
            <a:r>
              <a:rPr lang="en-US" sz="3200" b="1" dirty="0">
                <a:solidFill>
                  <a:prstClr val="black"/>
                </a:solidFill>
                <a:latin typeface="Arial" pitchFamily="34" charset="0"/>
                <a:ea typeface="MS PGothic" pitchFamily="34" charset="-128"/>
                <a:cs typeface="Arial" pitchFamily="34" charset="0"/>
              </a:rPr>
              <a:t>THY KINGDOM COME, THY WILL BE DONE, </a:t>
            </a:r>
          </a:p>
          <a:p>
            <a:pPr algn="ctr" defTabSz="914388">
              <a:defRPr/>
            </a:pPr>
            <a:r>
              <a:rPr lang="en-US" sz="3200" b="1" dirty="0">
                <a:solidFill>
                  <a:prstClr val="black"/>
                </a:solidFill>
                <a:latin typeface="Arial" pitchFamily="34" charset="0"/>
                <a:ea typeface="MS PGothic" pitchFamily="34" charset="-128"/>
                <a:cs typeface="Arial" pitchFamily="34" charset="0"/>
              </a:rPr>
              <a:t>ON EARTH AS IT IS IN HEAVEN.</a:t>
            </a:r>
          </a:p>
          <a:p>
            <a:pPr algn="ctr" defTabSz="914388">
              <a:defRPr/>
            </a:pPr>
            <a:r>
              <a:rPr lang="en-US" sz="3200" b="1" dirty="0">
                <a:solidFill>
                  <a:prstClr val="black"/>
                </a:solidFill>
                <a:latin typeface="Arial" pitchFamily="34" charset="0"/>
                <a:ea typeface="MS PGothic" pitchFamily="34" charset="-128"/>
                <a:cs typeface="Arial" pitchFamily="34" charset="0"/>
              </a:rPr>
              <a:t>GIVE US THIS DAY OUR DAILY BREAD,</a:t>
            </a:r>
          </a:p>
          <a:p>
            <a:pPr algn="ctr" defTabSz="914388">
              <a:defRPr/>
            </a:pPr>
            <a:r>
              <a:rPr lang="en-US" sz="3200" b="1" dirty="0">
                <a:solidFill>
                  <a:prstClr val="black"/>
                </a:solidFill>
                <a:latin typeface="Arial" pitchFamily="34" charset="0"/>
                <a:ea typeface="MS PGothic" pitchFamily="34" charset="-128"/>
                <a:cs typeface="Arial" pitchFamily="34" charset="0"/>
              </a:rPr>
              <a:t>AND FORGIVE US OUR DEBTS AS WE FORGIVE OUR DEBTORS;</a:t>
            </a:r>
          </a:p>
          <a:p>
            <a:pPr algn="ctr" defTabSz="914388">
              <a:defRPr/>
            </a:pPr>
            <a:r>
              <a:rPr lang="en-US" sz="3200" b="1" dirty="0">
                <a:solidFill>
                  <a:prstClr val="black"/>
                </a:solidFill>
                <a:latin typeface="Arial" pitchFamily="34" charset="0"/>
                <a:ea typeface="MS PGothic" pitchFamily="34" charset="-128"/>
                <a:cs typeface="Arial" pitchFamily="34" charset="0"/>
              </a:rPr>
              <a:t>AND LEAD US NOT INTO TEMPTATION </a:t>
            </a:r>
          </a:p>
          <a:p>
            <a:pPr algn="ctr" defTabSz="914388">
              <a:defRPr/>
            </a:pPr>
            <a:r>
              <a:rPr lang="en-US" sz="3200" b="1" dirty="0">
                <a:solidFill>
                  <a:prstClr val="black"/>
                </a:solidFill>
                <a:latin typeface="Arial" pitchFamily="34" charset="0"/>
                <a:ea typeface="MS PGothic" pitchFamily="34" charset="-128"/>
                <a:cs typeface="Arial" pitchFamily="34" charset="0"/>
              </a:rPr>
              <a:t>BUT DELIVER US FROM EVIL.</a:t>
            </a:r>
          </a:p>
          <a:p>
            <a:pPr algn="ctr" defTabSz="914388">
              <a:defRPr/>
            </a:pPr>
            <a:r>
              <a:rPr lang="en-US" sz="3200" b="1" dirty="0">
                <a:solidFill>
                  <a:prstClr val="black"/>
                </a:solidFill>
                <a:latin typeface="Arial" pitchFamily="34" charset="0"/>
                <a:ea typeface="MS PGothic" pitchFamily="34" charset="-128"/>
                <a:cs typeface="Arial" pitchFamily="34" charset="0"/>
              </a:rPr>
              <a:t>FOR THINE IS THE KINGDOM,</a:t>
            </a:r>
          </a:p>
          <a:p>
            <a:pPr algn="ctr" defTabSz="914388">
              <a:defRPr/>
            </a:pPr>
            <a:r>
              <a:rPr lang="en-US" sz="3200" b="1" dirty="0">
                <a:solidFill>
                  <a:prstClr val="black"/>
                </a:solidFill>
                <a:latin typeface="Arial" pitchFamily="34" charset="0"/>
                <a:ea typeface="MS PGothic" pitchFamily="34" charset="-128"/>
                <a:cs typeface="Arial" pitchFamily="34" charset="0"/>
              </a:rPr>
              <a:t>AND THE POWER, AND THE GLORY FOREVER</a:t>
            </a:r>
          </a:p>
          <a:p>
            <a:pPr algn="ctr" defTabSz="914388">
              <a:defRPr/>
            </a:pPr>
            <a:r>
              <a:rPr lang="en-US" sz="3200" b="1" dirty="0">
                <a:solidFill>
                  <a:prstClr val="black"/>
                </a:solidFill>
                <a:latin typeface="Arial" pitchFamily="34" charset="0"/>
                <a:ea typeface="MS PGothic" pitchFamily="34" charset="-128"/>
                <a:cs typeface="Arial" pitchFamily="34" charset="0"/>
              </a:rPr>
              <a:t>AMEN</a:t>
            </a:r>
          </a:p>
          <a:p>
            <a:pPr algn="ctr" defTabSz="914388">
              <a:defRPr/>
            </a:pPr>
            <a:endParaRPr lang="en-US" sz="2000" b="1" dirty="0">
              <a:solidFill>
                <a:prstClr val="black"/>
              </a:solidFill>
              <a:latin typeface="Arial" pitchFamily="34" charset="0"/>
              <a:ea typeface="MS PGothic" pitchFamily="34" charset="-128"/>
              <a:cs typeface="Arial" pitchFamily="34" charset="0"/>
            </a:endParaRPr>
          </a:p>
        </p:txBody>
      </p:sp>
    </p:spTree>
  </p:cSld>
  <p:clrMapOvr>
    <a:masterClrMapping/>
  </p:clrMapOvr>
  <p:transition spd="slow">
    <p:split orient="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4AF6B-2069-4FFE-8901-13114895BB0D}"/>
              </a:ext>
            </a:extLst>
          </p:cNvPr>
          <p:cNvSpPr>
            <a:spLocks noGrp="1"/>
          </p:cNvSpPr>
          <p:nvPr>
            <p:ph type="title"/>
          </p:nvPr>
        </p:nvSpPr>
        <p:spPr>
          <a:xfrm>
            <a:off x="1470785" y="1688018"/>
            <a:ext cx="9211733" cy="5632023"/>
          </a:xfrm>
        </p:spPr>
        <p:txBody>
          <a:bodyPr/>
          <a:lstStyle/>
          <a:p>
            <a:r>
              <a:rPr lang="en-US" sz="12267" b="1" dirty="0">
                <a:latin typeface="Bernard MT Condensed" panose="02050806060905020404" pitchFamily="18" charset="0"/>
              </a:rPr>
              <a:t>OFFERTORY</a:t>
            </a:r>
          </a:p>
        </p:txBody>
      </p:sp>
    </p:spTree>
    <p:extLst>
      <p:ext uri="{BB962C8B-B14F-4D97-AF65-F5344CB8AC3E}">
        <p14:creationId xmlns:p14="http://schemas.microsoft.com/office/powerpoint/2010/main" val="7872950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873760" y="1688731"/>
            <a:ext cx="10485120" cy="5670734"/>
          </a:xfrm>
        </p:spPr>
        <p:txBody>
          <a:bodyPr/>
          <a:lstStyle/>
          <a:p>
            <a:r>
              <a:rPr lang="en-US" sz="5333" b="1" dirty="0"/>
              <a:t>Offsite contributions can be made via Tithely.com</a:t>
            </a:r>
            <a:br>
              <a:rPr lang="en-US" sz="5333" b="1" dirty="0"/>
            </a:br>
            <a:r>
              <a:rPr lang="en-US" sz="5333" b="1" dirty="0"/>
              <a:t>the instructions are on our website </a:t>
            </a:r>
            <a:r>
              <a:rPr lang="en-US" sz="3911" dirty="0"/>
              <a:t>bayshoregardenscommunitychurch.com</a:t>
            </a:r>
            <a:br>
              <a:rPr lang="en-US" sz="4800" dirty="0"/>
            </a:br>
            <a:r>
              <a:rPr lang="en-US" sz="4800" dirty="0"/>
              <a:t>or </a:t>
            </a:r>
            <a:br>
              <a:rPr lang="en-US" sz="4800" dirty="0"/>
            </a:br>
            <a:r>
              <a:rPr lang="en-US" sz="4800" b="1" dirty="0"/>
              <a:t>checks can be mailed to</a:t>
            </a:r>
            <a:br>
              <a:rPr lang="en-US" sz="4800" b="1" dirty="0"/>
            </a:br>
            <a:r>
              <a:rPr lang="en-US" sz="4800" b="1" dirty="0"/>
              <a:t>6228 26</a:t>
            </a:r>
            <a:r>
              <a:rPr lang="en-US" sz="4800" b="1" baseline="30000" dirty="0"/>
              <a:t>th</a:t>
            </a:r>
            <a:r>
              <a:rPr lang="en-US" sz="4800" b="1" dirty="0"/>
              <a:t> street west</a:t>
            </a:r>
            <a:br>
              <a:rPr lang="en-US" sz="4800" b="1" dirty="0"/>
            </a:br>
            <a:r>
              <a:rPr lang="en-US" sz="4800" b="1" dirty="0"/>
              <a:t>Bradenton FL 34207</a:t>
            </a:r>
          </a:p>
        </p:txBody>
      </p:sp>
    </p:spTree>
    <p:extLst>
      <p:ext uri="{BB962C8B-B14F-4D97-AF65-F5344CB8AC3E}">
        <p14:creationId xmlns:p14="http://schemas.microsoft.com/office/powerpoint/2010/main" val="39800012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2EAA03B-4E51-B4B7-5DC3-1396C2DF581D}"/>
              </a:ext>
            </a:extLst>
          </p:cNvPr>
          <p:cNvSpPr>
            <a:spLocks noGrp="1" noChangeArrowheads="1"/>
          </p:cNvSpPr>
          <p:nvPr>
            <p:ph type="title"/>
          </p:nvPr>
        </p:nvSpPr>
        <p:spPr/>
        <p:txBody>
          <a:bodyPr/>
          <a:lstStyle/>
          <a:p>
            <a:pPr eaLnBrk="1" hangingPunct="1"/>
            <a:br>
              <a:rPr lang="en-US" altLang="en-US" sz="10429" b="1" i="1">
                <a:solidFill>
                  <a:schemeClr val="tx1"/>
                </a:solidFill>
                <a:latin typeface="Arial Rounded MT Bold" panose="020F0704030504030204" pitchFamily="34" charset="0"/>
              </a:rPr>
            </a:br>
            <a:br>
              <a:rPr lang="en-US" altLang="en-US" sz="10429" b="1" i="1">
                <a:solidFill>
                  <a:schemeClr val="tx1"/>
                </a:solidFill>
                <a:latin typeface="Arial Rounded MT Bold" panose="020F0704030504030204" pitchFamily="34" charset="0"/>
              </a:rPr>
            </a:br>
            <a:br>
              <a:rPr lang="en-US" altLang="en-US" sz="10429" b="1" i="1">
                <a:solidFill>
                  <a:schemeClr val="tx1"/>
                </a:solidFill>
                <a:latin typeface="Arial Rounded MT Bold" panose="020F0704030504030204" pitchFamily="34" charset="0"/>
              </a:rPr>
            </a:br>
            <a:r>
              <a:rPr lang="en-US" altLang="en-US" sz="10429" b="1" i="1">
                <a:solidFill>
                  <a:schemeClr val="tx1"/>
                </a:solidFill>
                <a:latin typeface="Arial Rounded MT Bold" panose="020F0704030504030204" pitchFamily="34" charset="0"/>
              </a:rPr>
              <a:t>Doxology</a:t>
            </a:r>
            <a:endParaRPr lang="en-US" altLang="en-US" sz="6400" b="1">
              <a:solidFill>
                <a:schemeClr val="tx1"/>
              </a:solidFill>
            </a:endParaRPr>
          </a:p>
        </p:txBody>
      </p:sp>
    </p:spTree>
    <p:extLst>
      <p:ext uri="{BB962C8B-B14F-4D97-AF65-F5344CB8AC3E}">
        <p14:creationId xmlns:p14="http://schemas.microsoft.com/office/powerpoint/2010/main" val="59969852"/>
      </p:ext>
    </p:extLst>
  </p:cSld>
  <p:clrMapOvr>
    <a:masterClrMapping/>
  </p:clrMapOvr>
  <p:transition>
    <p:wipe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E4A4E378-13AB-89BE-9FCC-9B3D3AB69BB6}"/>
              </a:ext>
            </a:extLst>
          </p:cNvPr>
          <p:cNvSpPr txBox="1">
            <a:spLocks noChangeArrowheads="1"/>
          </p:cNvSpPr>
          <p:nvPr/>
        </p:nvSpPr>
        <p:spPr bwMode="auto">
          <a:xfrm>
            <a:off x="677337" y="1230490"/>
            <a:ext cx="10837333" cy="735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1083693" eaLnBrk="0" fontAlgn="base" hangingPunct="0">
              <a:spcBef>
                <a:spcPct val="0"/>
              </a:spcBef>
              <a:spcAft>
                <a:spcPct val="0"/>
              </a:spcAft>
              <a:buNone/>
            </a:pPr>
            <a:r>
              <a:rPr lang="en-US" altLang="en-US" sz="5215" b="1">
                <a:solidFill>
                  <a:srgbClr val="000000"/>
                </a:solidFill>
                <a:latin typeface="Arial Rounded MT Bold" panose="020F0704030504030204" pitchFamily="34" charset="0"/>
              </a:rPr>
              <a:t>Praise God </a:t>
            </a:r>
          </a:p>
          <a:p>
            <a:pPr algn="ctr" defTabSz="1083693" eaLnBrk="0" fontAlgn="base" hangingPunct="0">
              <a:spcBef>
                <a:spcPct val="0"/>
              </a:spcBef>
              <a:spcAft>
                <a:spcPct val="0"/>
              </a:spcAft>
              <a:buNone/>
            </a:pPr>
            <a:r>
              <a:rPr lang="en-US" altLang="en-US" sz="5215" b="1">
                <a:solidFill>
                  <a:srgbClr val="000000"/>
                </a:solidFill>
                <a:latin typeface="Arial Rounded MT Bold" panose="020F0704030504030204" pitchFamily="34" charset="0"/>
              </a:rPr>
              <a:t>from whom all blessings flow;</a:t>
            </a:r>
          </a:p>
          <a:p>
            <a:pPr algn="ctr" defTabSz="1083693" eaLnBrk="0" fontAlgn="base" hangingPunct="0">
              <a:spcBef>
                <a:spcPct val="0"/>
              </a:spcBef>
              <a:spcAft>
                <a:spcPct val="0"/>
              </a:spcAft>
              <a:buNone/>
            </a:pPr>
            <a:r>
              <a:rPr lang="en-US" altLang="en-US" sz="5215" b="1">
                <a:solidFill>
                  <a:srgbClr val="000000"/>
                </a:solidFill>
                <a:latin typeface="Arial Rounded MT Bold" panose="020F0704030504030204" pitchFamily="34" charset="0"/>
              </a:rPr>
              <a:t>Praise Him, </a:t>
            </a:r>
          </a:p>
          <a:p>
            <a:pPr algn="ctr" defTabSz="1083693" eaLnBrk="0" fontAlgn="base" hangingPunct="0">
              <a:spcBef>
                <a:spcPct val="0"/>
              </a:spcBef>
              <a:spcAft>
                <a:spcPct val="0"/>
              </a:spcAft>
              <a:buNone/>
            </a:pPr>
            <a:r>
              <a:rPr lang="en-US" altLang="en-US" sz="5215" b="1">
                <a:solidFill>
                  <a:srgbClr val="000000"/>
                </a:solidFill>
                <a:latin typeface="Arial Rounded MT Bold" panose="020F0704030504030204" pitchFamily="34" charset="0"/>
              </a:rPr>
              <a:t>all creatures here below;</a:t>
            </a:r>
          </a:p>
          <a:p>
            <a:pPr algn="ctr" defTabSz="1083693" eaLnBrk="0" fontAlgn="base" hangingPunct="0">
              <a:spcBef>
                <a:spcPct val="0"/>
              </a:spcBef>
              <a:spcAft>
                <a:spcPct val="0"/>
              </a:spcAft>
              <a:buNone/>
            </a:pPr>
            <a:r>
              <a:rPr lang="en-US" altLang="en-US" sz="5215" b="1">
                <a:solidFill>
                  <a:srgbClr val="000000"/>
                </a:solidFill>
                <a:latin typeface="Arial Rounded MT Bold" panose="020F0704030504030204" pitchFamily="34" charset="0"/>
              </a:rPr>
              <a:t>Praise Him </a:t>
            </a:r>
          </a:p>
          <a:p>
            <a:pPr algn="ctr" defTabSz="1083693" eaLnBrk="0" fontAlgn="base" hangingPunct="0">
              <a:spcBef>
                <a:spcPct val="0"/>
              </a:spcBef>
              <a:spcAft>
                <a:spcPct val="0"/>
              </a:spcAft>
              <a:buNone/>
            </a:pPr>
            <a:r>
              <a:rPr lang="en-US" altLang="en-US" sz="5215" b="1">
                <a:solidFill>
                  <a:srgbClr val="000000"/>
                </a:solidFill>
                <a:latin typeface="Arial Rounded MT Bold" panose="020F0704030504030204" pitchFamily="34" charset="0"/>
              </a:rPr>
              <a:t>above, ye heav’nly host;</a:t>
            </a:r>
          </a:p>
          <a:p>
            <a:pPr algn="ctr" defTabSz="1083693" eaLnBrk="0" fontAlgn="base" hangingPunct="0">
              <a:spcBef>
                <a:spcPct val="0"/>
              </a:spcBef>
              <a:spcAft>
                <a:spcPct val="0"/>
              </a:spcAft>
              <a:buNone/>
            </a:pPr>
            <a:r>
              <a:rPr lang="en-US" altLang="en-US" sz="5215" b="1">
                <a:solidFill>
                  <a:srgbClr val="000000"/>
                </a:solidFill>
                <a:latin typeface="Arial Rounded MT Bold" panose="020F0704030504030204" pitchFamily="34" charset="0"/>
              </a:rPr>
              <a:t>Praise Father, </a:t>
            </a:r>
          </a:p>
          <a:p>
            <a:pPr algn="ctr" defTabSz="1083693" eaLnBrk="0" fontAlgn="base" hangingPunct="0">
              <a:spcBef>
                <a:spcPct val="0"/>
              </a:spcBef>
              <a:spcAft>
                <a:spcPct val="0"/>
              </a:spcAft>
              <a:buNone/>
            </a:pPr>
            <a:r>
              <a:rPr lang="en-US" altLang="en-US" sz="5215" b="1">
                <a:solidFill>
                  <a:srgbClr val="000000"/>
                </a:solidFill>
                <a:latin typeface="Arial Rounded MT Bold" panose="020F0704030504030204" pitchFamily="34" charset="0"/>
              </a:rPr>
              <a:t>Son, and Holy Ghost.</a:t>
            </a:r>
            <a:r>
              <a:rPr lang="en-US" altLang="en-US" sz="5215" b="1">
                <a:solidFill>
                  <a:srgbClr val="000000"/>
                </a:solidFill>
                <a:latin typeface="Times" panose="02020603050405020304" pitchFamily="18" charset="0"/>
              </a:rPr>
              <a:t> </a:t>
            </a:r>
            <a:r>
              <a:rPr lang="en-US" altLang="en-US" sz="4741" b="1">
                <a:solidFill>
                  <a:srgbClr val="000000"/>
                </a:solidFill>
                <a:latin typeface="Times" panose="02020603050405020304" pitchFamily="18" charset="0"/>
              </a:rPr>
              <a:t> </a:t>
            </a:r>
            <a:r>
              <a:rPr lang="en-US" altLang="en-US" sz="6400" b="1">
                <a:solidFill>
                  <a:srgbClr val="000000"/>
                </a:solidFill>
                <a:latin typeface="Times" panose="02020603050405020304" pitchFamily="18" charset="0"/>
              </a:rPr>
              <a:t>          </a:t>
            </a:r>
          </a:p>
          <a:p>
            <a:pPr algn="ctr" defTabSz="1083693" eaLnBrk="0" fontAlgn="base" hangingPunct="0">
              <a:spcBef>
                <a:spcPct val="50000"/>
              </a:spcBef>
              <a:spcAft>
                <a:spcPct val="0"/>
              </a:spcAft>
              <a:buNone/>
            </a:pPr>
            <a:endParaRPr lang="en-US" altLang="en-US" sz="2844" b="1">
              <a:solidFill>
                <a:srgbClr val="000000"/>
              </a:solidFill>
              <a:latin typeface="Times" panose="02020603050405020304" pitchFamily="18" charset="0"/>
            </a:endParaRPr>
          </a:p>
        </p:txBody>
      </p:sp>
    </p:spTree>
    <p:extLst>
      <p:ext uri="{BB962C8B-B14F-4D97-AF65-F5344CB8AC3E}">
        <p14:creationId xmlns:p14="http://schemas.microsoft.com/office/powerpoint/2010/main" val="601600207"/>
      </p:ext>
    </p:extLst>
  </p:cSld>
  <p:clrMapOvr>
    <a:masterClrMapping/>
  </p:clrMapOvr>
  <p:transition>
    <p:wipe di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15539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962400"/>
            <a:ext cx="7772400" cy="1752600"/>
          </a:xfrm>
        </p:spPr>
        <p:txBody>
          <a:bodyPr>
            <a:noAutofit/>
          </a:bodyPr>
          <a:lstStyle/>
          <a:p>
            <a:r>
              <a:rPr lang="en-US" sz="11500" b="1" dirty="0"/>
              <a:t>I’ll Fly Away</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109042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038600"/>
            <a:ext cx="8229600" cy="3581400"/>
          </a:xfrm>
        </p:spPr>
        <p:txBody>
          <a:bodyPr>
            <a:normAutofit fontScale="90000"/>
          </a:bodyPr>
          <a:lstStyle/>
          <a:p>
            <a:r>
              <a:rPr lang="en-US" dirty="0">
                <a:latin typeface="Arial Black" pitchFamily="34" charset="0"/>
              </a:rPr>
              <a:t>Some glad morning when this life is o’er,</a:t>
            </a:r>
            <a:br>
              <a:rPr lang="en-US" dirty="0">
                <a:latin typeface="Arial Black" pitchFamily="34" charset="0"/>
              </a:rPr>
            </a:br>
            <a:r>
              <a:rPr lang="en-US" dirty="0">
                <a:latin typeface="Arial Black" pitchFamily="34" charset="0"/>
              </a:rPr>
              <a:t>I’ll fly away</a:t>
            </a:r>
            <a:br>
              <a:rPr lang="en-US" dirty="0">
                <a:latin typeface="Arial Black" pitchFamily="34" charset="0"/>
              </a:rPr>
            </a:br>
            <a:r>
              <a:rPr lang="en-US" dirty="0">
                <a:latin typeface="Arial Black" pitchFamily="34" charset="0"/>
              </a:rPr>
              <a:t>To a home on God’s celestial shore,</a:t>
            </a:r>
            <a:br>
              <a:rPr lang="en-US" dirty="0">
                <a:latin typeface="Arial Black" pitchFamily="34" charset="0"/>
              </a:rPr>
            </a:br>
            <a:r>
              <a:rPr lang="en-US" dirty="0">
                <a:latin typeface="Arial Black" pitchFamily="34" charset="0"/>
              </a:rPr>
              <a:t>I’ll fly away</a:t>
            </a:r>
            <a:br>
              <a:rPr lang="en-US" dirty="0">
                <a:solidFill>
                  <a:schemeClr val="bg1"/>
                </a:solidFill>
                <a:latin typeface="Arial Black" pitchFamily="34" charset="0"/>
              </a:rPr>
            </a:br>
            <a:br>
              <a:rPr lang="en-US" dirty="0">
                <a:latin typeface="Arial Black" pitchFamily="34" charset="0"/>
              </a:rPr>
            </a:br>
            <a:endParaRPr lang="en-US" dirty="0">
              <a:latin typeface="Arial Black" pitchFamily="34" charset="0"/>
            </a:endParaRPr>
          </a:p>
        </p:txBody>
      </p:sp>
    </p:spTree>
    <p:extLst>
      <p:ext uri="{BB962C8B-B14F-4D97-AF65-F5344CB8AC3E}">
        <p14:creationId xmlns:p14="http://schemas.microsoft.com/office/powerpoint/2010/main" val="35312430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200400"/>
            <a:ext cx="8229600" cy="4419600"/>
          </a:xfrm>
        </p:spPr>
        <p:txBody>
          <a:bodyPr/>
          <a:lstStyle/>
          <a:p>
            <a:r>
              <a:rPr lang="en-US" dirty="0">
                <a:latin typeface="Arial Black" pitchFamily="34" charset="0"/>
              </a:rPr>
              <a:t>I’ll fly away, Oh glory,</a:t>
            </a:r>
            <a:br>
              <a:rPr lang="en-US" dirty="0">
                <a:latin typeface="Arial Black" pitchFamily="34" charset="0"/>
              </a:rPr>
            </a:br>
            <a:r>
              <a:rPr lang="en-US" dirty="0">
                <a:latin typeface="Arial Black" pitchFamily="34" charset="0"/>
              </a:rPr>
              <a:t>I’ll fly away.</a:t>
            </a:r>
            <a:br>
              <a:rPr lang="en-US" dirty="0">
                <a:latin typeface="Arial Black" pitchFamily="34" charset="0"/>
              </a:rPr>
            </a:br>
            <a:r>
              <a:rPr lang="en-US" dirty="0">
                <a:latin typeface="Arial Black" pitchFamily="34" charset="0"/>
              </a:rPr>
              <a:t>When I die, hallelujah, by and by, I’ll fly away.</a:t>
            </a:r>
            <a:br>
              <a:rPr lang="en-US" dirty="0">
                <a:latin typeface="Arial Black" pitchFamily="34" charset="0"/>
              </a:rPr>
            </a:br>
            <a:r>
              <a:rPr lang="en-US" dirty="0">
                <a:latin typeface="Arial Black" pitchFamily="34" charset="0"/>
              </a:rPr>
              <a:t>I’ll fly away.</a:t>
            </a:r>
          </a:p>
        </p:txBody>
      </p:sp>
    </p:spTree>
    <p:extLst>
      <p:ext uri="{BB962C8B-B14F-4D97-AF65-F5344CB8AC3E}">
        <p14:creationId xmlns:p14="http://schemas.microsoft.com/office/powerpoint/2010/main" val="2249121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6184"/>
            <a:ext cx="10972800" cy="8473016"/>
          </a:xfrm>
        </p:spPr>
        <p:txBody>
          <a:bodyPr/>
          <a:lstStyle/>
          <a:p>
            <a:r>
              <a:rPr lang="en-US" sz="10666" b="1" i="1" kern="0" dirty="0">
                <a:solidFill>
                  <a:srgbClr val="000000"/>
                </a:solidFill>
                <a:latin typeface="Arial Rounded MT Bold" pitchFamily="34" charset="0"/>
                <a:cs typeface="Arial"/>
              </a:rPr>
              <a:t>I Have Decided to Follow Jesus </a:t>
            </a:r>
            <a:endParaRPr lang="en-US" dirty="0"/>
          </a:p>
        </p:txBody>
      </p:sp>
    </p:spTree>
    <p:extLst>
      <p:ext uri="{BB962C8B-B14F-4D97-AF65-F5344CB8AC3E}">
        <p14:creationId xmlns:p14="http://schemas.microsoft.com/office/powerpoint/2010/main" val="3514073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895600"/>
            <a:ext cx="9144000" cy="4648200"/>
          </a:xfrm>
        </p:spPr>
        <p:txBody>
          <a:bodyPr>
            <a:noAutofit/>
          </a:bodyPr>
          <a:lstStyle/>
          <a:p>
            <a:r>
              <a:rPr lang="en-US" sz="4000" dirty="0">
                <a:latin typeface="Arial Black" pitchFamily="34" charset="0"/>
              </a:rPr>
              <a:t>When the shadows of this life have gone,</a:t>
            </a:r>
            <a:br>
              <a:rPr lang="en-US" sz="4000" dirty="0">
                <a:latin typeface="Arial Black" pitchFamily="34" charset="0"/>
              </a:rPr>
            </a:br>
            <a:r>
              <a:rPr lang="en-US" sz="4000" dirty="0">
                <a:latin typeface="Arial Black" pitchFamily="34" charset="0"/>
              </a:rPr>
              <a:t>I’ll fly away.</a:t>
            </a:r>
            <a:br>
              <a:rPr lang="en-US" sz="4000" dirty="0">
                <a:latin typeface="Arial Black" pitchFamily="34" charset="0"/>
              </a:rPr>
            </a:br>
            <a:r>
              <a:rPr lang="en-US" sz="4000" dirty="0">
                <a:latin typeface="Arial Black" pitchFamily="34" charset="0"/>
              </a:rPr>
              <a:t>Like a bird from prison bars has flown,</a:t>
            </a:r>
            <a:br>
              <a:rPr lang="en-US" sz="4000" dirty="0">
                <a:latin typeface="Arial Black" pitchFamily="34" charset="0"/>
              </a:rPr>
            </a:br>
            <a:r>
              <a:rPr lang="en-US" sz="4000" dirty="0">
                <a:latin typeface="Arial Black" pitchFamily="34" charset="0"/>
              </a:rPr>
              <a:t>I’ll fly away.</a:t>
            </a:r>
          </a:p>
        </p:txBody>
      </p:sp>
    </p:spTree>
    <p:extLst>
      <p:ext uri="{BB962C8B-B14F-4D97-AF65-F5344CB8AC3E}">
        <p14:creationId xmlns:p14="http://schemas.microsoft.com/office/powerpoint/2010/main" val="12079821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971800"/>
            <a:ext cx="8229600" cy="4648200"/>
          </a:xfrm>
        </p:spPr>
        <p:txBody>
          <a:bodyPr/>
          <a:lstStyle/>
          <a:p>
            <a:r>
              <a:rPr lang="en-US" dirty="0">
                <a:latin typeface="Arial Black" pitchFamily="34" charset="0"/>
              </a:rPr>
              <a:t>I’ll fly away, Oh glory,</a:t>
            </a:r>
            <a:br>
              <a:rPr lang="en-US" dirty="0">
                <a:latin typeface="Arial Black" pitchFamily="34" charset="0"/>
              </a:rPr>
            </a:br>
            <a:r>
              <a:rPr lang="en-US" dirty="0">
                <a:latin typeface="Arial Black" pitchFamily="34" charset="0"/>
              </a:rPr>
              <a:t>I’ll fly away.</a:t>
            </a:r>
            <a:br>
              <a:rPr lang="en-US" dirty="0">
                <a:latin typeface="Arial Black" pitchFamily="34" charset="0"/>
              </a:rPr>
            </a:br>
            <a:r>
              <a:rPr lang="en-US" dirty="0">
                <a:latin typeface="Arial Black" pitchFamily="34" charset="0"/>
              </a:rPr>
              <a:t>When I die, hallelujah, by and by, I’ll fly away.</a:t>
            </a:r>
            <a:br>
              <a:rPr lang="en-US" dirty="0">
                <a:latin typeface="Arial Black" pitchFamily="34" charset="0"/>
              </a:rPr>
            </a:br>
            <a:r>
              <a:rPr lang="en-US" dirty="0">
                <a:latin typeface="Arial Black" pitchFamily="34" charset="0"/>
              </a:rPr>
              <a:t>I’ll fly away.</a:t>
            </a:r>
          </a:p>
        </p:txBody>
      </p:sp>
    </p:spTree>
    <p:extLst>
      <p:ext uri="{BB962C8B-B14F-4D97-AF65-F5344CB8AC3E}">
        <p14:creationId xmlns:p14="http://schemas.microsoft.com/office/powerpoint/2010/main" val="1972651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276600"/>
            <a:ext cx="9144000" cy="4191000"/>
          </a:xfrm>
        </p:spPr>
        <p:txBody>
          <a:bodyPr>
            <a:normAutofit/>
          </a:bodyPr>
          <a:lstStyle/>
          <a:p>
            <a:r>
              <a:rPr lang="en-US" sz="4000" dirty="0">
                <a:latin typeface="Arial Black" pitchFamily="34" charset="0"/>
              </a:rPr>
              <a:t>Just a few more weary days and then,</a:t>
            </a:r>
            <a:br>
              <a:rPr lang="en-US" sz="4000" dirty="0">
                <a:latin typeface="Arial Black" pitchFamily="34" charset="0"/>
              </a:rPr>
            </a:br>
            <a:r>
              <a:rPr lang="en-US" sz="4000" dirty="0">
                <a:latin typeface="Arial Black" pitchFamily="34" charset="0"/>
              </a:rPr>
              <a:t>I’ll fly away.</a:t>
            </a:r>
            <a:br>
              <a:rPr lang="en-US" sz="4000" dirty="0">
                <a:latin typeface="Arial Black" pitchFamily="34" charset="0"/>
              </a:rPr>
            </a:br>
            <a:r>
              <a:rPr lang="en-US" sz="4000" dirty="0">
                <a:latin typeface="Arial Black" pitchFamily="34" charset="0"/>
              </a:rPr>
              <a:t>To a land where joys shall never end,</a:t>
            </a:r>
            <a:br>
              <a:rPr lang="en-US" sz="4000" dirty="0">
                <a:latin typeface="Arial Black" pitchFamily="34" charset="0"/>
              </a:rPr>
            </a:br>
            <a:r>
              <a:rPr lang="en-US" sz="4000" dirty="0">
                <a:latin typeface="Arial Black" pitchFamily="34" charset="0"/>
              </a:rPr>
              <a:t>I’ll fly away.</a:t>
            </a:r>
          </a:p>
        </p:txBody>
      </p:sp>
    </p:spTree>
    <p:extLst>
      <p:ext uri="{BB962C8B-B14F-4D97-AF65-F5344CB8AC3E}">
        <p14:creationId xmlns:p14="http://schemas.microsoft.com/office/powerpoint/2010/main" val="38691039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0"/>
            <a:ext cx="8229600" cy="4572000"/>
          </a:xfrm>
        </p:spPr>
        <p:txBody>
          <a:bodyPr/>
          <a:lstStyle/>
          <a:p>
            <a:r>
              <a:rPr lang="en-US" dirty="0">
                <a:latin typeface="Arial Black" pitchFamily="34" charset="0"/>
              </a:rPr>
              <a:t>I’ll fly away, Oh glory,</a:t>
            </a:r>
            <a:br>
              <a:rPr lang="en-US" dirty="0">
                <a:latin typeface="Arial Black" pitchFamily="34" charset="0"/>
              </a:rPr>
            </a:br>
            <a:r>
              <a:rPr lang="en-US" dirty="0">
                <a:latin typeface="Arial Black" pitchFamily="34" charset="0"/>
              </a:rPr>
              <a:t>I’ll fly away.</a:t>
            </a:r>
            <a:br>
              <a:rPr lang="en-US" dirty="0">
                <a:latin typeface="Arial Black" pitchFamily="34" charset="0"/>
              </a:rPr>
            </a:br>
            <a:r>
              <a:rPr lang="en-US" dirty="0">
                <a:latin typeface="Arial Black" pitchFamily="34" charset="0"/>
              </a:rPr>
              <a:t>When I die, hallelujah, by and by, I’ll fly away.</a:t>
            </a:r>
            <a:br>
              <a:rPr lang="en-US" dirty="0">
                <a:latin typeface="Arial Black" pitchFamily="34" charset="0"/>
              </a:rPr>
            </a:br>
            <a:r>
              <a:rPr lang="en-US" dirty="0">
                <a:latin typeface="Arial Black" pitchFamily="34" charset="0"/>
              </a:rPr>
              <a:t>I’ll fly away.</a:t>
            </a:r>
          </a:p>
        </p:txBody>
      </p:sp>
    </p:spTree>
    <p:extLst>
      <p:ext uri="{BB962C8B-B14F-4D97-AF65-F5344CB8AC3E}">
        <p14:creationId xmlns:p14="http://schemas.microsoft.com/office/powerpoint/2010/main" val="12828811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27755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1828800" y="1081765"/>
            <a:ext cx="8534400" cy="6826484"/>
          </a:xfrm>
          <a:prstGeom prst="rect">
            <a:avLst/>
          </a:prstGeom>
          <a:noFill/>
          <a:ln w="9525">
            <a:noFill/>
            <a:miter lim="800000"/>
            <a:headEnd/>
            <a:tailEnd/>
          </a:ln>
        </p:spPr>
        <p:txBody>
          <a:bodyPr anchor="ctr">
            <a:spAutoFit/>
          </a:bodyPr>
          <a:lstStyle/>
          <a:p>
            <a:pPr algn="ctr" defTabSz="914388" fontAlgn="base">
              <a:spcBef>
                <a:spcPct val="0"/>
              </a:spcBef>
              <a:spcAft>
                <a:spcPct val="0"/>
              </a:spcAft>
              <a:tabLst>
                <a:tab pos="0" algn="l"/>
                <a:tab pos="457195" algn="l"/>
                <a:tab pos="571494" algn="l"/>
                <a:tab pos="914388" algn="l"/>
                <a:tab pos="1142986" algn="l"/>
              </a:tabLst>
            </a:pPr>
            <a:r>
              <a:rPr lang="en-US" sz="3600" b="1" u="sng">
                <a:solidFill>
                  <a:srgbClr val="000000"/>
                </a:solidFill>
                <a:latin typeface="Arial" pitchFamily="34" charset="0"/>
                <a:ea typeface="MS PGothic" pitchFamily="34" charset="-128"/>
                <a:cs typeface="Arial" pitchFamily="34" charset="0"/>
              </a:rPr>
              <a:t>THE PASTORAL BENEDICTION</a:t>
            </a:r>
          </a:p>
          <a:p>
            <a:pPr algn="ctr" defTabSz="914388" fontAlgn="base">
              <a:spcBef>
                <a:spcPct val="0"/>
              </a:spcBef>
              <a:spcAft>
                <a:spcPct val="0"/>
              </a:spcAft>
              <a:tabLst>
                <a:tab pos="0" algn="l"/>
                <a:tab pos="457195" algn="l"/>
                <a:tab pos="571494" algn="l"/>
                <a:tab pos="914388" algn="l"/>
                <a:tab pos="1142986" algn="l"/>
              </a:tabLst>
            </a:pPr>
            <a:endParaRPr lang="en-US" sz="3600" b="1">
              <a:solidFill>
                <a:srgbClr val="000000"/>
              </a:solidFill>
              <a:latin typeface="Arial" pitchFamily="34" charset="0"/>
              <a:ea typeface="MS PGothic" pitchFamily="34" charset="-128"/>
              <a:cs typeface="Arial" pitchFamily="34" charset="0"/>
            </a:endParaRPr>
          </a:p>
          <a:p>
            <a:pPr algn="ctr" defTabSz="914388" fontAlgn="base">
              <a:spcBef>
                <a:spcPct val="0"/>
              </a:spcBef>
              <a:spcAft>
                <a:spcPct val="0"/>
              </a:spcAft>
              <a:tabLst>
                <a:tab pos="0" algn="l"/>
                <a:tab pos="457195" algn="l"/>
                <a:tab pos="571494" algn="l"/>
                <a:tab pos="914388" algn="l"/>
                <a:tab pos="1142986" algn="l"/>
              </a:tabLst>
            </a:pPr>
            <a:r>
              <a:rPr lang="en-US" sz="4000" b="1">
                <a:solidFill>
                  <a:srgbClr val="000000"/>
                </a:solidFill>
                <a:latin typeface="Arial" pitchFamily="34" charset="0"/>
                <a:ea typeface="MS PGothic" pitchFamily="34" charset="-128"/>
                <a:cs typeface="Arial" pitchFamily="34" charset="0"/>
              </a:rPr>
              <a:t>God has a plan for you and,</a:t>
            </a:r>
          </a:p>
          <a:p>
            <a:pPr algn="ctr" defTabSz="914388" fontAlgn="base">
              <a:spcBef>
                <a:spcPct val="0"/>
              </a:spcBef>
              <a:spcAft>
                <a:spcPct val="0"/>
              </a:spcAft>
              <a:tabLst>
                <a:tab pos="0" algn="l"/>
                <a:tab pos="457195" algn="l"/>
                <a:tab pos="571494" algn="l"/>
                <a:tab pos="914388" algn="l"/>
                <a:tab pos="1142986" algn="l"/>
              </a:tabLst>
            </a:pPr>
            <a:r>
              <a:rPr lang="en-US" sz="4000" b="1">
                <a:solidFill>
                  <a:srgbClr val="000000"/>
                </a:solidFill>
                <a:latin typeface="Arial" pitchFamily="34" charset="0"/>
                <a:ea typeface="MS PGothic" pitchFamily="34" charset="-128"/>
                <a:cs typeface="Arial" pitchFamily="34" charset="0"/>
              </a:rPr>
              <a:t>you are </a:t>
            </a:r>
            <a:r>
              <a:rPr lang="en-US" sz="4000" b="1" u="sng">
                <a:solidFill>
                  <a:srgbClr val="000000"/>
                </a:solidFill>
                <a:latin typeface="Arial" pitchFamily="34" charset="0"/>
                <a:ea typeface="MS PGothic" pitchFamily="34" charset="-128"/>
                <a:cs typeface="Arial" pitchFamily="34" charset="0"/>
              </a:rPr>
              <a:t>EXACTLY</a:t>
            </a:r>
            <a:r>
              <a:rPr lang="en-US" sz="4000" b="1">
                <a:solidFill>
                  <a:srgbClr val="000000"/>
                </a:solidFill>
                <a:latin typeface="Arial" pitchFamily="34" charset="0"/>
                <a:ea typeface="MS PGothic" pitchFamily="34" charset="-128"/>
                <a:cs typeface="Arial" pitchFamily="34" charset="0"/>
              </a:rPr>
              <a:t> where God wants you to be.</a:t>
            </a:r>
          </a:p>
          <a:p>
            <a:pPr algn="ctr" defTabSz="914388" fontAlgn="base">
              <a:spcBef>
                <a:spcPct val="0"/>
              </a:spcBef>
              <a:spcAft>
                <a:spcPct val="0"/>
              </a:spcAft>
              <a:tabLst>
                <a:tab pos="0" algn="l"/>
                <a:tab pos="457195" algn="l"/>
                <a:tab pos="571494" algn="l"/>
                <a:tab pos="914388" algn="l"/>
                <a:tab pos="1142986" algn="l"/>
              </a:tabLst>
            </a:pPr>
            <a:endParaRPr lang="en-US" sz="3200" b="1">
              <a:solidFill>
                <a:srgbClr val="000000"/>
              </a:solidFill>
              <a:latin typeface="Arial" pitchFamily="34" charset="0"/>
              <a:ea typeface="MS PGothic" pitchFamily="34" charset="-128"/>
              <a:cs typeface="Arial" pitchFamily="34" charset="0"/>
            </a:endParaRPr>
          </a:p>
          <a:p>
            <a:pPr algn="ctr" defTabSz="914388" fontAlgn="base">
              <a:spcBef>
                <a:spcPct val="0"/>
              </a:spcBef>
              <a:spcAft>
                <a:spcPct val="0"/>
              </a:spcAft>
              <a:tabLst>
                <a:tab pos="0" algn="l"/>
                <a:tab pos="457195" algn="l"/>
                <a:tab pos="571494" algn="l"/>
                <a:tab pos="914388" algn="l"/>
                <a:tab pos="1142986" algn="l"/>
              </a:tabLst>
            </a:pPr>
            <a:endParaRPr lang="en-US" sz="3200" b="1">
              <a:solidFill>
                <a:srgbClr val="000000"/>
              </a:solidFill>
              <a:latin typeface="Arial" pitchFamily="34" charset="0"/>
              <a:ea typeface="MS PGothic" pitchFamily="34" charset="-128"/>
              <a:cs typeface="Arial" pitchFamily="34" charset="0"/>
            </a:endParaRPr>
          </a:p>
          <a:p>
            <a:pPr algn="ctr" defTabSz="914388" fontAlgn="base">
              <a:spcBef>
                <a:spcPct val="0"/>
              </a:spcBef>
              <a:spcAft>
                <a:spcPct val="0"/>
              </a:spcAft>
              <a:tabLst>
                <a:tab pos="0" algn="l"/>
                <a:tab pos="457195" algn="l"/>
                <a:tab pos="571494" algn="l"/>
                <a:tab pos="914388" algn="l"/>
                <a:tab pos="1142986" algn="l"/>
              </a:tabLst>
            </a:pPr>
            <a:endParaRPr lang="en-US" sz="3200" b="1">
              <a:solidFill>
                <a:srgbClr val="000000"/>
              </a:solidFill>
              <a:latin typeface="Arial" pitchFamily="34" charset="0"/>
              <a:ea typeface="MS PGothic" pitchFamily="34" charset="-128"/>
              <a:cs typeface="Arial" pitchFamily="34" charset="0"/>
            </a:endParaRPr>
          </a:p>
          <a:p>
            <a:pPr algn="ctr" defTabSz="914388" fontAlgn="base">
              <a:spcBef>
                <a:spcPct val="0"/>
              </a:spcBef>
              <a:spcAft>
                <a:spcPct val="0"/>
              </a:spcAft>
              <a:tabLst>
                <a:tab pos="0" algn="l"/>
                <a:tab pos="457195" algn="l"/>
                <a:tab pos="571494" algn="l"/>
                <a:tab pos="914388" algn="l"/>
                <a:tab pos="1142986" algn="l"/>
              </a:tabLst>
            </a:pPr>
            <a:endParaRPr lang="en-US" sz="3200" b="1">
              <a:solidFill>
                <a:srgbClr val="000000"/>
              </a:solidFill>
              <a:latin typeface="Arial" pitchFamily="34" charset="0"/>
              <a:ea typeface="MS PGothic" pitchFamily="34" charset="-128"/>
              <a:cs typeface="Arial" pitchFamily="34" charset="0"/>
            </a:endParaRPr>
          </a:p>
          <a:p>
            <a:pPr algn="ctr" defTabSz="914388" fontAlgn="base">
              <a:spcBef>
                <a:spcPct val="0"/>
              </a:spcBef>
              <a:spcAft>
                <a:spcPct val="0"/>
              </a:spcAft>
              <a:tabLst>
                <a:tab pos="0" algn="l"/>
                <a:tab pos="457195" algn="l"/>
                <a:tab pos="571494" algn="l"/>
                <a:tab pos="914388" algn="l"/>
                <a:tab pos="1142986" algn="l"/>
              </a:tabLst>
            </a:pPr>
            <a:endParaRPr lang="en-US" sz="3200" b="1">
              <a:solidFill>
                <a:srgbClr val="000000"/>
              </a:solidFill>
              <a:latin typeface="Arial" pitchFamily="34" charset="0"/>
              <a:ea typeface="MS PGothic" pitchFamily="34" charset="-128"/>
              <a:cs typeface="Arial" pitchFamily="34" charset="0"/>
            </a:endParaRPr>
          </a:p>
          <a:p>
            <a:pPr algn="ctr" defTabSz="914388" fontAlgn="base">
              <a:spcBef>
                <a:spcPct val="0"/>
              </a:spcBef>
              <a:spcAft>
                <a:spcPct val="0"/>
              </a:spcAft>
              <a:tabLst>
                <a:tab pos="0" algn="l"/>
                <a:tab pos="457195" algn="l"/>
                <a:tab pos="571494" algn="l"/>
                <a:tab pos="914388" algn="l"/>
                <a:tab pos="1142986" algn="l"/>
              </a:tabLst>
            </a:pPr>
            <a:endParaRPr lang="en-US" sz="3200" b="1">
              <a:solidFill>
                <a:srgbClr val="000000"/>
              </a:solidFill>
              <a:latin typeface="Arial" pitchFamily="34" charset="0"/>
              <a:ea typeface="MS PGothic" pitchFamily="34" charset="-128"/>
              <a:cs typeface="Arial" pitchFamily="34" charset="0"/>
            </a:endParaRPr>
          </a:p>
          <a:p>
            <a:pPr algn="ctr" defTabSz="914388" fontAlgn="base">
              <a:spcBef>
                <a:spcPct val="0"/>
              </a:spcBef>
              <a:spcAft>
                <a:spcPct val="0"/>
              </a:spcAft>
              <a:tabLst>
                <a:tab pos="0" algn="l"/>
                <a:tab pos="457195" algn="l"/>
                <a:tab pos="571494" algn="l"/>
                <a:tab pos="914388" algn="l"/>
                <a:tab pos="1142986" algn="l"/>
              </a:tabLst>
            </a:pPr>
            <a:endParaRPr lang="en-US" sz="3200" b="1">
              <a:solidFill>
                <a:srgbClr val="000000"/>
              </a:solidFill>
              <a:latin typeface="Arial" pitchFamily="34" charset="0"/>
              <a:ea typeface="MS PGothic" pitchFamily="34" charset="-128"/>
              <a:cs typeface="Arial" pitchFamily="34" charset="0"/>
            </a:endParaRPr>
          </a:p>
          <a:p>
            <a:pPr algn="just" defTabSz="914388" fontAlgn="base">
              <a:spcBef>
                <a:spcPct val="0"/>
              </a:spcBef>
              <a:spcAft>
                <a:spcPct val="0"/>
              </a:spcAft>
              <a:tabLst>
                <a:tab pos="0" algn="l"/>
                <a:tab pos="457195" algn="l"/>
                <a:tab pos="571494" algn="l"/>
                <a:tab pos="914388" algn="l"/>
                <a:tab pos="1142986" algn="l"/>
              </a:tabLst>
            </a:pPr>
            <a:endParaRPr lang="en-US">
              <a:solidFill>
                <a:srgbClr val="000000"/>
              </a:solidFill>
              <a:ea typeface="MS PGothic" pitchFamily="34" charset="-128"/>
              <a:cs typeface="Arial" pitchFamily="34" charset="0"/>
            </a:endParaRPr>
          </a:p>
        </p:txBody>
      </p:sp>
      <p:pic>
        <p:nvPicPr>
          <p:cNvPr id="101379" name="Picture 4" descr="C:\Users\Pastor Dan\Pictures\benediction_51835_web.jpg"/>
          <p:cNvPicPr>
            <a:picLocks noChangeAspect="1" noChangeArrowheads="1"/>
          </p:cNvPicPr>
          <p:nvPr/>
        </p:nvPicPr>
        <p:blipFill>
          <a:blip r:embed="rId3" cstate="print"/>
          <a:srcRect/>
          <a:stretch>
            <a:fillRect/>
          </a:stretch>
        </p:blipFill>
        <p:spPr bwMode="auto">
          <a:xfrm>
            <a:off x="4191000" y="4876800"/>
            <a:ext cx="3886200" cy="2895600"/>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 calcmode="lin" valueType="num">
                                      <p:cBhvr>
                                        <p:cTn id="7" dur="3000" fill="hold"/>
                                        <p:tgtEl>
                                          <p:spTgt spid="34818">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3000" fill="hold"/>
                                        <p:tgtEl>
                                          <p:spTgt spid="34818">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3000" fill="hold"/>
                                        <p:tgtEl>
                                          <p:spTgt spid="34818">
                                            <p:txEl>
                                              <p:pRg st="0" end="0"/>
                                            </p:txEl>
                                          </p:spTgt>
                                        </p:tgtEl>
                                        <p:attrNameLst>
                                          <p:attrName>ppt_y</p:attrName>
                                        </p:attrNameLst>
                                      </p:cBhvr>
                                      <p:tavLst>
                                        <p:tav tm="0">
                                          <p:val>
                                            <p:strVal val="#ppt_y"/>
                                          </p:val>
                                        </p:tav>
                                        <p:tav tm="100000">
                                          <p:val>
                                            <p:strVal val="#ppt_y"/>
                                          </p:val>
                                        </p:tav>
                                      </p:tavLst>
                                    </p:anim>
                                    <p:animEffect transition="in" filter="fade">
                                      <p:cBhvr>
                                        <p:cTn id="10" dur="3000"/>
                                        <p:tgtEl>
                                          <p:spTgt spid="34818">
                                            <p:txEl>
                                              <p:pRg st="0" end="0"/>
                                            </p:txEl>
                                          </p:spTgt>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34818">
                                            <p:txEl>
                                              <p:pRg st="2" end="2"/>
                                            </p:txEl>
                                          </p:spTgt>
                                        </p:tgtEl>
                                        <p:attrNameLst>
                                          <p:attrName>style.visibility</p:attrName>
                                        </p:attrNameLst>
                                      </p:cBhvr>
                                      <p:to>
                                        <p:strVal val="visible"/>
                                      </p:to>
                                    </p:set>
                                    <p:anim calcmode="lin" valueType="num">
                                      <p:cBhvr>
                                        <p:cTn id="13" dur="3000" fill="hold"/>
                                        <p:tgtEl>
                                          <p:spTgt spid="34818">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3000" fill="hold"/>
                                        <p:tgtEl>
                                          <p:spTgt spid="34818">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15" dur="3000" fill="hold"/>
                                        <p:tgtEl>
                                          <p:spTgt spid="34818">
                                            <p:txEl>
                                              <p:pRg st="2" end="2"/>
                                            </p:txEl>
                                          </p:spTgt>
                                        </p:tgtEl>
                                        <p:attrNameLst>
                                          <p:attrName>ppt_y</p:attrName>
                                        </p:attrNameLst>
                                      </p:cBhvr>
                                      <p:tavLst>
                                        <p:tav tm="0">
                                          <p:val>
                                            <p:strVal val="#ppt_y"/>
                                          </p:val>
                                        </p:tav>
                                        <p:tav tm="100000">
                                          <p:val>
                                            <p:strVal val="#ppt_y"/>
                                          </p:val>
                                        </p:tav>
                                      </p:tavLst>
                                    </p:anim>
                                    <p:animEffect transition="in" filter="fade">
                                      <p:cBhvr>
                                        <p:cTn id="16" dur="3000"/>
                                        <p:tgtEl>
                                          <p:spTgt spid="34818">
                                            <p:txEl>
                                              <p:pRg st="2" end="2"/>
                                            </p:txEl>
                                          </p:spTgt>
                                        </p:tgtEl>
                                      </p:cBhvr>
                                    </p:animEffect>
                                  </p:childTnLst>
                                </p:cTn>
                              </p:par>
                              <p:par>
                                <p:cTn id="17" presetID="48" presetClass="entr" presetSubtype="0" accel="50000" fill="hold" nodeType="withEffect">
                                  <p:stCondLst>
                                    <p:cond delay="0"/>
                                  </p:stCondLst>
                                  <p:childTnLst>
                                    <p:set>
                                      <p:cBhvr>
                                        <p:cTn id="18" dur="1" fill="hold">
                                          <p:stCondLst>
                                            <p:cond delay="0"/>
                                          </p:stCondLst>
                                        </p:cTn>
                                        <p:tgtEl>
                                          <p:spTgt spid="34818">
                                            <p:txEl>
                                              <p:pRg st="3" end="3"/>
                                            </p:txEl>
                                          </p:spTgt>
                                        </p:tgtEl>
                                        <p:attrNameLst>
                                          <p:attrName>style.visibility</p:attrName>
                                        </p:attrNameLst>
                                      </p:cBhvr>
                                      <p:to>
                                        <p:strVal val="visible"/>
                                      </p:to>
                                    </p:set>
                                    <p:anim calcmode="lin" valueType="num">
                                      <p:cBhvr>
                                        <p:cTn id="19" dur="3000" fill="hold"/>
                                        <p:tgtEl>
                                          <p:spTgt spid="34818">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3000" fill="hold"/>
                                        <p:tgtEl>
                                          <p:spTgt spid="34818">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21" dur="3000" fill="hold"/>
                                        <p:tgtEl>
                                          <p:spTgt spid="34818">
                                            <p:txEl>
                                              <p:pRg st="3" end="3"/>
                                            </p:txEl>
                                          </p:spTgt>
                                        </p:tgtEl>
                                        <p:attrNameLst>
                                          <p:attrName>ppt_y</p:attrName>
                                        </p:attrNameLst>
                                      </p:cBhvr>
                                      <p:tavLst>
                                        <p:tav tm="0">
                                          <p:val>
                                            <p:strVal val="#ppt_y"/>
                                          </p:val>
                                        </p:tav>
                                        <p:tav tm="100000">
                                          <p:val>
                                            <p:strVal val="#ppt_y"/>
                                          </p:val>
                                        </p:tav>
                                      </p:tavLst>
                                    </p:anim>
                                    <p:animEffect transition="in" filter="fade">
                                      <p:cBhvr>
                                        <p:cTn id="22" dur="3000"/>
                                        <p:tgtEl>
                                          <p:spTgt spid="348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6184"/>
            <a:ext cx="11582400" cy="8371416"/>
          </a:xfrm>
        </p:spPr>
        <p:txBody>
          <a:bodyPr>
            <a:noAutofit/>
          </a:bodyPr>
          <a:lstStyle/>
          <a:p>
            <a:pPr lvl="0" eaLnBrk="0" fontAlgn="base" hangingPunct="0">
              <a:spcAft>
                <a:spcPct val="0"/>
              </a:spcAft>
            </a:pPr>
            <a:r>
              <a:rPr lang="en-US" sz="6400" b="1" dirty="0">
                <a:solidFill>
                  <a:srgbClr val="000000"/>
                </a:solidFill>
                <a:latin typeface="Arial Rounded MT Bold" pitchFamily="34" charset="0"/>
                <a:ea typeface="+mn-ea"/>
                <a:cs typeface="Arial" pitchFamily="34" charset="0"/>
              </a:rPr>
              <a:t>I have decided to follow Jesus,</a:t>
            </a:r>
            <a:br>
              <a:rPr lang="en-US" sz="6400" b="1" dirty="0">
                <a:solidFill>
                  <a:srgbClr val="000000"/>
                </a:solidFill>
                <a:latin typeface="Arial Rounded MT Bold" pitchFamily="34" charset="0"/>
                <a:ea typeface="+mn-ea"/>
                <a:cs typeface="Arial" pitchFamily="34" charset="0"/>
              </a:rPr>
            </a:br>
            <a:r>
              <a:rPr lang="en-US" sz="6400" b="1" dirty="0">
                <a:solidFill>
                  <a:srgbClr val="000000"/>
                </a:solidFill>
                <a:latin typeface="Arial Rounded MT Bold" pitchFamily="34" charset="0"/>
                <a:ea typeface="+mn-ea"/>
                <a:cs typeface="Arial" pitchFamily="34" charset="0"/>
              </a:rPr>
              <a:t>I have decided to follow Jesus,</a:t>
            </a:r>
            <a:br>
              <a:rPr lang="en-US" sz="6400" b="1" dirty="0">
                <a:solidFill>
                  <a:srgbClr val="000000"/>
                </a:solidFill>
                <a:latin typeface="Arial Rounded MT Bold" pitchFamily="34" charset="0"/>
                <a:ea typeface="+mn-ea"/>
                <a:cs typeface="Arial" pitchFamily="34" charset="0"/>
              </a:rPr>
            </a:br>
            <a:r>
              <a:rPr lang="en-US" sz="6400" b="1" dirty="0">
                <a:solidFill>
                  <a:srgbClr val="000000"/>
                </a:solidFill>
                <a:latin typeface="Arial Rounded MT Bold" pitchFamily="34" charset="0"/>
                <a:ea typeface="+mn-ea"/>
                <a:cs typeface="Arial" pitchFamily="34" charset="0"/>
              </a:rPr>
              <a:t>I have decided to follow Jesus,</a:t>
            </a:r>
            <a:br>
              <a:rPr lang="en-US" sz="6400" b="1" dirty="0">
                <a:solidFill>
                  <a:srgbClr val="000000"/>
                </a:solidFill>
                <a:latin typeface="Arial Rounded MT Bold" pitchFamily="34" charset="0"/>
                <a:ea typeface="+mn-ea"/>
                <a:cs typeface="Arial" pitchFamily="34" charset="0"/>
              </a:rPr>
            </a:br>
            <a:br>
              <a:rPr lang="en-US" sz="6400" b="1" dirty="0">
                <a:solidFill>
                  <a:srgbClr val="000000"/>
                </a:solidFill>
                <a:latin typeface="Arial Rounded MT Bold" pitchFamily="34" charset="0"/>
                <a:ea typeface="+mn-ea"/>
                <a:cs typeface="Arial" pitchFamily="34" charset="0"/>
              </a:rPr>
            </a:br>
            <a:r>
              <a:rPr lang="en-US" sz="6400" b="1" dirty="0">
                <a:solidFill>
                  <a:srgbClr val="000000"/>
                </a:solidFill>
                <a:latin typeface="Arial Rounded MT Bold" pitchFamily="34" charset="0"/>
                <a:ea typeface="+mn-ea"/>
                <a:cs typeface="Arial" pitchFamily="34" charset="0"/>
              </a:rPr>
              <a:t>No turning back, no turning back.</a:t>
            </a:r>
            <a:endParaRPr lang="en-US" sz="9600" dirty="0"/>
          </a:p>
        </p:txBody>
      </p:sp>
    </p:spTree>
    <p:extLst>
      <p:ext uri="{BB962C8B-B14F-4D97-AF65-F5344CB8AC3E}">
        <p14:creationId xmlns:p14="http://schemas.microsoft.com/office/powerpoint/2010/main" val="2230446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6184"/>
            <a:ext cx="10972800" cy="8371416"/>
          </a:xfrm>
        </p:spPr>
        <p:txBody>
          <a:bodyPr>
            <a:noAutofit/>
          </a:bodyPr>
          <a:lstStyle/>
          <a:p>
            <a:pPr lvl="0" eaLnBrk="0" fontAlgn="base" hangingPunct="0">
              <a:spcAft>
                <a:spcPct val="0"/>
              </a:spcAft>
            </a:pPr>
            <a:r>
              <a:rPr lang="en-US" sz="6400" b="1" dirty="0">
                <a:solidFill>
                  <a:srgbClr val="000000"/>
                </a:solidFill>
                <a:latin typeface="Arial Rounded MT Bold" pitchFamily="34" charset="0"/>
                <a:ea typeface="+mn-ea"/>
                <a:cs typeface="Arial" pitchFamily="34" charset="0"/>
              </a:rPr>
              <a:t>The world behind me, the cross before me;</a:t>
            </a:r>
            <a:br>
              <a:rPr lang="en-US" sz="6400" b="1" dirty="0">
                <a:solidFill>
                  <a:srgbClr val="000000"/>
                </a:solidFill>
                <a:latin typeface="Arial Rounded MT Bold" pitchFamily="34" charset="0"/>
                <a:ea typeface="+mn-ea"/>
                <a:cs typeface="Arial" pitchFamily="34" charset="0"/>
              </a:rPr>
            </a:br>
            <a:r>
              <a:rPr lang="en-US" sz="6400" b="1" dirty="0">
                <a:solidFill>
                  <a:srgbClr val="000000"/>
                </a:solidFill>
                <a:latin typeface="Arial Rounded MT Bold" pitchFamily="34" charset="0"/>
                <a:ea typeface="+mn-ea"/>
                <a:cs typeface="Arial" pitchFamily="34" charset="0"/>
              </a:rPr>
              <a:t>The world behind me, the cross before me;</a:t>
            </a:r>
            <a:br>
              <a:rPr lang="en-US" sz="6400" b="1" dirty="0">
                <a:solidFill>
                  <a:srgbClr val="000000"/>
                </a:solidFill>
                <a:latin typeface="Arial Rounded MT Bold" pitchFamily="34" charset="0"/>
                <a:ea typeface="+mn-ea"/>
                <a:cs typeface="Arial" pitchFamily="34" charset="0"/>
              </a:rPr>
            </a:br>
            <a:r>
              <a:rPr lang="en-US" sz="6400" b="1" dirty="0">
                <a:solidFill>
                  <a:srgbClr val="000000"/>
                </a:solidFill>
                <a:latin typeface="Arial Rounded MT Bold" pitchFamily="34" charset="0"/>
                <a:ea typeface="+mn-ea"/>
                <a:cs typeface="Arial" pitchFamily="34" charset="0"/>
              </a:rPr>
              <a:t>The world behind me, the cross before me,</a:t>
            </a:r>
            <a:br>
              <a:rPr lang="en-US" sz="6400" b="1" dirty="0">
                <a:solidFill>
                  <a:srgbClr val="000000"/>
                </a:solidFill>
                <a:latin typeface="Arial Rounded MT Bold" pitchFamily="34" charset="0"/>
                <a:ea typeface="+mn-ea"/>
                <a:cs typeface="Arial" pitchFamily="34" charset="0"/>
              </a:rPr>
            </a:br>
            <a:br>
              <a:rPr lang="en-US" sz="6400" b="1" dirty="0">
                <a:solidFill>
                  <a:srgbClr val="000000"/>
                </a:solidFill>
                <a:latin typeface="Arial Rounded MT Bold" pitchFamily="34" charset="0"/>
                <a:ea typeface="+mn-ea"/>
                <a:cs typeface="Arial" pitchFamily="34" charset="0"/>
              </a:rPr>
            </a:br>
            <a:r>
              <a:rPr lang="en-US" sz="6400" b="1" dirty="0">
                <a:solidFill>
                  <a:srgbClr val="000000"/>
                </a:solidFill>
                <a:latin typeface="Arial Rounded MT Bold" pitchFamily="34" charset="0"/>
                <a:ea typeface="+mn-ea"/>
                <a:cs typeface="Arial" pitchFamily="34" charset="0"/>
              </a:rPr>
              <a:t>No Turning back, no turning back.</a:t>
            </a:r>
            <a:endParaRPr lang="en-US" sz="8000" b="1" dirty="0"/>
          </a:p>
        </p:txBody>
      </p:sp>
    </p:spTree>
    <p:extLst>
      <p:ext uri="{BB962C8B-B14F-4D97-AF65-F5344CB8AC3E}">
        <p14:creationId xmlns:p14="http://schemas.microsoft.com/office/powerpoint/2010/main" val="3056757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6184"/>
            <a:ext cx="10972800" cy="8269816"/>
          </a:xfrm>
        </p:spPr>
        <p:txBody>
          <a:bodyPr>
            <a:noAutofit/>
          </a:bodyPr>
          <a:lstStyle/>
          <a:p>
            <a:pPr lvl="0" eaLnBrk="0" fontAlgn="base" hangingPunct="0">
              <a:spcAft>
                <a:spcPct val="0"/>
              </a:spcAft>
            </a:pPr>
            <a:r>
              <a:rPr lang="en-US" b="1" dirty="0" err="1">
                <a:solidFill>
                  <a:srgbClr val="000000"/>
                </a:solidFill>
                <a:latin typeface="Arial Rounded MT Bold" pitchFamily="34" charset="0"/>
                <a:ea typeface="+mn-ea"/>
                <a:cs typeface="Arial" pitchFamily="34" charset="0"/>
              </a:rPr>
              <a:t>Tho</a:t>
            </a:r>
            <a:r>
              <a:rPr lang="en-US" b="1" dirty="0">
                <a:solidFill>
                  <a:srgbClr val="000000"/>
                </a:solidFill>
                <a:latin typeface="Arial Rounded MT Bold" pitchFamily="34" charset="0"/>
                <a:ea typeface="+mn-ea"/>
                <a:cs typeface="Arial" pitchFamily="34" charset="0"/>
              </a:rPr>
              <a:t>’ none go with me, still I will follow,</a:t>
            </a:r>
            <a:br>
              <a:rPr lang="en-US" b="1" dirty="0">
                <a:solidFill>
                  <a:srgbClr val="000000"/>
                </a:solidFill>
                <a:latin typeface="Arial Rounded MT Bold" pitchFamily="34" charset="0"/>
                <a:ea typeface="+mn-ea"/>
                <a:cs typeface="Arial" pitchFamily="34" charset="0"/>
              </a:rPr>
            </a:br>
            <a:r>
              <a:rPr lang="en-US" b="1" dirty="0" err="1">
                <a:solidFill>
                  <a:srgbClr val="000000"/>
                </a:solidFill>
                <a:latin typeface="Arial Rounded MT Bold" pitchFamily="34" charset="0"/>
                <a:ea typeface="+mn-ea"/>
                <a:cs typeface="Arial" pitchFamily="34" charset="0"/>
              </a:rPr>
              <a:t>Tho</a:t>
            </a:r>
            <a:r>
              <a:rPr lang="en-US" b="1" dirty="0">
                <a:solidFill>
                  <a:srgbClr val="000000"/>
                </a:solidFill>
                <a:latin typeface="Arial Rounded MT Bold" pitchFamily="34" charset="0"/>
                <a:ea typeface="+mn-ea"/>
                <a:cs typeface="Arial" pitchFamily="34" charset="0"/>
              </a:rPr>
              <a:t>’ none go with me, still I will follow,</a:t>
            </a:r>
            <a:br>
              <a:rPr lang="en-US" b="1" dirty="0">
                <a:solidFill>
                  <a:srgbClr val="000000"/>
                </a:solidFill>
                <a:latin typeface="Arial Rounded MT Bold" pitchFamily="34" charset="0"/>
                <a:ea typeface="+mn-ea"/>
                <a:cs typeface="Arial" pitchFamily="34" charset="0"/>
              </a:rPr>
            </a:br>
            <a:r>
              <a:rPr lang="en-US" b="1" dirty="0" err="1">
                <a:solidFill>
                  <a:srgbClr val="000000"/>
                </a:solidFill>
                <a:latin typeface="Arial Rounded MT Bold" pitchFamily="34" charset="0"/>
                <a:ea typeface="+mn-ea"/>
                <a:cs typeface="Arial" pitchFamily="34" charset="0"/>
              </a:rPr>
              <a:t>Tho</a:t>
            </a:r>
            <a:r>
              <a:rPr lang="en-US" b="1" dirty="0">
                <a:solidFill>
                  <a:srgbClr val="000000"/>
                </a:solidFill>
                <a:latin typeface="Arial Rounded MT Bold" pitchFamily="34" charset="0"/>
                <a:ea typeface="+mn-ea"/>
                <a:cs typeface="Arial" pitchFamily="34" charset="0"/>
              </a:rPr>
              <a:t>’ none go with me, still I will follow,</a:t>
            </a:r>
            <a:br>
              <a:rPr lang="en-US" b="1" dirty="0">
                <a:solidFill>
                  <a:srgbClr val="000000"/>
                </a:solidFill>
                <a:latin typeface="Arial Rounded MT Bold" pitchFamily="34" charset="0"/>
                <a:ea typeface="+mn-ea"/>
                <a:cs typeface="Arial" pitchFamily="34" charset="0"/>
              </a:rPr>
            </a:br>
            <a:br>
              <a:rPr lang="en-US" b="1" dirty="0">
                <a:solidFill>
                  <a:srgbClr val="000000"/>
                </a:solidFill>
                <a:latin typeface="Arial Rounded MT Bold" pitchFamily="34" charset="0"/>
                <a:ea typeface="+mn-ea"/>
                <a:cs typeface="Arial" pitchFamily="34" charset="0"/>
              </a:rPr>
            </a:br>
            <a:r>
              <a:rPr lang="en-US" b="1" dirty="0">
                <a:solidFill>
                  <a:srgbClr val="000000"/>
                </a:solidFill>
                <a:latin typeface="Arial Rounded MT Bold" pitchFamily="34" charset="0"/>
                <a:ea typeface="+mn-ea"/>
                <a:cs typeface="Arial" pitchFamily="34" charset="0"/>
              </a:rPr>
              <a:t>No Turning back, no turning back.</a:t>
            </a:r>
            <a:endParaRPr lang="en-US" sz="7200" b="1" dirty="0"/>
          </a:p>
        </p:txBody>
      </p:sp>
    </p:spTree>
    <p:extLst>
      <p:ext uri="{BB962C8B-B14F-4D97-AF65-F5344CB8AC3E}">
        <p14:creationId xmlns:p14="http://schemas.microsoft.com/office/powerpoint/2010/main" val="1074845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6184"/>
            <a:ext cx="10972800" cy="8473016"/>
          </a:xfrm>
        </p:spPr>
        <p:txBody>
          <a:bodyPr>
            <a:normAutofit fontScale="90000"/>
          </a:bodyPr>
          <a:lstStyle/>
          <a:p>
            <a:pPr lvl="0" eaLnBrk="0" fontAlgn="base" hangingPunct="0">
              <a:spcAft>
                <a:spcPct val="0"/>
              </a:spcAft>
            </a:pPr>
            <a:r>
              <a:rPr lang="en-US" sz="6533" b="1" dirty="0">
                <a:solidFill>
                  <a:srgbClr val="000000"/>
                </a:solidFill>
                <a:latin typeface="Arial Rounded MT Bold" pitchFamily="34" charset="0"/>
                <a:ea typeface="+mn-ea"/>
                <a:cs typeface="Arial" pitchFamily="34" charset="0"/>
              </a:rPr>
              <a:t>Will you decide now to follow Jesus?</a:t>
            </a:r>
            <a:br>
              <a:rPr lang="en-US" sz="6533" b="1" dirty="0">
                <a:solidFill>
                  <a:srgbClr val="000000"/>
                </a:solidFill>
                <a:latin typeface="Arial Rounded MT Bold" pitchFamily="34" charset="0"/>
                <a:ea typeface="+mn-ea"/>
                <a:cs typeface="Arial" pitchFamily="34" charset="0"/>
              </a:rPr>
            </a:br>
            <a:r>
              <a:rPr lang="en-US" sz="6533" b="1" dirty="0">
                <a:solidFill>
                  <a:srgbClr val="000000"/>
                </a:solidFill>
                <a:latin typeface="Arial Rounded MT Bold" pitchFamily="34" charset="0"/>
                <a:ea typeface="+mn-ea"/>
                <a:cs typeface="Arial" pitchFamily="34" charset="0"/>
              </a:rPr>
              <a:t>Will you decide now to follow Jesus?</a:t>
            </a:r>
            <a:br>
              <a:rPr lang="en-US" sz="6533" b="1" dirty="0">
                <a:solidFill>
                  <a:srgbClr val="000000"/>
                </a:solidFill>
                <a:latin typeface="Arial Rounded MT Bold" pitchFamily="34" charset="0"/>
                <a:ea typeface="+mn-ea"/>
                <a:cs typeface="Arial" pitchFamily="34" charset="0"/>
              </a:rPr>
            </a:br>
            <a:r>
              <a:rPr lang="en-US" sz="6533" b="1" dirty="0">
                <a:solidFill>
                  <a:srgbClr val="000000"/>
                </a:solidFill>
                <a:latin typeface="Arial Rounded MT Bold" pitchFamily="34" charset="0"/>
                <a:ea typeface="+mn-ea"/>
                <a:cs typeface="Arial" pitchFamily="34" charset="0"/>
              </a:rPr>
              <a:t>Will you decide now to follow Jesus?</a:t>
            </a:r>
            <a:br>
              <a:rPr lang="en-US" sz="6533" b="1" dirty="0">
                <a:solidFill>
                  <a:srgbClr val="000000"/>
                </a:solidFill>
                <a:latin typeface="Arial Rounded MT Bold" pitchFamily="34" charset="0"/>
                <a:ea typeface="+mn-ea"/>
                <a:cs typeface="Arial" pitchFamily="34" charset="0"/>
              </a:rPr>
            </a:br>
            <a:br>
              <a:rPr lang="en-US" sz="6533" b="1" dirty="0">
                <a:solidFill>
                  <a:srgbClr val="000000"/>
                </a:solidFill>
                <a:latin typeface="Arial Rounded MT Bold" pitchFamily="34" charset="0"/>
                <a:ea typeface="+mn-ea"/>
                <a:cs typeface="Arial" pitchFamily="34" charset="0"/>
              </a:rPr>
            </a:br>
            <a:r>
              <a:rPr lang="en-US" sz="6533" b="1" dirty="0">
                <a:solidFill>
                  <a:srgbClr val="000000"/>
                </a:solidFill>
                <a:latin typeface="Arial Rounded MT Bold" pitchFamily="34" charset="0"/>
                <a:ea typeface="+mn-ea"/>
                <a:cs typeface="Arial" pitchFamily="34" charset="0"/>
              </a:rPr>
              <a:t>No Turning back, no turning back.</a:t>
            </a:r>
            <a:br>
              <a:rPr lang="en-US" sz="4800" dirty="0">
                <a:solidFill>
                  <a:srgbClr val="000000"/>
                </a:solidFill>
                <a:latin typeface="Times" charset="0"/>
                <a:ea typeface="+mn-ea"/>
                <a:cs typeface="Arial" pitchFamily="34" charset="0"/>
              </a:rPr>
            </a:br>
            <a:endParaRPr lang="en-US" dirty="0"/>
          </a:p>
        </p:txBody>
      </p:sp>
    </p:spTree>
    <p:extLst>
      <p:ext uri="{BB962C8B-B14F-4D97-AF65-F5344CB8AC3E}">
        <p14:creationId xmlns:p14="http://schemas.microsoft.com/office/powerpoint/2010/main" val="522105833"/>
      </p:ext>
    </p:extLst>
  </p:cSld>
  <p:clrMapOvr>
    <a:masterClrMapping/>
  </p:clrMapOvr>
</p:sld>
</file>

<file path=ppt/theme/theme1.xml><?xml version="1.0" encoding="utf-8"?>
<a:theme xmlns:a="http://schemas.openxmlformats.org/drawingml/2006/main" name="3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6010</TotalTime>
  <Words>1254</Words>
  <Application>Microsoft Office PowerPoint</Application>
  <PresentationFormat>Custom</PresentationFormat>
  <Paragraphs>78</Paragraphs>
  <Slides>55</Slides>
  <Notes>2</Notes>
  <HiddenSlides>0</HiddenSlides>
  <MMClips>0</MMClips>
  <ScaleCrop>false</ScaleCrop>
  <HeadingPairs>
    <vt:vector size="6" baseType="variant">
      <vt:variant>
        <vt:lpstr>Fonts Used</vt:lpstr>
      </vt:variant>
      <vt:variant>
        <vt:i4>14</vt:i4>
      </vt:variant>
      <vt:variant>
        <vt:lpstr>Theme</vt:lpstr>
      </vt:variant>
      <vt:variant>
        <vt:i4>9</vt:i4>
      </vt:variant>
      <vt:variant>
        <vt:lpstr>Slide Titles</vt:lpstr>
      </vt:variant>
      <vt:variant>
        <vt:i4>55</vt:i4>
      </vt:variant>
    </vt:vector>
  </HeadingPairs>
  <TitlesOfParts>
    <vt:vector size="78" baseType="lpstr">
      <vt:lpstr>MS PGothic</vt:lpstr>
      <vt:lpstr>Aharoni</vt:lpstr>
      <vt:lpstr>Algerian</vt:lpstr>
      <vt:lpstr>Amasis MT Pro Black</vt:lpstr>
      <vt:lpstr>Arial</vt:lpstr>
      <vt:lpstr>Arial Black</vt:lpstr>
      <vt:lpstr>Arial Rounded MT Bold</vt:lpstr>
      <vt:lpstr>Baguet Script</vt:lpstr>
      <vt:lpstr>Berlin Sans FB</vt:lpstr>
      <vt:lpstr>Bernard MT Condensed</vt:lpstr>
      <vt:lpstr>Broadway</vt:lpstr>
      <vt:lpstr>Calibri</vt:lpstr>
      <vt:lpstr>Calibri Light</vt:lpstr>
      <vt:lpstr>Times</vt:lpstr>
      <vt:lpstr>3_Office Theme</vt:lpstr>
      <vt:lpstr>4_Office Theme</vt:lpstr>
      <vt:lpstr>6_Office Theme</vt:lpstr>
      <vt:lpstr>7_Office Theme</vt:lpstr>
      <vt:lpstr>Default Design</vt:lpstr>
      <vt:lpstr>2_Office Theme</vt:lpstr>
      <vt:lpstr>5_Office Theme</vt:lpstr>
      <vt:lpstr>Office 2013 - 2022 Theme</vt:lpstr>
      <vt:lpstr>Office Theme</vt:lpstr>
      <vt:lpstr>PowerPoint Presentation</vt:lpstr>
      <vt:lpstr>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vt:lpstr>
      <vt:lpstr>PowerPoint Presentation</vt:lpstr>
      <vt:lpstr>PowerPoint Presentation</vt:lpstr>
      <vt:lpstr>I Have Decided to Follow Jesus </vt:lpstr>
      <vt:lpstr>I have decided to follow Jesus, I have decided to follow Jesus, I have decided to follow Jesus,  No turning back, no turning back.</vt:lpstr>
      <vt:lpstr>The world behind me, the cross before me; The world behind me, the cross before me; The world behind me, the cross before me,  No Turning back, no turning back.</vt:lpstr>
      <vt:lpstr>Tho’ none go with me, still I will follow, Tho’ none go with me, still I will follow, Tho’ none go with me, still I will follow,  No Turning back, no turning back.</vt:lpstr>
      <vt:lpstr>Will you decide now to follow Jesus? Will you decide now to follow Jesus? Will you decide now to follow Jesus?  No Turning back, no turning back. </vt:lpstr>
      <vt:lpstr>PowerPoint Presentation</vt:lpstr>
      <vt:lpstr>WELCOME</vt:lpstr>
      <vt:lpstr>Call To Worship   Elder Roy Palk Liturgist      </vt:lpstr>
      <vt:lpstr>Reader:  This is the day the Lord has made. Let us rejoice and be glad in it. Again today we come together to worship— the God of creation, of salvation, of time and eternity!</vt:lpstr>
      <vt:lpstr>People: Praise the Lord. All that is within me, Praise God’s holy name.</vt:lpstr>
      <vt:lpstr>Reader:  Praise the Lord and remember all his kindnesses: in forgiving our sins; in curing our diseases; in saving us from destruction; in surrounding us with love.</vt:lpstr>
      <vt:lpstr>People: The Lord is full of mercy and compassion.</vt:lpstr>
      <vt:lpstr>Reader:  The Lord is slow to anger and willing to give us gifts of love.</vt:lpstr>
      <vt:lpstr>People: Praise the Lord! Oh, all that is within me, praise the Lord.</vt:lpstr>
      <vt:lpstr>PowerPoint Presentation</vt:lpstr>
      <vt:lpstr>Prayer of confession  </vt:lpstr>
      <vt:lpstr>Reader:  Dear Jesus,it is hard to forgive people when they hurt us and our friends. We want to react, retaliate and get even—and sometimes we do.  </vt:lpstr>
      <vt:lpstr>Reader:  But you teach us to love our enemies no matter what they do. Forgive us, Lord Jesus,when we do not forgive others. </vt:lpstr>
      <vt:lpstr>Reader:  Help us to understand why people hurt others, and let our hearts be filled with love for them. </vt:lpstr>
      <vt:lpstr>People: Lord, have mercy.</vt:lpstr>
      <vt:lpstr>Reader:  In you there is forgiveness for repentance. So let us confess our sins with an honest heart</vt:lpstr>
      <vt:lpstr>People: Lord, hear our prayers. </vt:lpstr>
      <vt:lpstr>A Moment for Silent Confession</vt:lpstr>
      <vt:lpstr>Words of Assurance and Pardon of the Gospel  </vt:lpstr>
      <vt:lpstr>Reader:  To all who turn from sin in sorrow, to all who turn to God in hope,this is God’s Word of grace: We are accepted, we are forgiven, we are loved. This gift we have from God.</vt:lpstr>
      <vt:lpstr>People: Thanks be to God. Hallelujah! </vt:lpstr>
      <vt:lpstr>PowerPoint Presentation</vt:lpstr>
      <vt:lpstr>Take My Life and Let it Be Consecrated  Hymn # 597</vt:lpstr>
      <vt:lpstr>Take my life and let it be Consecrated, Lord to Thee; Take my moments and my days— let them flow in ceaseless praise, let them flow in ceaseless praise.  </vt:lpstr>
      <vt:lpstr>Take my hands and let them move At the impulse of Thy love; Take my feet and let them be Swift and beautiful for Thee,  Swift and beautiful for Thee.</vt:lpstr>
      <vt:lpstr>Take my voice and let me sing Always, only, for my King; Take my lips and let them be Filled with messages from Thee,  Filled with messages from Thee.</vt:lpstr>
      <vt:lpstr>Take my silver and my gold- Not a mite would I withhold; Take my intellect and use Every pow’r as Thou shalt choose,  Every pow’r as Thou shalt choose.</vt:lpstr>
      <vt:lpstr>Take my love– my Lord, I pour At thy feet it’s treasure store; Take myself and I will be Ever, only, all for Thee, Ever, only, all for Thee.</vt:lpstr>
      <vt:lpstr>Take my will and make it Thine— It shall be no longer mine; Take my heart– It is Thine own It shall be thy royal throne, It shall be thy royal throne.</vt:lpstr>
      <vt:lpstr>PowerPoint Presentation</vt:lpstr>
      <vt:lpstr>Teaching Moment   Sermon on the Mount Sermon Series  </vt:lpstr>
      <vt:lpstr>PowerPoint Presentation</vt:lpstr>
      <vt:lpstr>OFFERTORY</vt:lpstr>
      <vt:lpstr>Offsite contributions can be made via Tithely.com the instructions are on our website bayshoregardenscommunitychurch.com or  checks can be mailed to 6228 26th street west Bradenton FL 34207</vt:lpstr>
      <vt:lpstr>   Doxology</vt:lpstr>
      <vt:lpstr>PowerPoint Presentation</vt:lpstr>
      <vt:lpstr>PowerPoint Presentation</vt:lpstr>
      <vt:lpstr>I’ll Fly Away</vt:lpstr>
      <vt:lpstr>Some glad morning when this life is o’er, I’ll fly away To a home on God’s celestial shore, I’ll fly away  </vt:lpstr>
      <vt:lpstr>I’ll fly away, Oh glory, I’ll fly away. When I die, hallelujah, by and by, I’ll fly away. I’ll fly away.</vt:lpstr>
      <vt:lpstr>When the shadows of this life have gone, I’ll fly away. Like a bird from prison bars has flown, I’ll fly away.</vt:lpstr>
      <vt:lpstr>I’ll fly away, Oh glory, I’ll fly away. When I die, hallelujah, by and by, I’ll fly away. I’ll fly away.</vt:lpstr>
      <vt:lpstr>Just a few more weary days and then, I’ll fly away. To a land where joys shall never end, I’ll fly away.</vt:lpstr>
      <vt:lpstr>I’ll fly away, Oh glory, I’ll fly away. When I die, hallelujah, by and by, I’ll fly away. I’ll fly away.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Bayshore Gardens Community Church</dc:title>
  <dc:creator>Admin</dc:creator>
  <cp:lastModifiedBy>Bayshore Gardens Community Church</cp:lastModifiedBy>
  <cp:revision>278</cp:revision>
  <dcterms:created xsi:type="dcterms:W3CDTF">2021-03-31T13:56:44Z</dcterms:created>
  <dcterms:modified xsi:type="dcterms:W3CDTF">2024-10-27T13:52:06Z</dcterms:modified>
</cp:coreProperties>
</file>