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19" r:id="rId6"/>
    <p:sldMasterId id="2147484622" r:id="rId7"/>
    <p:sldMasterId id="2147484625" r:id="rId8"/>
    <p:sldMasterId id="2147484627" r:id="rId9"/>
  </p:sldMasterIdLst>
  <p:notesMasterIdLst>
    <p:notesMasterId r:id="rId60"/>
  </p:notesMasterIdLst>
  <p:sldIdLst>
    <p:sldId id="2920" r:id="rId10"/>
    <p:sldId id="610" r:id="rId11"/>
    <p:sldId id="469" r:id="rId12"/>
    <p:sldId id="470" r:id="rId13"/>
    <p:sldId id="3341" r:id="rId14"/>
    <p:sldId id="3342" r:id="rId15"/>
    <p:sldId id="259" r:id="rId16"/>
    <p:sldId id="3343" r:id="rId17"/>
    <p:sldId id="3344" r:id="rId18"/>
    <p:sldId id="3345" r:id="rId19"/>
    <p:sldId id="1986" r:id="rId20"/>
    <p:sldId id="427" r:id="rId21"/>
    <p:sldId id="639" r:id="rId22"/>
    <p:sldId id="2778" r:id="rId23"/>
    <p:sldId id="3100" r:id="rId24"/>
    <p:sldId id="3249" r:id="rId25"/>
    <p:sldId id="3318" r:id="rId26"/>
    <p:sldId id="3319" r:id="rId27"/>
    <p:sldId id="3317" r:id="rId28"/>
    <p:sldId id="3346" r:id="rId29"/>
    <p:sldId id="3347" r:id="rId30"/>
    <p:sldId id="2693" r:id="rId31"/>
    <p:sldId id="3269" r:id="rId32"/>
    <p:sldId id="3323" r:id="rId33"/>
    <p:sldId id="3322" r:id="rId34"/>
    <p:sldId id="3271" r:id="rId35"/>
    <p:sldId id="3348" r:id="rId36"/>
    <p:sldId id="3349" r:id="rId37"/>
    <p:sldId id="3350" r:id="rId38"/>
    <p:sldId id="3351" r:id="rId39"/>
    <p:sldId id="3352" r:id="rId40"/>
    <p:sldId id="262" r:id="rId41"/>
    <p:sldId id="263" r:id="rId42"/>
    <p:sldId id="264" r:id="rId43"/>
    <p:sldId id="454" r:id="rId44"/>
    <p:sldId id="455" r:id="rId45"/>
    <p:sldId id="1001" r:id="rId46"/>
    <p:sldId id="1943" r:id="rId47"/>
    <p:sldId id="3353" r:id="rId48"/>
    <p:sldId id="257" r:id="rId49"/>
    <p:sldId id="258" r:id="rId50"/>
    <p:sldId id="3354" r:id="rId51"/>
    <p:sldId id="3355" r:id="rId52"/>
    <p:sldId id="260" r:id="rId53"/>
    <p:sldId id="3356" r:id="rId54"/>
    <p:sldId id="261" r:id="rId55"/>
    <p:sldId id="265" r:id="rId56"/>
    <p:sldId id="3357" r:id="rId57"/>
    <p:sldId id="266" r:id="rId58"/>
    <p:sldId id="464" r:id="rId59"/>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602"/>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10/6/2024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50</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10/6/2024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10/6/2024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8EE7D881-BC4B-4967-BBBF-D34FC9E7B506}" type="datetimeFigureOut">
              <a:rPr lang="en-US" smtClean="0">
                <a:solidFill>
                  <a:prstClr val="black">
                    <a:tint val="75000"/>
                  </a:prstClr>
                </a:solidFill>
              </a:rPr>
              <a:pPr defTabSz="1219170"/>
              <a:t>10/6/2024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9C515497-C733-4B3F-8A72-0EF1A6E49345}"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33787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8EE7D881-BC4B-4967-BBBF-D34FC9E7B506}" type="datetimeFigureOut">
              <a:rPr lang="en-US" smtClean="0">
                <a:solidFill>
                  <a:prstClr val="black">
                    <a:tint val="75000"/>
                  </a:prstClr>
                </a:solidFill>
              </a:rPr>
              <a:pPr defTabSz="1219170"/>
              <a:t>10/6/2024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9C515497-C733-4B3F-8A72-0EF1A6E49345}"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09550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1FCF63E1-9A11-4EB1-B897-21890751B425}" type="datetimeFigureOut">
              <a:rPr lang="en-US" smtClean="0">
                <a:solidFill>
                  <a:prstClr val="black">
                    <a:tint val="75000"/>
                  </a:prstClr>
                </a:solidFill>
              </a:rPr>
              <a:pPr defTabSz="1219170"/>
              <a:t>10/6/2024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C87DBE3A-4898-4DC7-8781-78E0361D1D9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84742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10/6/2024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1FCF63E1-9A11-4EB1-B897-21890751B425}" type="datetimeFigureOut">
              <a:rPr lang="en-US" smtClean="0">
                <a:solidFill>
                  <a:prstClr val="black">
                    <a:tint val="75000"/>
                  </a:prstClr>
                </a:solidFill>
              </a:rPr>
              <a:pPr defTabSz="1219170"/>
              <a:t>10/6/2024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C87DBE3A-4898-4DC7-8781-78E0361D1D9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041878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219170">
              <a:defRPr/>
            </a:pPr>
            <a:fld id="{9ED9294E-BB3E-4BF8-B4A2-9A74FF932B2E}" type="datetimeFigureOut">
              <a:rPr lang="en-US" smtClean="0"/>
              <a:pPr defTabSz="1219170">
                <a:defRPr/>
              </a:pPr>
              <a:t>10/6/2024</a:t>
            </a:fld>
            <a:endParaRPr lang="en-US" dirty="0"/>
          </a:p>
        </p:txBody>
      </p:sp>
      <p:sp>
        <p:nvSpPr>
          <p:cNvPr id="4" name="Footer Placeholder 4"/>
          <p:cNvSpPr>
            <a:spLocks noGrp="1"/>
          </p:cNvSpPr>
          <p:nvPr>
            <p:ph type="ftr" sz="quarter" idx="11"/>
          </p:nvPr>
        </p:nvSpPr>
        <p:spPr/>
        <p:txBody>
          <a:bodyPr/>
          <a:lstStyle>
            <a:lvl1pPr>
              <a:defRPr/>
            </a:lvl1pPr>
          </a:lstStyle>
          <a:p>
            <a:pPr defTabSz="1219170">
              <a:defRPr/>
            </a:pPr>
            <a:endParaRPr lang="en-US"/>
          </a:p>
        </p:txBody>
      </p:sp>
      <p:sp>
        <p:nvSpPr>
          <p:cNvPr id="5" name="Slide Number Placeholder 5"/>
          <p:cNvSpPr>
            <a:spLocks noGrp="1"/>
          </p:cNvSpPr>
          <p:nvPr>
            <p:ph type="sldNum" sz="quarter" idx="12"/>
          </p:nvPr>
        </p:nvSpPr>
        <p:spPr/>
        <p:txBody>
          <a:bodyPr/>
          <a:lstStyle>
            <a:lvl1pPr>
              <a:defRPr/>
            </a:lvl1pPr>
          </a:lstStyle>
          <a:p>
            <a:pPr defTabSz="1219170">
              <a:defRPr/>
            </a:pPr>
            <a:fld id="{F486C39C-4930-49DC-B055-0F9F6A9D3B22}" type="slidenum">
              <a:rPr lang="en-US" smtClean="0"/>
              <a:pPr defTabSz="1219170">
                <a:defRPr/>
              </a:pPr>
              <a:t>‹#›</a:t>
            </a:fld>
            <a:endParaRPr lang="en-US" dirty="0"/>
          </a:p>
        </p:txBody>
      </p:sp>
    </p:spTree>
    <p:extLst>
      <p:ext uri="{BB962C8B-B14F-4D97-AF65-F5344CB8AC3E}">
        <p14:creationId xmlns:p14="http://schemas.microsoft.com/office/powerpoint/2010/main" val="1142419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6999AFDA-FB60-4000-A651-A51FCCA3B90B}" type="datetimeFigureOut">
              <a:rPr lang="en-US" smtClean="0">
                <a:solidFill>
                  <a:prstClr val="black">
                    <a:tint val="75000"/>
                  </a:prstClr>
                </a:solidFill>
              </a:rPr>
              <a:pPr defTabSz="1219170"/>
              <a:t>10/6/2024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CA69C09E-437C-4C28-AAB4-96412936913F}"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98711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6999AFDA-FB60-4000-A651-A51FCCA3B90B}" type="datetimeFigureOut">
              <a:rPr lang="en-US" smtClean="0">
                <a:solidFill>
                  <a:prstClr val="black">
                    <a:tint val="75000"/>
                  </a:prstClr>
                </a:solidFill>
              </a:rPr>
              <a:pPr defTabSz="1219170"/>
              <a:t>10/6/2024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CA69C09E-437C-4C28-AAB4-96412936913F}"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3798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10/6/2024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10/6/2024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10/6/2024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10/6/2024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10/6/2024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10/6/2024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10/6/2024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10/6/2024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5000">
              <a:srgbClr val="FFFF00"/>
            </a:gs>
            <a:gs pos="31000">
              <a:srgbClr val="FFFF00">
                <a:lumMod val="82000"/>
                <a:lumOff val="18000"/>
              </a:srgbClr>
            </a:gs>
            <a:gs pos="8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E7D881-BC4B-4967-BBBF-D34FC9E7B506}" type="datetimeFigureOut">
              <a:rPr lang="en-US" smtClean="0"/>
              <a:t>10/6/2024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9C515497-C733-4B3F-8A72-0EF1A6E49345}" type="slidenum">
              <a:rPr lang="en-US" smtClean="0"/>
              <a:t>‹#›</a:t>
            </a:fld>
            <a:endParaRPr lang="en-US"/>
          </a:p>
        </p:txBody>
      </p:sp>
    </p:spTree>
    <p:extLst>
      <p:ext uri="{BB962C8B-B14F-4D97-AF65-F5344CB8AC3E}">
        <p14:creationId xmlns:p14="http://schemas.microsoft.com/office/powerpoint/2010/main" val="3034272713"/>
      </p:ext>
    </p:extLst>
  </p:cSld>
  <p:clrMap bg1="lt1" tx1="dk1" bg2="lt2" tx2="dk2" accent1="accent1" accent2="accent2" accent3="accent3" accent4="accent4" accent5="accent5" accent6="accent6" hlink="hlink" folHlink="folHlink"/>
  <p:sldLayoutIdLst>
    <p:sldLayoutId id="2147484620" r:id="rId1"/>
    <p:sldLayoutId id="2147484621"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FCF63E1-9A11-4EB1-B897-21890751B425}" type="datetimeFigureOut">
              <a:rPr lang="en-US" smtClean="0"/>
              <a:t>10/6/2024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C87DBE3A-4898-4DC7-8781-78E0361D1D96}" type="slidenum">
              <a:rPr lang="en-US" smtClean="0"/>
              <a:t>‹#›</a:t>
            </a:fld>
            <a:endParaRPr lang="en-US"/>
          </a:p>
        </p:txBody>
      </p:sp>
    </p:spTree>
    <p:extLst>
      <p:ext uri="{BB962C8B-B14F-4D97-AF65-F5344CB8AC3E}">
        <p14:creationId xmlns:p14="http://schemas.microsoft.com/office/powerpoint/2010/main" val="728814268"/>
      </p:ext>
    </p:extLst>
  </p:cSld>
  <p:clrMap bg1="lt1" tx1="dk1" bg2="lt2" tx2="dk2" accent1="accent1" accent2="accent2" accent3="accent3" accent4="accent4" accent5="accent5" accent6="accent6" hlink="hlink" folHlink="folHlink"/>
  <p:sldLayoutIdLst>
    <p:sldLayoutId id="2147484623" r:id="rId1"/>
    <p:sldLayoutId id="2147484624"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1"/>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10/6/2024</a:t>
            </a:fld>
            <a:endParaRPr lang="en-US" dirty="0"/>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4649230"/>
      </p:ext>
    </p:extLst>
  </p:cSld>
  <p:clrMap bg1="lt1" tx1="dk1" bg2="lt2" tx2="dk2" accent1="accent1" accent2="accent2" accent3="accent3" accent4="accent4" accent5="accent5" accent6="accent6" hlink="hlink" folHlink="folHlink"/>
  <p:sldLayoutIdLst>
    <p:sldLayoutId id="2147484626" r:id="rId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999AFDA-FB60-4000-A651-A51FCCA3B90B}" type="datetimeFigureOut">
              <a:rPr lang="en-US" smtClean="0"/>
              <a:t>10/6/2024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CA69C09E-437C-4C28-AAB4-96412936913F}" type="slidenum">
              <a:rPr lang="en-US" smtClean="0"/>
              <a:t>‹#›</a:t>
            </a:fld>
            <a:endParaRPr lang="en-US"/>
          </a:p>
        </p:txBody>
      </p:sp>
    </p:spTree>
    <p:extLst>
      <p:ext uri="{BB962C8B-B14F-4D97-AF65-F5344CB8AC3E}">
        <p14:creationId xmlns:p14="http://schemas.microsoft.com/office/powerpoint/2010/main" val="598937482"/>
      </p:ext>
    </p:extLst>
  </p:cSld>
  <p:clrMap bg1="lt1" tx1="dk1" bg2="lt2" tx2="dk2" accent1="accent1" accent2="accent2" accent3="accent3" accent4="accent4" accent5="accent5" accent6="accent6" hlink="hlink" folHlink="folHlink"/>
  <p:sldLayoutIdLst>
    <p:sldLayoutId id="2147484628" r:id="rId1"/>
    <p:sldLayoutId id="2147484629"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85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a:t>
            </a:r>
            <a:br>
              <a:rPr lang="en-US" sz="8100" b="1" dirty="0"/>
            </a:br>
            <a:r>
              <a:rPr lang="en-US" sz="8100" b="1" dirty="0"/>
              <a:t>Liturgist </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Great and marvelous are your deeds, Lord God Almighty! Just and true are your ways, King of the ages! </a:t>
            </a:r>
            <a:endParaRPr lang="en-US" sz="6075" b="1" dirty="0"/>
          </a:p>
        </p:txBody>
      </p:sp>
    </p:spTree>
    <p:extLst>
      <p:ext uri="{BB962C8B-B14F-4D97-AF65-F5344CB8AC3E}">
        <p14:creationId xmlns:p14="http://schemas.microsoft.com/office/powerpoint/2010/main" val="16404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You alone are holy. We worship you!</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Lord, you are a God who keeps promises.</a:t>
            </a:r>
            <a:br>
              <a:rPr lang="en-US" sz="8000" b="1" dirty="0"/>
            </a:br>
            <a:r>
              <a:rPr lang="en-US" sz="8000" b="1" dirty="0"/>
              <a:t> In our prayers and songs we say	that we want to be Christians, but then we forget our promises.</a:t>
            </a:r>
            <a:endParaRPr lang="en-US" sz="6075" b="1" dirty="0"/>
          </a:p>
        </p:txBody>
      </p:sp>
    </p:spTree>
    <p:extLst>
      <p:ext uri="{BB962C8B-B14F-4D97-AF65-F5344CB8AC3E}">
        <p14:creationId xmlns:p14="http://schemas.microsoft.com/office/powerpoint/2010/main" val="231177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Lord, forgive us our sins.</a:t>
            </a:r>
            <a:endParaRPr lang="en-US" sz="7200" b="1" dirty="0">
              <a:solidFill>
                <a:srgbClr val="FF0000"/>
              </a:solidFill>
            </a:endParaRPr>
          </a:p>
        </p:txBody>
      </p:sp>
    </p:spTree>
    <p:extLst>
      <p:ext uri="{BB962C8B-B14F-4D97-AF65-F5344CB8AC3E}">
        <p14:creationId xmlns:p14="http://schemas.microsoft.com/office/powerpoint/2010/main" val="47554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Our actions do not match up with our words. We say mean things to other people, we hurt their feelings, we think of ourselves first, and worst	of all, we ignore you.</a:t>
            </a:r>
            <a:endParaRPr lang="en-US" sz="6075" b="1" dirty="0"/>
          </a:p>
        </p:txBody>
      </p:sp>
    </p:spTree>
    <p:extLst>
      <p:ext uri="{BB962C8B-B14F-4D97-AF65-F5344CB8AC3E}">
        <p14:creationId xmlns:p14="http://schemas.microsoft.com/office/powerpoint/2010/main" val="177179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54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Lord, forgive us our sins.</a:t>
            </a:r>
            <a:endParaRPr lang="en-US" sz="7200" b="1" dirty="0">
              <a:solidFill>
                <a:srgbClr val="FF0000"/>
              </a:solidFill>
            </a:endParaRPr>
          </a:p>
        </p:txBody>
      </p:sp>
    </p:spTree>
    <p:extLst>
      <p:ext uri="{BB962C8B-B14F-4D97-AF65-F5344CB8AC3E}">
        <p14:creationId xmlns:p14="http://schemas.microsoft.com/office/powerpoint/2010/main" val="193487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Lord, forgive us and hear our prayers for Jesus’ sake. </a:t>
            </a:r>
            <a:endParaRPr lang="en-US" sz="6075" b="1" dirty="0"/>
          </a:p>
        </p:txBody>
      </p:sp>
    </p:spTree>
    <p:extLst>
      <p:ext uri="{BB962C8B-B14F-4D97-AF65-F5344CB8AC3E}">
        <p14:creationId xmlns:p14="http://schemas.microsoft.com/office/powerpoint/2010/main" val="298286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6"/>
            <a:ext cx="13002768" cy="7200900"/>
          </a:xfrm>
        </p:spPr>
        <p:txBody>
          <a:bodyPr/>
          <a:lstStyle/>
          <a:p>
            <a:r>
              <a:rPr lang="en-US" sz="7425" b="1" dirty="0">
                <a:latin typeface="Berlin Sans FB" panose="020E0602020502020306" pitchFamily="34" charset="0"/>
              </a:rPr>
              <a:t>A Moment for</a:t>
            </a:r>
            <a:br>
              <a:rPr lang="en-US" sz="7425" b="1" dirty="0">
                <a:latin typeface="Berlin Sans FB" panose="020E0602020502020306" pitchFamily="34" charset="0"/>
              </a:rPr>
            </a:br>
            <a:r>
              <a:rPr lang="en-US" sz="7425"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1777365"/>
            <a:ext cx="13716000" cy="6652260"/>
          </a:xfrm>
        </p:spPr>
        <p:txBody>
          <a:bodyPr/>
          <a:lstStyle/>
          <a:p>
            <a:r>
              <a:rPr lang="en-US" sz="7425" dirty="0">
                <a:latin typeface="Broadway" panose="04040905080B02020502" pitchFamily="82" charset="0"/>
              </a:rPr>
              <a:t>Words of Assurance</a:t>
            </a:r>
            <a:br>
              <a:rPr lang="en-US" sz="7425" dirty="0">
                <a:latin typeface="Broadway" panose="04040905080B02020502" pitchFamily="82" charset="0"/>
              </a:rPr>
            </a:br>
            <a:r>
              <a:rPr lang="en-US" sz="7425" dirty="0">
                <a:latin typeface="Broadway" panose="04040905080B02020502" pitchFamily="82" charset="0"/>
              </a:rPr>
              <a:t>and</a:t>
            </a:r>
            <a:br>
              <a:rPr lang="en-US" sz="7425" dirty="0">
                <a:latin typeface="Broadway" panose="04040905080B02020502" pitchFamily="82" charset="0"/>
              </a:rPr>
            </a:br>
            <a:r>
              <a:rPr lang="en-US" sz="7425" dirty="0">
                <a:latin typeface="Broadway" panose="04040905080B02020502" pitchFamily="82" charset="0"/>
              </a:rPr>
              <a:t>Pardon of the Gospel</a:t>
            </a:r>
            <a:br>
              <a:rPr lang="en-US" sz="7425" dirty="0">
                <a:latin typeface="Broadway" panose="04040905080B02020502" pitchFamily="82" charset="0"/>
              </a:rPr>
            </a:br>
            <a:br>
              <a:rPr lang="en-US" sz="7425" dirty="0">
                <a:latin typeface="Broadway" panose="04040905080B02020502" pitchFamily="82" charset="0"/>
              </a:rPr>
            </a:br>
            <a:r>
              <a:rPr lang="en-US" sz="5400" dirty="0">
                <a:latin typeface="Aharoni" panose="02010803020104030203" pitchFamily="2" charset="-79"/>
                <a:cs typeface="Aharoni" panose="02010803020104030203" pitchFamily="2" charset="-79"/>
              </a:rPr>
              <a:t>(based on 2 Corinthians 4:6, NIV)</a:t>
            </a:r>
            <a:br>
              <a:rPr lang="en-US" sz="5400" dirty="0">
                <a:latin typeface="Aharoni" panose="02010803020104030203" pitchFamily="2" charset="-79"/>
                <a:cs typeface="Aharoni" panose="02010803020104030203" pitchFamily="2" charset="-79"/>
              </a:rPr>
            </a:br>
            <a:r>
              <a:rPr lang="en-US" sz="5400" dirty="0">
                <a:latin typeface="Aharoni" panose="02010803020104030203" pitchFamily="2" charset="-79"/>
                <a:cs typeface="Aharoni" panose="02010803020104030203" pitchFamily="2" charset="-79"/>
              </a:rPr>
              <a:t>Bill </a:t>
            </a:r>
            <a:r>
              <a:rPr lang="en-US" sz="5400" dirty="0" err="1">
                <a:latin typeface="Aharoni" panose="02010803020104030203" pitchFamily="2" charset="-79"/>
                <a:cs typeface="Aharoni" panose="02010803020104030203" pitchFamily="2" charset="-79"/>
              </a:rPr>
              <a:t>Sandhoff</a:t>
            </a:r>
            <a:r>
              <a:rPr lang="en-US" sz="5400" dirty="0">
                <a:latin typeface="Aharoni" panose="02010803020104030203" pitchFamily="2" charset="-79"/>
                <a:cs typeface="Aharoni" panose="02010803020104030203" pitchFamily="2" charset="-79"/>
              </a:rPr>
              <a:t>, Liturgist</a:t>
            </a:r>
            <a:br>
              <a:rPr lang="en-US" sz="5400" dirty="0">
                <a:latin typeface="Aharoni" panose="02010803020104030203" pitchFamily="2" charset="-79"/>
                <a:cs typeface="Aharoni" panose="02010803020104030203" pitchFamily="2" charset="-79"/>
              </a:rPr>
            </a:br>
            <a:endParaRPr lang="en-US" sz="7425"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May almighty God,</a:t>
            </a:r>
            <a:br>
              <a:rPr lang="en-US" sz="8000" b="1" dirty="0"/>
            </a:br>
            <a:r>
              <a:rPr lang="en-US" sz="8000" b="1" dirty="0"/>
              <a:t>	who caused light to shine out of darkness,</a:t>
            </a:r>
            <a:br>
              <a:rPr lang="en-US" sz="8000" b="1" dirty="0"/>
            </a:br>
            <a:r>
              <a:rPr lang="en-US" sz="8000" b="1" dirty="0"/>
              <a:t>shine in our hearts,</a:t>
            </a:r>
            <a:br>
              <a:rPr lang="en-US" sz="8000" b="1" dirty="0"/>
            </a:br>
            <a:endParaRPr lang="en-US" sz="6075" b="1" dirty="0"/>
          </a:p>
        </p:txBody>
      </p:sp>
    </p:spTree>
    <p:extLst>
      <p:ext uri="{BB962C8B-B14F-4D97-AF65-F5344CB8AC3E}">
        <p14:creationId xmlns:p14="http://schemas.microsoft.com/office/powerpoint/2010/main" val="213996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07771"/>
            <a:ext cx="13002768" cy="5161734"/>
          </a:xfrm>
        </p:spPr>
        <p:txBody>
          <a:bodyPr/>
          <a:lstStyle/>
          <a:p>
            <a:r>
              <a:rPr lang="en-US" sz="8100" b="1" u="sng" dirty="0"/>
              <a:t>Reader</a:t>
            </a:r>
            <a:r>
              <a:rPr lang="en-US" sz="8100" b="1" dirty="0"/>
              <a:t>: </a:t>
            </a:r>
            <a:br>
              <a:rPr lang="en-US" sz="8100" b="1" dirty="0"/>
            </a:br>
            <a:r>
              <a:rPr lang="en-US" sz="8000" b="1" dirty="0"/>
              <a:t>cleansing us from all our sins,</a:t>
            </a:r>
            <a:br>
              <a:rPr lang="en-US" sz="8000" b="1" dirty="0"/>
            </a:br>
            <a:r>
              <a:rPr lang="en-US" sz="8000" b="1" dirty="0"/>
              <a:t>	restoring us to the light of the knowledge of God’s glory, </a:t>
            </a:r>
            <a:br>
              <a:rPr lang="en-US" sz="8000" b="1" dirty="0"/>
            </a:br>
            <a:r>
              <a:rPr lang="en-US" sz="8000" b="1" dirty="0"/>
              <a:t>	in the love of Jesus Christ, our Savior. Amen.</a:t>
            </a:r>
            <a:br>
              <a:rPr lang="en-US" sz="8000" b="1" dirty="0"/>
            </a:br>
            <a:endParaRPr lang="en-US" sz="6075" b="1" dirty="0"/>
          </a:p>
        </p:txBody>
      </p:sp>
    </p:spTree>
    <p:extLst>
      <p:ext uri="{BB962C8B-B14F-4D97-AF65-F5344CB8AC3E}">
        <p14:creationId xmlns:p14="http://schemas.microsoft.com/office/powerpoint/2010/main" val="223632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85800" y="1605915"/>
            <a:ext cx="12344400" cy="6480810"/>
          </a:xfrm>
        </p:spPr>
        <p:txBody>
          <a:bodyPr/>
          <a:lstStyle/>
          <a:p>
            <a:endParaRPr lang="en-US" sz="6075" b="1" dirty="0"/>
          </a:p>
        </p:txBody>
      </p:sp>
    </p:spTree>
    <p:extLst>
      <p:ext uri="{BB962C8B-B14F-4D97-AF65-F5344CB8AC3E}">
        <p14:creationId xmlns:p14="http://schemas.microsoft.com/office/powerpoint/2010/main" val="58808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rmAutofit/>
          </a:bodyPr>
          <a:lstStyle/>
          <a:p>
            <a:r>
              <a:rPr lang="en-US" sz="10666" b="1" dirty="0">
                <a:latin typeface="Arial Black" pitchFamily="34" charset="0"/>
              </a:rPr>
              <a:t>Peace Like A River</a:t>
            </a:r>
            <a:br>
              <a:rPr lang="en-US" sz="10666" b="1" dirty="0">
                <a:latin typeface="Arial Black" pitchFamily="34" charset="0"/>
              </a:rPr>
            </a:br>
            <a:br>
              <a:rPr lang="en-US" sz="10666" b="1" dirty="0">
                <a:latin typeface="Arial Black" pitchFamily="34" charset="0"/>
              </a:rPr>
            </a:br>
            <a:r>
              <a:rPr lang="en-US" sz="8000" b="1" dirty="0">
                <a:latin typeface="Arial Black" pitchFamily="34" charset="0"/>
              </a:rPr>
              <a:t>Hymn # 750</a:t>
            </a:r>
            <a:endParaRPr lang="en-US" sz="10666" b="1" dirty="0">
              <a:latin typeface="Arial Black" pitchFamily="34" charset="0"/>
            </a:endParaRPr>
          </a:p>
        </p:txBody>
      </p:sp>
    </p:spTree>
    <p:extLst>
      <p:ext uri="{BB962C8B-B14F-4D97-AF65-F5344CB8AC3E}">
        <p14:creationId xmlns:p14="http://schemas.microsoft.com/office/powerpoint/2010/main" val="77771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7200" b="1" dirty="0">
                <a:latin typeface="Arial Black" pitchFamily="34" charset="0"/>
              </a:rPr>
              <a:t>I’ve got peace like a river,</a:t>
            </a:r>
            <a:br>
              <a:rPr lang="en-US" sz="7200" b="1" dirty="0">
                <a:latin typeface="Arial Black" pitchFamily="34" charset="0"/>
              </a:rPr>
            </a:br>
            <a:r>
              <a:rPr lang="en-US" sz="7200" b="1" dirty="0">
                <a:latin typeface="Arial Black" pitchFamily="34" charset="0"/>
              </a:rPr>
              <a:t>I’ve got peace like a river,</a:t>
            </a:r>
            <a:br>
              <a:rPr lang="en-US" sz="7200" b="1" dirty="0">
                <a:latin typeface="Arial Black" pitchFamily="34" charset="0"/>
              </a:rPr>
            </a:br>
            <a:r>
              <a:rPr lang="en-US" sz="7200" b="1" dirty="0">
                <a:latin typeface="Arial Black" pitchFamily="34" charset="0"/>
              </a:rPr>
              <a:t>I’ve got peace like a river in my soul</a:t>
            </a:r>
          </a:p>
        </p:txBody>
      </p:sp>
    </p:spTree>
    <p:extLst>
      <p:ext uri="{BB962C8B-B14F-4D97-AF65-F5344CB8AC3E}">
        <p14:creationId xmlns:p14="http://schemas.microsoft.com/office/powerpoint/2010/main" val="249733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7200" b="1" dirty="0">
                <a:latin typeface="Arial Black" pitchFamily="34" charset="0"/>
              </a:rPr>
              <a:t>I’ve got peace like a river,</a:t>
            </a:r>
            <a:br>
              <a:rPr lang="en-US" sz="7200" b="1" dirty="0">
                <a:latin typeface="Arial Black" pitchFamily="34" charset="0"/>
              </a:rPr>
            </a:br>
            <a:r>
              <a:rPr lang="en-US" sz="7200" b="1" dirty="0">
                <a:latin typeface="Arial Black" pitchFamily="34" charset="0"/>
              </a:rPr>
              <a:t>I’ve got peace like a river,</a:t>
            </a:r>
            <a:br>
              <a:rPr lang="en-US" sz="7200" b="1" dirty="0">
                <a:latin typeface="Arial Black" pitchFamily="34" charset="0"/>
              </a:rPr>
            </a:br>
            <a:r>
              <a:rPr lang="en-US" sz="7200" b="1" dirty="0">
                <a:latin typeface="Arial Black" pitchFamily="34" charset="0"/>
              </a:rPr>
              <a:t>I’ve got peace like a river in my soul</a:t>
            </a:r>
          </a:p>
        </p:txBody>
      </p:sp>
    </p:spTree>
    <p:extLst>
      <p:ext uri="{BB962C8B-B14F-4D97-AF65-F5344CB8AC3E}">
        <p14:creationId xmlns:p14="http://schemas.microsoft.com/office/powerpoint/2010/main" val="354503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rmAutofit/>
          </a:bodyPr>
          <a:lstStyle/>
          <a:p>
            <a:r>
              <a:rPr lang="en-US" sz="7200" b="1" dirty="0">
                <a:latin typeface="Arial Black" pitchFamily="34" charset="0"/>
              </a:rPr>
              <a:t>I’ve got love like an ocean,</a:t>
            </a:r>
            <a:br>
              <a:rPr lang="en-US" sz="7200" b="1" dirty="0">
                <a:latin typeface="Arial Black" pitchFamily="34" charset="0"/>
              </a:rPr>
            </a:br>
            <a:r>
              <a:rPr lang="en-US" sz="7200" b="1" dirty="0">
                <a:latin typeface="Arial Black" pitchFamily="34" charset="0"/>
              </a:rPr>
              <a:t>I’ve got love like an ocean,</a:t>
            </a:r>
            <a:br>
              <a:rPr lang="en-US" sz="7200" b="1" dirty="0">
                <a:latin typeface="Arial Black" pitchFamily="34" charset="0"/>
              </a:rPr>
            </a:br>
            <a:r>
              <a:rPr lang="en-US" sz="7200" b="1" dirty="0">
                <a:latin typeface="Arial Black" pitchFamily="34" charset="0"/>
              </a:rPr>
              <a:t>I’ve got love like an ocean in my soul.</a:t>
            </a:r>
          </a:p>
        </p:txBody>
      </p:sp>
    </p:spTree>
    <p:extLst>
      <p:ext uri="{BB962C8B-B14F-4D97-AF65-F5344CB8AC3E}">
        <p14:creationId xmlns:p14="http://schemas.microsoft.com/office/powerpoint/2010/main" val="318271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rmAutofit/>
          </a:bodyPr>
          <a:lstStyle/>
          <a:p>
            <a:r>
              <a:rPr lang="en-US" sz="7200" b="1" dirty="0">
                <a:latin typeface="Arial Black" pitchFamily="34" charset="0"/>
              </a:rPr>
              <a:t>I’ve got love like an ocean,</a:t>
            </a:r>
            <a:br>
              <a:rPr lang="en-US" sz="7200" b="1" dirty="0">
                <a:latin typeface="Arial Black" pitchFamily="34" charset="0"/>
              </a:rPr>
            </a:br>
            <a:r>
              <a:rPr lang="en-US" sz="7200" b="1" dirty="0">
                <a:latin typeface="Arial Black" pitchFamily="34" charset="0"/>
              </a:rPr>
              <a:t>I’ve got love like an ocean,</a:t>
            </a:r>
            <a:br>
              <a:rPr lang="en-US" sz="7200" b="1" dirty="0">
                <a:latin typeface="Arial Black" pitchFamily="34" charset="0"/>
              </a:rPr>
            </a:br>
            <a:r>
              <a:rPr lang="en-US" sz="7200" b="1" dirty="0">
                <a:latin typeface="Arial Black" pitchFamily="34" charset="0"/>
              </a:rPr>
              <a:t>I’ve got love like an ocean in my soul.</a:t>
            </a:r>
          </a:p>
        </p:txBody>
      </p:sp>
    </p:spTree>
    <p:extLst>
      <p:ext uri="{BB962C8B-B14F-4D97-AF65-F5344CB8AC3E}">
        <p14:creationId xmlns:p14="http://schemas.microsoft.com/office/powerpoint/2010/main" val="74827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7200" b="1" dirty="0">
                <a:latin typeface="Arial Black" pitchFamily="34" charset="0"/>
              </a:rPr>
              <a:t>I’ve got joy like a fountain,</a:t>
            </a:r>
            <a:br>
              <a:rPr lang="en-US" sz="7200" b="1" dirty="0">
                <a:latin typeface="Arial Black" pitchFamily="34" charset="0"/>
              </a:rPr>
            </a:br>
            <a:r>
              <a:rPr lang="en-US" sz="7200" b="1" dirty="0">
                <a:latin typeface="Arial Black" pitchFamily="34" charset="0"/>
              </a:rPr>
              <a:t>I’ve got joy like a fountain,</a:t>
            </a:r>
            <a:br>
              <a:rPr lang="en-US" sz="7200" b="1" dirty="0">
                <a:latin typeface="Arial Black" pitchFamily="34" charset="0"/>
              </a:rPr>
            </a:br>
            <a:r>
              <a:rPr lang="en-US" sz="7200" b="1" dirty="0">
                <a:latin typeface="Arial Black" pitchFamily="34" charset="0"/>
              </a:rPr>
              <a:t>I’ve got joy like a fountain in my soul</a:t>
            </a:r>
          </a:p>
        </p:txBody>
      </p:sp>
    </p:spTree>
    <p:extLst>
      <p:ext uri="{BB962C8B-B14F-4D97-AF65-F5344CB8AC3E}">
        <p14:creationId xmlns:p14="http://schemas.microsoft.com/office/powerpoint/2010/main" val="2606116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7200" b="1" dirty="0">
                <a:latin typeface="Arial Black" pitchFamily="34" charset="0"/>
              </a:rPr>
              <a:t>I’ve got joy like a fountain,</a:t>
            </a:r>
            <a:br>
              <a:rPr lang="en-US" sz="7200" b="1" dirty="0">
                <a:latin typeface="Arial Black" pitchFamily="34" charset="0"/>
              </a:rPr>
            </a:br>
            <a:r>
              <a:rPr lang="en-US" sz="7200" b="1" dirty="0">
                <a:latin typeface="Arial Black" pitchFamily="34" charset="0"/>
              </a:rPr>
              <a:t>I’ve got joy like a fountain,</a:t>
            </a:r>
            <a:br>
              <a:rPr lang="en-US" sz="7200" b="1" dirty="0">
                <a:latin typeface="Arial Black" pitchFamily="34" charset="0"/>
              </a:rPr>
            </a:br>
            <a:r>
              <a:rPr lang="en-US" sz="7200" b="1" dirty="0">
                <a:latin typeface="Arial Black" pitchFamily="34" charset="0"/>
              </a:rPr>
              <a:t>I’ve got joy like a fountain in my soul</a:t>
            </a:r>
          </a:p>
        </p:txBody>
      </p:sp>
    </p:spTree>
    <p:extLst>
      <p:ext uri="{BB962C8B-B14F-4D97-AF65-F5344CB8AC3E}">
        <p14:creationId xmlns:p14="http://schemas.microsoft.com/office/powerpoint/2010/main" val="117242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1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“Expositions from Sermon on the Mount”</a:t>
            </a:r>
            <a:br>
              <a:rPr lang="fr-FR" sz="7425" b="1" dirty="0"/>
            </a:b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10023"/>
            <a:ext cx="13367657" cy="9164047"/>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4950" b="1" dirty="0">
                <a:solidFill>
                  <a:prstClr val="black"/>
                </a:solidFill>
                <a:latin typeface="Arial" pitchFamily="34" charset="0"/>
                <a:ea typeface="MS PGothic" pitchFamily="34" charset="-128"/>
                <a:cs typeface="Arial" pitchFamily="34" charset="0"/>
              </a:rPr>
              <a:t>The Lord’s Prayer</a:t>
            </a:r>
          </a:p>
          <a:p>
            <a:pPr indent="514350" algn="ctr" defTabSz="1028700" fontAlgn="base">
              <a:spcBef>
                <a:spcPct val="0"/>
              </a:spcBef>
              <a:spcAft>
                <a:spcPct val="0"/>
              </a:spcAft>
              <a:tabLst>
                <a:tab pos="-257175" algn="l"/>
                <a:tab pos="0" algn="l"/>
                <a:tab pos="514350" algn="l"/>
                <a:tab pos="642938" algn="l"/>
              </a:tabLst>
              <a:defRPr/>
            </a:pPr>
            <a:endParaRPr lang="en-US" sz="3600" b="1" dirty="0">
              <a:solidFill>
                <a:prstClr val="black"/>
              </a:solidFill>
              <a:latin typeface="Arial" pitchFamily="34" charset="0"/>
              <a:ea typeface="MS PGothic" pitchFamily="34" charset="-128"/>
              <a:cs typeface="Arial" pitchFamily="34" charset="0"/>
            </a:endParaRPr>
          </a:p>
          <a:p>
            <a:pPr algn="ctr" defTabSz="1028700">
              <a:defRPr/>
            </a:pPr>
            <a:r>
              <a:rPr lang="en-US" sz="36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6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6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6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6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6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6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6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6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6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6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371600" y="366184"/>
            <a:ext cx="5994400" cy="4104216"/>
          </a:xfrm>
        </p:spPr>
        <p:txBody>
          <a:bodyPr/>
          <a:lstStyle/>
          <a:p>
            <a:r>
              <a:rPr lang="en-US" sz="8800">
                <a:solidFill>
                  <a:schemeClr val="bg1"/>
                </a:solidFill>
              </a:rPr>
              <a:t>Holy</a:t>
            </a:r>
            <a:br>
              <a:rPr lang="en-US" sz="8800">
                <a:solidFill>
                  <a:schemeClr val="bg1"/>
                </a:solidFill>
              </a:rPr>
            </a:br>
            <a:r>
              <a:rPr lang="en-US" sz="8800">
                <a:solidFill>
                  <a:schemeClr val="bg1"/>
                </a:solidFill>
              </a:rPr>
              <a:t>Communion</a:t>
            </a:r>
          </a:p>
        </p:txBody>
      </p:sp>
    </p:spTree>
    <p:extLst>
      <p:ext uri="{BB962C8B-B14F-4D97-AF65-F5344CB8AC3E}">
        <p14:creationId xmlns:p14="http://schemas.microsoft.com/office/powerpoint/2010/main" val="367068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sz="8800" b="1" dirty="0">
                <a:latin typeface="Arial Black" pitchFamily="34" charset="0"/>
              </a:rPr>
              <a:t>WHEN WE ALL</a:t>
            </a:r>
            <a:br>
              <a:rPr lang="en-US" sz="8800" b="1" dirty="0">
                <a:latin typeface="Arial Black" pitchFamily="34" charset="0"/>
              </a:rPr>
            </a:br>
            <a:r>
              <a:rPr lang="en-US" sz="8800" b="1" dirty="0">
                <a:latin typeface="Arial Black" pitchFamily="34" charset="0"/>
              </a:rPr>
              <a:t>GET TO HEAVEN</a:t>
            </a:r>
            <a:br>
              <a:rPr lang="en-US" b="1" dirty="0">
                <a:latin typeface="Arial Black" pitchFamily="34" charset="0"/>
              </a:rPr>
            </a:br>
            <a:br>
              <a:rPr lang="en-US" b="1" dirty="0">
                <a:latin typeface="Arial Black" pitchFamily="34" charset="0"/>
              </a:rPr>
            </a:br>
            <a:r>
              <a:rPr lang="en-US" b="1" dirty="0">
                <a:latin typeface="Arial Black" pitchFamily="34" charset="0"/>
              </a:rPr>
              <a:t>HYMN # 772</a:t>
            </a:r>
          </a:p>
        </p:txBody>
      </p:sp>
    </p:spTree>
    <p:extLst>
      <p:ext uri="{BB962C8B-B14F-4D97-AF65-F5344CB8AC3E}">
        <p14:creationId xmlns:p14="http://schemas.microsoft.com/office/powerpoint/2010/main" val="315323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Autofit/>
          </a:bodyPr>
          <a:lstStyle/>
          <a:p>
            <a:r>
              <a:rPr lang="en-US" sz="7200" b="1" dirty="0">
                <a:latin typeface="Arial Black" pitchFamily="34" charset="0"/>
              </a:rPr>
              <a:t>Sing the wondrous love of Jesus,</a:t>
            </a:r>
            <a:br>
              <a:rPr lang="en-US" sz="7200" b="1" dirty="0">
                <a:latin typeface="Arial Black" pitchFamily="34" charset="0"/>
              </a:rPr>
            </a:br>
            <a:r>
              <a:rPr lang="en-US" sz="7200" b="1" dirty="0">
                <a:latin typeface="Arial Black" pitchFamily="34" charset="0"/>
              </a:rPr>
              <a:t>Sing His mercy and His grace;</a:t>
            </a:r>
            <a:br>
              <a:rPr lang="en-US" sz="7200" b="1" dirty="0">
                <a:latin typeface="Arial Black" pitchFamily="34" charset="0"/>
              </a:rPr>
            </a:br>
            <a:r>
              <a:rPr lang="en-US" sz="7200" b="1" dirty="0">
                <a:latin typeface="Arial Black" pitchFamily="34" charset="0"/>
              </a:rPr>
              <a:t>In the mansions bright and blessed</a:t>
            </a:r>
            <a:br>
              <a:rPr lang="en-US" sz="7200" b="1" dirty="0">
                <a:latin typeface="Arial Black" pitchFamily="34" charset="0"/>
              </a:rPr>
            </a:br>
            <a:r>
              <a:rPr lang="en-US" sz="7200" b="1" dirty="0">
                <a:latin typeface="Arial Black" pitchFamily="34" charset="0"/>
              </a:rPr>
              <a:t>He’ll prepare for us a place.</a:t>
            </a:r>
          </a:p>
        </p:txBody>
      </p:sp>
    </p:spTree>
    <p:extLst>
      <p:ext uri="{BB962C8B-B14F-4D97-AF65-F5344CB8AC3E}">
        <p14:creationId xmlns:p14="http://schemas.microsoft.com/office/powerpoint/2010/main" val="70237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2786011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473016"/>
          </a:xfrm>
        </p:spPr>
        <p:txBody>
          <a:bodyPr>
            <a:normAutofit fontScale="90000"/>
          </a:bodyPr>
          <a:lstStyle/>
          <a:p>
            <a:r>
              <a:rPr lang="en-US" sz="7200" b="1" dirty="0">
                <a:latin typeface="Arial Black" pitchFamily="34" charset="0"/>
              </a:rPr>
              <a:t>While we walk the pilgrim pathway</a:t>
            </a:r>
            <a:br>
              <a:rPr lang="en-US" sz="7200" b="1" dirty="0">
                <a:latin typeface="Arial Black" pitchFamily="34" charset="0"/>
              </a:rPr>
            </a:br>
            <a:r>
              <a:rPr lang="en-US" sz="7200" b="1" dirty="0">
                <a:latin typeface="Arial Black" pitchFamily="34" charset="0"/>
              </a:rPr>
              <a:t>Clouds will overspread the sky;</a:t>
            </a:r>
            <a:br>
              <a:rPr lang="en-US" sz="7200" b="1" dirty="0">
                <a:latin typeface="Arial Black" pitchFamily="34" charset="0"/>
              </a:rPr>
            </a:br>
            <a:r>
              <a:rPr lang="en-US" sz="7200" b="1" dirty="0">
                <a:latin typeface="Arial Black" pitchFamily="34" charset="0"/>
              </a:rPr>
              <a:t>But when </a:t>
            </a:r>
            <a:r>
              <a:rPr lang="en-US" sz="7200" b="1" dirty="0" err="1">
                <a:latin typeface="Arial Black" pitchFamily="34" charset="0"/>
              </a:rPr>
              <a:t>trav’ling</a:t>
            </a:r>
            <a:r>
              <a:rPr lang="en-US" sz="7200" b="1" dirty="0">
                <a:latin typeface="Arial Black" pitchFamily="34" charset="0"/>
              </a:rPr>
              <a:t> days are over,</a:t>
            </a:r>
            <a:br>
              <a:rPr lang="en-US" sz="7200" b="1" dirty="0">
                <a:latin typeface="Arial Black" pitchFamily="34" charset="0"/>
              </a:rPr>
            </a:br>
            <a:r>
              <a:rPr lang="en-US" sz="7200" b="1" dirty="0">
                <a:latin typeface="Arial Black" pitchFamily="34" charset="0"/>
              </a:rPr>
              <a:t>Not a shadow not a sigh.</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1283760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2528244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dirty="0">
                <a:latin typeface="Arial Black" pitchFamily="34" charset="0"/>
              </a:rPr>
              <a:t>Let us then be true and faithful,</a:t>
            </a:r>
            <a:br>
              <a:rPr lang="en-US" sz="7200" dirty="0">
                <a:latin typeface="Arial Black" pitchFamily="34" charset="0"/>
              </a:rPr>
            </a:br>
            <a:r>
              <a:rPr lang="en-US" sz="7200" dirty="0">
                <a:latin typeface="Arial Black" pitchFamily="34" charset="0"/>
              </a:rPr>
              <a:t>Trusting, serving every day;</a:t>
            </a:r>
            <a:br>
              <a:rPr lang="en-US" sz="7200" dirty="0">
                <a:latin typeface="Arial Black" pitchFamily="34" charset="0"/>
              </a:rPr>
            </a:br>
            <a:r>
              <a:rPr lang="en-US" sz="7200" dirty="0">
                <a:latin typeface="Arial Black" pitchFamily="34" charset="0"/>
              </a:rPr>
              <a:t>Just one glimpse of Him in glory</a:t>
            </a:r>
            <a:br>
              <a:rPr lang="en-US" sz="7200" dirty="0">
                <a:latin typeface="Arial Black" pitchFamily="34" charset="0"/>
              </a:rPr>
            </a:br>
            <a:r>
              <a:rPr lang="en-US" sz="7200" dirty="0">
                <a:latin typeface="Arial Black" pitchFamily="34" charset="0"/>
              </a:rPr>
              <a:t>Will the toils of life repay.</a:t>
            </a:r>
          </a:p>
        </p:txBody>
      </p:sp>
    </p:spTree>
    <p:extLst>
      <p:ext uri="{BB962C8B-B14F-4D97-AF65-F5344CB8AC3E}">
        <p14:creationId xmlns:p14="http://schemas.microsoft.com/office/powerpoint/2010/main" val="1962263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3293689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lstStyle/>
          <a:p>
            <a:r>
              <a:rPr lang="en-US" b="1" dirty="0">
                <a:latin typeface="Arial Black" pitchFamily="34" charset="0"/>
              </a:rPr>
              <a:t>Onward to the prize before us!</a:t>
            </a:r>
            <a:br>
              <a:rPr lang="en-US" b="1" dirty="0">
                <a:latin typeface="Arial Black" pitchFamily="34" charset="0"/>
              </a:rPr>
            </a:br>
            <a:r>
              <a:rPr lang="en-US" b="1" dirty="0">
                <a:latin typeface="Arial Black" pitchFamily="34" charset="0"/>
              </a:rPr>
              <a:t>Soon His beauty we’ll behold;</a:t>
            </a:r>
            <a:br>
              <a:rPr lang="en-US" b="1" dirty="0">
                <a:latin typeface="Arial Black" pitchFamily="34" charset="0"/>
              </a:rPr>
            </a:br>
            <a:r>
              <a:rPr lang="en-US" b="1" dirty="0">
                <a:latin typeface="Arial Black" pitchFamily="34" charset="0"/>
              </a:rPr>
              <a:t>Soon the pearly gates will open,</a:t>
            </a:r>
            <a:br>
              <a:rPr lang="en-US" b="1" dirty="0">
                <a:latin typeface="Arial Black" pitchFamily="34" charset="0"/>
              </a:rPr>
            </a:br>
            <a:r>
              <a:rPr lang="en-US" b="1" dirty="0">
                <a:latin typeface="Arial Black" pitchFamily="34" charset="0"/>
              </a:rPr>
              <a:t>We shall tread the streets of gold!</a:t>
            </a:r>
          </a:p>
        </p:txBody>
      </p:sp>
    </p:spTree>
    <p:extLst>
      <p:ext uri="{BB962C8B-B14F-4D97-AF65-F5344CB8AC3E}">
        <p14:creationId xmlns:p14="http://schemas.microsoft.com/office/powerpoint/2010/main" val="2424740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371416"/>
          </a:xfrm>
        </p:spPr>
        <p:txBody>
          <a:bodyPr>
            <a:normAutofit fontScale="90000"/>
          </a:bodyPr>
          <a:lstStyle/>
          <a:p>
            <a:r>
              <a:rPr lang="en-US" sz="7200" b="1" dirty="0">
                <a:latin typeface="Arial Black" pitchFamily="34" charset="0"/>
              </a:rPr>
              <a:t>When we all, get to heaven,</a:t>
            </a:r>
            <a:br>
              <a:rPr lang="en-US" sz="7200" b="1" dirty="0">
                <a:latin typeface="Arial Black" pitchFamily="34" charset="0"/>
              </a:rPr>
            </a:br>
            <a:r>
              <a:rPr lang="en-US" sz="7200" b="1" dirty="0">
                <a:latin typeface="Arial Black" pitchFamily="34" charset="0"/>
              </a:rPr>
              <a:t>What a day of rejoicing that will be!</a:t>
            </a:r>
            <a:br>
              <a:rPr lang="en-US" sz="7200" b="1" dirty="0">
                <a:latin typeface="Arial Black" pitchFamily="34" charset="0"/>
              </a:rPr>
            </a:br>
            <a:r>
              <a:rPr lang="en-US" sz="7200" b="1" dirty="0">
                <a:latin typeface="Arial Black" pitchFamily="34" charset="0"/>
              </a:rPr>
              <a:t>When we all, see Jesus,</a:t>
            </a:r>
            <a:br>
              <a:rPr lang="en-US" sz="7200" b="1" dirty="0">
                <a:latin typeface="Arial Black" pitchFamily="34" charset="0"/>
              </a:rPr>
            </a:br>
            <a:r>
              <a:rPr lang="en-US" sz="7200" b="1" dirty="0">
                <a:latin typeface="Arial Black" pitchFamily="34" charset="0"/>
              </a:rPr>
              <a:t>We’ll sing and shout the victory!</a:t>
            </a:r>
            <a:br>
              <a:rPr lang="en-US" sz="7200" b="1" dirty="0">
                <a:latin typeface="Arial Black" pitchFamily="34" charset="0"/>
              </a:rPr>
            </a:br>
            <a:endParaRPr lang="en-US" sz="7200" b="1" dirty="0">
              <a:latin typeface="Arial Black" pitchFamily="34" charset="0"/>
            </a:endParaRPr>
          </a:p>
        </p:txBody>
      </p:sp>
    </p:spTree>
    <p:extLst>
      <p:ext uri="{BB962C8B-B14F-4D97-AF65-F5344CB8AC3E}">
        <p14:creationId xmlns:p14="http://schemas.microsoft.com/office/powerpoint/2010/main" val="3504703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3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lstStyle/>
          <a:p>
            <a:r>
              <a:rPr lang="en-US" sz="9600" b="1" i="1" kern="0" dirty="0">
                <a:solidFill>
                  <a:srgbClr val="000000"/>
                </a:solidFill>
                <a:latin typeface="Arial Rounded MT Bold" pitchFamily="34" charset="0"/>
                <a:cs typeface="Arial"/>
              </a:rPr>
              <a:t>Holy, Holy, Holy! Lord God Almighty</a:t>
            </a:r>
            <a:br>
              <a:rPr lang="en-US" sz="9600" b="1" i="1" kern="0" dirty="0">
                <a:solidFill>
                  <a:srgbClr val="000000"/>
                </a:solidFill>
                <a:latin typeface="Arial Rounded MT Bold" pitchFamily="34" charset="0"/>
                <a:cs typeface="Arial"/>
              </a:rPr>
            </a:br>
            <a:br>
              <a:rPr lang="en-US" sz="9600" b="1" i="1" kern="0" dirty="0">
                <a:solidFill>
                  <a:srgbClr val="000000"/>
                </a:solidFill>
                <a:latin typeface="Arial Rounded MT Bold" pitchFamily="34" charset="0"/>
                <a:cs typeface="Arial"/>
              </a:rPr>
            </a:br>
            <a:r>
              <a:rPr lang="en-US" sz="9600" b="1" i="1" kern="0" dirty="0">
                <a:solidFill>
                  <a:srgbClr val="000000"/>
                </a:solidFill>
                <a:latin typeface="Arial Rounded MT Bold" pitchFamily="34" charset="0"/>
                <a:cs typeface="Arial"/>
              </a:rPr>
              <a:t>Hymn # 3</a:t>
            </a:r>
            <a:endParaRPr lang="en-US" dirty="0"/>
          </a:p>
        </p:txBody>
      </p:sp>
    </p:spTree>
    <p:extLst>
      <p:ext uri="{BB962C8B-B14F-4D97-AF65-F5344CB8AC3E}">
        <p14:creationId xmlns:p14="http://schemas.microsoft.com/office/powerpoint/2010/main" val="3311879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7066" b="1" dirty="0">
                <a:solidFill>
                  <a:srgbClr val="000000"/>
                </a:solidFill>
                <a:latin typeface="Arial Rounded MT Bold" pitchFamily="34" charset="0"/>
                <a:ea typeface="+mn-ea"/>
                <a:cs typeface="Arial" charset="0"/>
              </a:rPr>
              <a:t>Holy, holy, holy! </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Lord God Almighty!</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Early in the morning </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our song shall rise to Thee;</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Holy, holy, holy! </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merciful and mighty!</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God in three persons, </a:t>
            </a:r>
            <a:br>
              <a:rPr lang="en-US" sz="7066" b="1" dirty="0">
                <a:solidFill>
                  <a:srgbClr val="000000"/>
                </a:solidFill>
                <a:latin typeface="Arial Rounded MT Bold" pitchFamily="34" charset="0"/>
                <a:ea typeface="+mn-ea"/>
                <a:cs typeface="Arial" charset="0"/>
              </a:rPr>
            </a:br>
            <a:r>
              <a:rPr lang="en-US" sz="7066" b="1" dirty="0">
                <a:solidFill>
                  <a:srgbClr val="000000"/>
                </a:solidFill>
                <a:latin typeface="Arial Rounded MT Bold" pitchFamily="34" charset="0"/>
                <a:ea typeface="+mn-ea"/>
                <a:cs typeface="Arial" charset="0"/>
              </a:rPr>
              <a:t>blessed Trinity!</a:t>
            </a:r>
            <a:br>
              <a:rPr lang="en-US" sz="7200"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311722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11582400" cy="7823200"/>
          </a:xfrm>
        </p:spPr>
        <p:txBody>
          <a:bodyPr>
            <a:noAutofit/>
          </a:bodyPr>
          <a:lstStyle/>
          <a:p>
            <a:pPr lvl="0" eaLnBrk="0" fontAlgn="base" hangingPunct="0">
              <a:spcAft>
                <a:spcPct val="0"/>
              </a:spcAft>
            </a:pPr>
            <a:r>
              <a:rPr lang="en-US" b="1" dirty="0">
                <a:solidFill>
                  <a:srgbClr val="000000"/>
                </a:solidFill>
                <a:latin typeface="Arial Rounded MT Bold" pitchFamily="34" charset="0"/>
                <a:ea typeface="+mn-ea"/>
                <a:cs typeface="Arial" charset="0"/>
              </a:rPr>
              <a:t>Holy, holy, holy!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all the saints adore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Casting down their golden crowns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around the glassy sea;</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Cherubim and seraphim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falling down before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Which wert and art,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and evermore </a:t>
            </a:r>
            <a:r>
              <a:rPr lang="en-US" b="1" dirty="0" err="1">
                <a:solidFill>
                  <a:srgbClr val="000000"/>
                </a:solidFill>
                <a:latin typeface="Arial Rounded MT Bold" pitchFamily="34" charset="0"/>
                <a:ea typeface="+mn-ea"/>
                <a:cs typeface="Arial" charset="0"/>
              </a:rPr>
              <a:t>shalt</a:t>
            </a:r>
            <a:r>
              <a:rPr lang="en-US" b="1" dirty="0">
                <a:solidFill>
                  <a:srgbClr val="000000"/>
                </a:solidFill>
                <a:latin typeface="Arial Rounded MT Bold" pitchFamily="34" charset="0"/>
                <a:ea typeface="+mn-ea"/>
                <a:cs typeface="Arial" charset="0"/>
              </a:rPr>
              <a:t> be.</a:t>
            </a:r>
            <a:br>
              <a:rPr lang="en-US"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213564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473016"/>
          </a:xfrm>
        </p:spPr>
        <p:txBody>
          <a:bodyPr>
            <a:noAutofit/>
          </a:bodyPr>
          <a:lstStyle/>
          <a:p>
            <a:pPr lvl="0" eaLnBrk="0" fontAlgn="base" hangingPunct="0">
              <a:spcAft>
                <a:spcPct val="0"/>
              </a:spcAft>
            </a:pPr>
            <a:r>
              <a:rPr lang="en-US" b="1" dirty="0">
                <a:solidFill>
                  <a:srgbClr val="000000"/>
                </a:solidFill>
                <a:latin typeface="Arial Rounded MT Bold" pitchFamily="34" charset="0"/>
                <a:ea typeface="+mn-ea"/>
                <a:cs typeface="Arial" charset="0"/>
              </a:rPr>
              <a:t>Holy, holy, holy!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though the darkness hide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Though the eye of sinful man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Thy glory may not see,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Only Thou art holy;</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there is none beside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Perfect in </a:t>
            </a:r>
            <a:r>
              <a:rPr lang="en-US" b="1" dirty="0" err="1">
                <a:solidFill>
                  <a:srgbClr val="000000"/>
                </a:solidFill>
                <a:latin typeface="Arial Rounded MT Bold" pitchFamily="34" charset="0"/>
                <a:ea typeface="+mn-ea"/>
                <a:cs typeface="Arial" charset="0"/>
              </a:rPr>
              <a:t>pow’r</a:t>
            </a:r>
            <a:r>
              <a:rPr lang="en-US" b="1" dirty="0">
                <a:solidFill>
                  <a:srgbClr val="000000"/>
                </a:solidFill>
                <a:latin typeface="Arial Rounded MT Bold" pitchFamily="34" charset="0"/>
                <a:ea typeface="+mn-ea"/>
                <a:cs typeface="Arial" charset="0"/>
              </a:rPr>
              <a:t>,</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in love, and purity.</a:t>
            </a:r>
          </a:p>
        </p:txBody>
      </p:sp>
    </p:spTree>
    <p:extLst>
      <p:ext uri="{BB962C8B-B14F-4D97-AF65-F5344CB8AC3E}">
        <p14:creationId xmlns:p14="http://schemas.microsoft.com/office/powerpoint/2010/main" val="247023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11582400" cy="7823200"/>
          </a:xfrm>
        </p:spPr>
        <p:txBody>
          <a:bodyPr>
            <a:normAutofit fontScale="90000"/>
          </a:bodyPr>
          <a:lstStyle/>
          <a:p>
            <a:pPr lvl="0" eaLnBrk="0" fontAlgn="base" hangingPunct="0">
              <a:spcAft>
                <a:spcPct val="0"/>
              </a:spcAft>
            </a:pPr>
            <a:r>
              <a:rPr lang="en-US" sz="6533" b="1" dirty="0">
                <a:solidFill>
                  <a:srgbClr val="000000"/>
                </a:solidFill>
                <a:latin typeface="Arial Rounded MT Bold" pitchFamily="34" charset="0"/>
                <a:ea typeface="+mn-ea"/>
                <a:cs typeface="Arial" charset="0"/>
              </a:rPr>
              <a:t>Holy, holy, holy! </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Lord God Almighty!</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All Thy works shall praise Thy name,</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in earth, and sky, and sea;</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Holy, holy, holy! </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merciful and mighty!</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God in three persons, </a:t>
            </a:r>
            <a:br>
              <a:rPr lang="en-US" sz="6533" b="1" dirty="0">
                <a:solidFill>
                  <a:srgbClr val="000000"/>
                </a:solidFill>
                <a:latin typeface="Arial Rounded MT Bold" pitchFamily="34" charset="0"/>
                <a:ea typeface="+mn-ea"/>
                <a:cs typeface="Arial" charset="0"/>
              </a:rPr>
            </a:br>
            <a:r>
              <a:rPr lang="en-US" sz="6533" b="1" dirty="0">
                <a:solidFill>
                  <a:srgbClr val="000000"/>
                </a:solidFill>
                <a:latin typeface="Arial Rounded MT Bold" pitchFamily="34" charset="0"/>
                <a:ea typeface="+mn-ea"/>
                <a:cs typeface="Arial" charset="0"/>
              </a:rPr>
              <a:t>blessed Trinity!</a:t>
            </a:r>
            <a:br>
              <a:rPr lang="en-US"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3075483656"/>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5815</TotalTime>
  <Words>1167</Words>
  <Application>Microsoft Office PowerPoint</Application>
  <PresentationFormat>Custom</PresentationFormat>
  <Paragraphs>67</Paragraphs>
  <Slides>50</Slides>
  <Notes>2</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50</vt:i4>
      </vt:variant>
    </vt:vector>
  </HeadingPairs>
  <TitlesOfParts>
    <vt:vector size="72" baseType="lpstr">
      <vt:lpstr>MS PGothic</vt:lpstr>
      <vt:lpstr>Aharoni</vt:lpstr>
      <vt:lpstr>Algerian</vt:lpstr>
      <vt:lpstr>Amasis MT Pro Black</vt:lpstr>
      <vt:lpstr>Arial</vt:lpstr>
      <vt:lpstr>Arial Black</vt:lpstr>
      <vt:lpstr>Arial Rounded MT Bold</vt:lpstr>
      <vt:lpstr>Baguet Script</vt:lpstr>
      <vt:lpstr>Berlin Sans FB</vt:lpstr>
      <vt:lpstr>Bernard MT Condensed</vt:lpstr>
      <vt:lpstr>Broadway</vt:lpstr>
      <vt:lpstr>Calibri</vt:lpstr>
      <vt:lpstr>Calibri Light</vt:lpstr>
      <vt:lpstr>3_Office Theme</vt:lpstr>
      <vt:lpstr>4_Office Theme</vt:lpstr>
      <vt:lpstr>6_Office Theme</vt:lpstr>
      <vt:lpstr>7_Office Theme</vt:lpstr>
      <vt:lpstr>Office 2013 - 2022 Theme</vt:lpstr>
      <vt:lpstr>1_Office Theme</vt:lpstr>
      <vt:lpstr>Office Theme</vt:lpstr>
      <vt:lpstr>2_Office Theme</vt:lpstr>
      <vt:lpstr>5_Office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Holy, Holy, Holy! Lord God Almighty  Hymn # 3</vt:lpstr>
      <vt:lpstr>Holy, holy, holy!  Lord God Almighty! Early in the morning  our song shall rise to Thee; Holy, holy, holy!  merciful and mighty! God in three persons,  blessed Trinity! </vt:lpstr>
      <vt:lpstr>Holy, holy, holy!  all the saints adore Thee, Casting down their golden crowns  around the glassy sea; Cherubim and seraphim  falling down before Thee, Which wert and art,  and evermore shalt be. </vt:lpstr>
      <vt:lpstr>Holy, holy, holy!  though the darkness hide Thee, Though the eye of sinful man  Thy glory may not see, Only Thou art holy; there is none beside Thee, Perfect in pow’r, in love, and purity.</vt:lpstr>
      <vt:lpstr>Holy, holy, holy!  Lord God Almighty! All Thy works shall praise Thy name, in earth, and sky, and sea; Holy, holy, holy!  merciful and mighty! God in three persons,  blessed Trinity! </vt:lpstr>
      <vt:lpstr>PowerPoint Presentation</vt:lpstr>
      <vt:lpstr>WELCOME</vt:lpstr>
      <vt:lpstr>Call To Worship   Elder Roy Palk Liturgist      </vt:lpstr>
      <vt:lpstr>Reader:  Great and marvelous are your deeds, Lord God Almighty! Just and true are your ways, King of the ages! </vt:lpstr>
      <vt:lpstr>People: You alone are holy. We worship you!</vt:lpstr>
      <vt:lpstr>PowerPoint Presentation</vt:lpstr>
      <vt:lpstr>Prayer of confession  </vt:lpstr>
      <vt:lpstr>Reader:  Lord, you are a God who keeps promises.  In our prayers and songs we say that we want to be Christians, but then we forget our promises.</vt:lpstr>
      <vt:lpstr>People: Lord, forgive us our sins.</vt:lpstr>
      <vt:lpstr>Reader:  Our actions do not match up with our words. We say mean things to other people, we hurt their feelings, we think of ourselves first, and worst of all, we ignore you.</vt:lpstr>
      <vt:lpstr>People: Lord, forgive us our sins.</vt:lpstr>
      <vt:lpstr>Reader:  Lord, forgive us and hear our prayers for Jesus’ sake. </vt:lpstr>
      <vt:lpstr>A Moment for Silent Confession</vt:lpstr>
      <vt:lpstr>Words of Assurance and Pardon of the Gospel  (based on 2 Corinthians 4:6, NIV) Bill Sandhoff, Liturgist </vt:lpstr>
      <vt:lpstr>Reader:  May almighty God,  who caused light to shine out of darkness, shine in our hearts, </vt:lpstr>
      <vt:lpstr>Reader:  cleansing us from all our sins,  restoring us to the light of the knowledge of God’s glory,   in the love of Jesus Christ, our Savior. Amen. </vt:lpstr>
      <vt:lpstr>PowerPoint Presentation</vt:lpstr>
      <vt:lpstr>Peace Like A River  Hymn # 750</vt:lpstr>
      <vt:lpstr>I’ve got peace like a river, I’ve got peace like a river, I’ve got peace like a river in my soul</vt:lpstr>
      <vt:lpstr>I’ve got peace like a river, I’ve got peace like a river, I’ve got peace like a river in my soul</vt:lpstr>
      <vt:lpstr>I’ve got love like an ocean, I’ve got love like an ocean, I’ve got love like an ocean in my soul.</vt:lpstr>
      <vt:lpstr>I’ve got love like an ocean, I’ve got love like an ocean, I’ve got love like an ocean in my soul.</vt:lpstr>
      <vt:lpstr>I’ve got joy like a fountain, I’ve got joy like a fountain, I’ve got joy like a fountain in my soul</vt:lpstr>
      <vt:lpstr>I’ve got joy like a fountain, I’ve got joy like a fountain, I’ve got joy like a fountain in my soul</vt:lpstr>
      <vt:lpstr>PowerPoint Presentation</vt:lpstr>
      <vt:lpstr>Teaching Moment  “Expositions from Sermon on the Mount”   </vt:lpstr>
      <vt:lpstr>PowerPoint Presentation</vt:lpstr>
      <vt:lpstr>OFFERTORY</vt:lpstr>
      <vt:lpstr>Offsite contributions can be made via Tithely.com the instructions are on our website bayshoregardenscommunitychurch.com or  checks can be mailed to 6228 26th street west Bradenton FL 34207</vt:lpstr>
      <vt:lpstr>Holy Communion</vt:lpstr>
      <vt:lpstr>WHEN WE ALL GET TO HEAVEN  HYMN # 772</vt:lpstr>
      <vt:lpstr>Sing the wondrous love of Jesus, Sing His mercy and His grace; In the mansions bright and blessed He’ll prepare for us a place.</vt:lpstr>
      <vt:lpstr>When we all, get to heaven, What a day of rejoicing that will be! When we all, see Jesus, We’ll sing and shout the victory! </vt:lpstr>
      <vt:lpstr>While we walk the pilgrim pathway Clouds will overspread the sky; But when trav’ling days are over, Not a shadow not a sigh. </vt:lpstr>
      <vt:lpstr>When we all, get to heaven, What a day of rejoicing that will be! When we all, see Jesus, We’ll sing and shout the victory! </vt:lpstr>
      <vt:lpstr>Let us then be true and faithful, Trusting, serving every day; Just one glimpse of Him in glory Will the toils of life repay.</vt:lpstr>
      <vt:lpstr>When we all, get to heaven, What a day of rejoicing that will be! When we all, see Jesus, We’ll sing and shout the victory! </vt:lpstr>
      <vt:lpstr>Onward to the prize before us! Soon His beauty we’ll behold; Soon the pearly gates will open, We shall tread the streets of gold!</vt:lpstr>
      <vt:lpstr>When we all, get to heaven, What a day of rejoicing that will be! When we all, see Jesus, We’ll sing and shout the victory!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274</cp:revision>
  <dcterms:created xsi:type="dcterms:W3CDTF">2021-03-31T13:56:44Z</dcterms:created>
  <dcterms:modified xsi:type="dcterms:W3CDTF">2024-10-06T12:37:25Z</dcterms:modified>
</cp:coreProperties>
</file>