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591" r:id="rId5"/>
    <p:sldMasterId id="2147484633" r:id="rId6"/>
    <p:sldMasterId id="2147484636" r:id="rId7"/>
    <p:sldMasterId id="2147484639" r:id="rId8"/>
    <p:sldMasterId id="2147484645" r:id="rId9"/>
  </p:sldMasterIdLst>
  <p:notesMasterIdLst>
    <p:notesMasterId r:id="rId66"/>
  </p:notesMasterIdLst>
  <p:sldIdLst>
    <p:sldId id="2920" r:id="rId10"/>
    <p:sldId id="610" r:id="rId11"/>
    <p:sldId id="469" r:id="rId12"/>
    <p:sldId id="470" r:id="rId13"/>
    <p:sldId id="3405" r:id="rId14"/>
    <p:sldId id="3406" r:id="rId15"/>
    <p:sldId id="259" r:id="rId16"/>
    <p:sldId id="260" r:id="rId17"/>
    <p:sldId id="3407" r:id="rId18"/>
    <p:sldId id="3408" r:id="rId19"/>
    <p:sldId id="1986" r:id="rId20"/>
    <p:sldId id="427" r:id="rId21"/>
    <p:sldId id="639" r:id="rId22"/>
    <p:sldId id="2778" r:id="rId23"/>
    <p:sldId id="3387" r:id="rId24"/>
    <p:sldId id="3386" r:id="rId25"/>
    <p:sldId id="3388" r:id="rId26"/>
    <p:sldId id="3385" r:id="rId27"/>
    <p:sldId id="3100" r:id="rId28"/>
    <p:sldId id="3249" r:id="rId29"/>
    <p:sldId id="3318" r:id="rId30"/>
    <p:sldId id="3369" r:id="rId31"/>
    <p:sldId id="3389" r:id="rId32"/>
    <p:sldId id="3365" r:id="rId33"/>
    <p:sldId id="3409" r:id="rId34"/>
    <p:sldId id="3317" r:id="rId35"/>
    <p:sldId id="3390" r:id="rId36"/>
    <p:sldId id="3347" r:id="rId37"/>
    <p:sldId id="3410" r:id="rId38"/>
    <p:sldId id="2693" r:id="rId39"/>
    <p:sldId id="3269" r:id="rId40"/>
    <p:sldId id="3323" r:id="rId41"/>
    <p:sldId id="3271" r:id="rId42"/>
    <p:sldId id="256" r:id="rId43"/>
    <p:sldId id="3411" r:id="rId44"/>
    <p:sldId id="3412" r:id="rId45"/>
    <p:sldId id="3413" r:id="rId46"/>
    <p:sldId id="3414" r:id="rId47"/>
    <p:sldId id="261" r:id="rId48"/>
    <p:sldId id="454" r:id="rId49"/>
    <p:sldId id="455" r:id="rId50"/>
    <p:sldId id="1001" r:id="rId51"/>
    <p:sldId id="1943" r:id="rId52"/>
    <p:sldId id="3397" r:id="rId53"/>
    <p:sldId id="3398" r:id="rId54"/>
    <p:sldId id="3399" r:id="rId55"/>
    <p:sldId id="3400" r:id="rId56"/>
    <p:sldId id="3418" r:id="rId57"/>
    <p:sldId id="3419" r:id="rId58"/>
    <p:sldId id="3420" r:id="rId59"/>
    <p:sldId id="3421" r:id="rId60"/>
    <p:sldId id="3422" r:id="rId61"/>
    <p:sldId id="3423" r:id="rId62"/>
    <p:sldId id="3424" r:id="rId63"/>
    <p:sldId id="3425" r:id="rId64"/>
    <p:sldId id="464" r:id="rId65"/>
  </p:sldIdLst>
  <p:sldSz cx="13716000" cy="9144000"/>
  <p:notesSz cx="6858000" cy="91440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2" d="100"/>
          <a:sy n="22" d="100"/>
        </p:scale>
        <p:origin x="60" y="1338"/>
      </p:cViewPr>
      <p:guideLst>
        <p:guide orient="horz" pos="2880"/>
        <p:guide pos="43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11/17/2024</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56</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11/17/2024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44763" y="3340100"/>
            <a:ext cx="580251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943726" y="3340100"/>
            <a:ext cx="58310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6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11/17/2024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1101590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6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377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407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1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31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CE321C5-D2F4-DF06-EAAE-4AF6774308AA}"/>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217A50CC-CEA7-948E-8358-FD5D0F5DC891}"/>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88973250-4D8E-E754-17F7-531D2B0F5E97}"/>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5873696F-7099-49E2-B1D1-D63E576DF2B8}"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35889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D232B4-2112-62C9-C5EF-41569F3549C8}"/>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49FA1286-E2E1-CF05-84FB-2ACC0C7D3513}"/>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8A157921-30EC-BD43-6986-49298D47DDFF}"/>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847E9344-DF16-4B14-BC6E-6245CA1E7573}"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55366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88D544D0-CC6D-4E5D-A899-AFC2E6AEAE32}" type="datetimeFigureOut">
              <a:rPr lang="en-US" smtClean="0">
                <a:solidFill>
                  <a:prstClr val="black">
                    <a:tint val="75000"/>
                  </a:prstClr>
                </a:solidFill>
              </a:rPr>
              <a:pPr defTabSz="1219170"/>
              <a:t>11/17/2024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BFE3ACF-10F4-4267-AB63-B98EB194172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75316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11/17/2024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88D544D0-CC6D-4E5D-A899-AFC2E6AEAE32}" type="datetimeFigureOut">
              <a:rPr lang="en-US" smtClean="0">
                <a:solidFill>
                  <a:prstClr val="black">
                    <a:tint val="75000"/>
                  </a:prstClr>
                </a:solidFill>
              </a:rPr>
              <a:pPr defTabSz="1219170"/>
              <a:t>11/17/2024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BFE3ACF-10F4-4267-AB63-B98EB1941722}"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11053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CE9BD6E0-BC81-89AE-56E5-D057180D72FF}"/>
              </a:ext>
            </a:extLst>
          </p:cNvPr>
          <p:cNvGrpSpPr>
            <a:grpSpLocks/>
          </p:cNvGrpSpPr>
          <p:nvPr/>
        </p:nvGrpSpPr>
        <p:grpSpPr bwMode="auto">
          <a:xfrm>
            <a:off x="-11906" y="-10584"/>
            <a:ext cx="13754102" cy="9165168"/>
            <a:chOff x="-8466" y="-8468"/>
            <a:chExt cx="9169804" cy="6874935"/>
          </a:xfrm>
        </p:grpSpPr>
        <p:cxnSp>
          <p:nvCxnSpPr>
            <p:cNvPr id="5" name="Straight Connector 4">
              <a:extLst>
                <a:ext uri="{FF2B5EF4-FFF2-40B4-BE49-F238E27FC236}">
                  <a16:creationId xmlns:a16="http://schemas.microsoft.com/office/drawing/2014/main" id="{AFCAACDD-930F-72C1-7C13-D74D25F8008B}"/>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B781A34-AD94-004F-29EC-84AED8FECE98}"/>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0B9AAB52-F25F-F6A2-E72D-7C29CAF31F7F}"/>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044DBCDC-6467-951A-45AD-8A8507FC6367}"/>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69446B87-68D6-90BE-6E5D-6F6251602AEA}"/>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E5192288-F21E-BE81-7087-84800B44C7ED}"/>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6198AA36-1FF1-81EB-D4AA-512F48FB8E9E}"/>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1F09507E-91CD-9A99-BBEF-A6900511BA3A}"/>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4FAF3EF4-8369-0100-67BF-3E6C4DEB61D7}"/>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3E9E3221-7FD8-3457-C31A-8B4B13B26CCB}"/>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695893" y="3206046"/>
            <a:ext cx="8740079" cy="2195069"/>
          </a:xfrm>
        </p:spPr>
        <p:txBody>
          <a:bodyPr anchor="b">
            <a:noAutofit/>
          </a:bodyPr>
          <a:lstStyle>
            <a:lvl1pPr algn="r">
              <a:defRPr sz="72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695893" y="5401113"/>
            <a:ext cx="8740079" cy="1462532"/>
          </a:xfrm>
        </p:spPr>
        <p:txBody>
          <a:bodyPr/>
          <a:lstStyle>
            <a:lvl1pPr marL="0" indent="0" algn="r">
              <a:buNone/>
              <a:defRPr>
                <a:solidFill>
                  <a:schemeClr val="tx1">
                    <a:lumMod val="50000"/>
                    <a:lumOff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5EAAF5D6-BCF6-B0C4-C45D-6C8EFD891E73}"/>
              </a:ext>
            </a:extLst>
          </p:cNvPr>
          <p:cNvSpPr>
            <a:spLocks noGrp="1"/>
          </p:cNvSpPr>
          <p:nvPr>
            <p:ph type="dt" sz="half" idx="10"/>
          </p:nvPr>
        </p:nvSpPr>
        <p:spPr/>
        <p:txBody>
          <a:bodyPr/>
          <a:lstStyle>
            <a:lvl1pPr>
              <a:defRPr/>
            </a:lvl1pPr>
          </a:lstStyle>
          <a:p>
            <a:pPr defTabSz="609585">
              <a:defRPr/>
            </a:pPr>
            <a:endParaRPr lang="en-US">
              <a:solidFill>
                <a:prstClr val="black">
                  <a:tint val="75000"/>
                </a:prstClr>
              </a:solidFill>
            </a:endParaRPr>
          </a:p>
        </p:txBody>
      </p:sp>
      <p:sp>
        <p:nvSpPr>
          <p:cNvPr id="16" name="Footer Placeholder 4">
            <a:extLst>
              <a:ext uri="{FF2B5EF4-FFF2-40B4-BE49-F238E27FC236}">
                <a16:creationId xmlns:a16="http://schemas.microsoft.com/office/drawing/2014/main" id="{E4BC7C59-9492-994E-FA0E-5A226B485FAD}"/>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17" name="Slide Number Placeholder 5">
            <a:extLst>
              <a:ext uri="{FF2B5EF4-FFF2-40B4-BE49-F238E27FC236}">
                <a16:creationId xmlns:a16="http://schemas.microsoft.com/office/drawing/2014/main" id="{86582D77-C5AE-9F03-AD97-7499956F6050}"/>
              </a:ext>
            </a:extLst>
          </p:cNvPr>
          <p:cNvSpPr>
            <a:spLocks noGrp="1"/>
          </p:cNvSpPr>
          <p:nvPr>
            <p:ph type="sldNum" sz="quarter" idx="12"/>
          </p:nvPr>
        </p:nvSpPr>
        <p:spPr/>
        <p:txBody>
          <a:bodyPr/>
          <a:lstStyle>
            <a:lvl1pPr>
              <a:defRPr/>
            </a:lvl1pPr>
          </a:lstStyle>
          <a:p>
            <a:pPr defTabSz="609585">
              <a:defRPr/>
            </a:pPr>
            <a:fld id="{EDA27B85-C5D8-470C-A66D-C371A0B4A10A}" type="slidenum">
              <a:rPr lang="en-US" altLang="en-US" smtClean="0">
                <a:solidFill>
                  <a:srgbClr val="90C226"/>
                </a:solidFill>
              </a:rPr>
              <a:pPr defTabSz="609585">
                <a:defRPr/>
              </a:pPr>
              <a:t>‹#›</a:t>
            </a:fld>
            <a:endParaRPr lang="en-US" altLang="en-US">
              <a:solidFill>
                <a:srgbClr val="90C226"/>
              </a:solidFill>
            </a:endParaRPr>
          </a:p>
        </p:txBody>
      </p:sp>
    </p:spTree>
    <p:extLst>
      <p:ext uri="{BB962C8B-B14F-4D97-AF65-F5344CB8AC3E}">
        <p14:creationId xmlns:p14="http://schemas.microsoft.com/office/powerpoint/2010/main" val="226692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49B216E-79F4-1D9F-DFFA-226A45326DE0}"/>
              </a:ext>
            </a:extLst>
          </p:cNvPr>
          <p:cNvSpPr>
            <a:spLocks noGrp="1"/>
          </p:cNvSpPr>
          <p:nvPr>
            <p:ph type="dt" sz="half" idx="10"/>
          </p:nvPr>
        </p:nvSpPr>
        <p:spPr/>
        <p:txBody>
          <a:bodyPr/>
          <a:lstStyle>
            <a:lvl1pPr>
              <a:defRPr/>
            </a:lvl1pPr>
          </a:lstStyle>
          <a:p>
            <a:pPr defTabSz="609585">
              <a:defRPr/>
            </a:pPr>
            <a:endParaRPr lang="en-US">
              <a:solidFill>
                <a:prstClr val="black">
                  <a:tint val="75000"/>
                </a:prstClr>
              </a:solidFill>
            </a:endParaRPr>
          </a:p>
        </p:txBody>
      </p:sp>
      <p:sp>
        <p:nvSpPr>
          <p:cNvPr id="3" name="Footer Placeholder 4">
            <a:extLst>
              <a:ext uri="{FF2B5EF4-FFF2-40B4-BE49-F238E27FC236}">
                <a16:creationId xmlns:a16="http://schemas.microsoft.com/office/drawing/2014/main" id="{9A6A7ED3-0BA0-48FC-BC70-F5E4EAB28366}"/>
              </a:ext>
            </a:extLst>
          </p:cNvPr>
          <p:cNvSpPr>
            <a:spLocks noGrp="1"/>
          </p:cNvSpPr>
          <p:nvPr>
            <p:ph type="ftr" sz="quarter" idx="11"/>
          </p:nvPr>
        </p:nvSpPr>
        <p:spPr/>
        <p:txBody>
          <a:bodyPr/>
          <a:lstStyle>
            <a:lvl1pPr>
              <a:defRPr/>
            </a:lvl1pPr>
          </a:lstStyle>
          <a:p>
            <a:pPr defTabSz="609585">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93B3C082-6FC6-F293-7FD2-3B1D38CC7325}"/>
              </a:ext>
            </a:extLst>
          </p:cNvPr>
          <p:cNvSpPr>
            <a:spLocks noGrp="1"/>
          </p:cNvSpPr>
          <p:nvPr>
            <p:ph type="sldNum" sz="quarter" idx="12"/>
          </p:nvPr>
        </p:nvSpPr>
        <p:spPr/>
        <p:txBody>
          <a:bodyPr/>
          <a:lstStyle>
            <a:lvl1pPr>
              <a:defRPr/>
            </a:lvl1pPr>
          </a:lstStyle>
          <a:p>
            <a:pPr defTabSz="609585">
              <a:defRPr/>
            </a:pPr>
            <a:fld id="{0D8EDCDD-132E-4D25-825B-E8678455FDBB}" type="slidenum">
              <a:rPr lang="en-US" altLang="en-US" smtClean="0">
                <a:solidFill>
                  <a:srgbClr val="90C226"/>
                </a:solidFill>
              </a:rPr>
              <a:pPr defTabSz="609585">
                <a:defRPr/>
              </a:pPr>
              <a:t>‹#›</a:t>
            </a:fld>
            <a:endParaRPr lang="en-US" altLang="en-US">
              <a:solidFill>
                <a:srgbClr val="90C226"/>
              </a:solidFill>
            </a:endParaRPr>
          </a:p>
        </p:txBody>
      </p:sp>
    </p:spTree>
    <p:extLst>
      <p:ext uri="{BB962C8B-B14F-4D97-AF65-F5344CB8AC3E}">
        <p14:creationId xmlns:p14="http://schemas.microsoft.com/office/powerpoint/2010/main" val="317317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028700"/>
            <a:fld id="{4B3C3362-F33C-43BA-B4BD-4BB3FAC89343}" type="datetimeFigureOut">
              <a:rPr lang="en-US" smtClean="0">
                <a:solidFill>
                  <a:prstClr val="black">
                    <a:tint val="75000"/>
                  </a:prstClr>
                </a:solidFill>
              </a:rPr>
              <a:pPr defTabSz="1028700"/>
              <a:t>11/17/2024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0287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028700"/>
            <a:fld id="{3698E0D0-EFDF-4911-B347-997B4539FAA0}" type="slidenum">
              <a:rPr lang="en-US" smtClean="0">
                <a:solidFill>
                  <a:prstClr val="black">
                    <a:tint val="75000"/>
                  </a:prstClr>
                </a:solidFill>
              </a:rPr>
              <a:pPr defTabSz="1028700"/>
              <a:t>‹#›</a:t>
            </a:fld>
            <a:endParaRPr lang="en-US">
              <a:solidFill>
                <a:prstClr val="black">
                  <a:tint val="75000"/>
                </a:prstClr>
              </a:solidFill>
            </a:endParaRPr>
          </a:p>
        </p:txBody>
      </p:sp>
    </p:spTree>
    <p:extLst>
      <p:ext uri="{BB962C8B-B14F-4D97-AF65-F5344CB8AC3E}">
        <p14:creationId xmlns:p14="http://schemas.microsoft.com/office/powerpoint/2010/main" val="4102594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028700"/>
            <a:fld id="{4B3C3362-F33C-43BA-B4BD-4BB3FAC89343}" type="datetimeFigureOut">
              <a:rPr lang="en-US" smtClean="0">
                <a:solidFill>
                  <a:prstClr val="black">
                    <a:tint val="75000"/>
                  </a:prstClr>
                </a:solidFill>
              </a:rPr>
              <a:pPr defTabSz="1028700"/>
              <a:t>11/17/2024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0287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028700"/>
            <a:fld id="{3698E0D0-EFDF-4911-B347-997B4539FAA0}" type="slidenum">
              <a:rPr lang="en-US" smtClean="0">
                <a:solidFill>
                  <a:prstClr val="black">
                    <a:tint val="75000"/>
                  </a:prstClr>
                </a:solidFill>
              </a:rPr>
              <a:pPr defTabSz="1028700"/>
              <a:t>‹#›</a:t>
            </a:fld>
            <a:endParaRPr lang="en-US">
              <a:solidFill>
                <a:prstClr val="black">
                  <a:tint val="75000"/>
                </a:prstClr>
              </a:solidFill>
            </a:endParaRPr>
          </a:p>
        </p:txBody>
      </p:sp>
    </p:spTree>
    <p:extLst>
      <p:ext uri="{BB962C8B-B14F-4D97-AF65-F5344CB8AC3E}">
        <p14:creationId xmlns:p14="http://schemas.microsoft.com/office/powerpoint/2010/main" val="232089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11/17/2024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11/17/2024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11/17/2024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0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33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04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45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hyperlink" Target="https://pixabay.com/en/begging-hands-poor-hope-charity-1922612/" TargetMode="Externa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hyperlink" Target="https://www.publicdomainpictures.net/view-image.php?image=23442&amp;picture=rose-garden" TargetMode="Externa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11/17/2024</a:t>
            </a:fld>
            <a:endParaRPr lang="en-US" dirty="0"/>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fontAlgn="auto">
              <a:spcBef>
                <a:spcPts val="0"/>
              </a:spcBef>
              <a:spcAft>
                <a:spcPts val="0"/>
              </a:spcAft>
              <a:defRPr sz="1350">
                <a:solidFill>
                  <a:prstClr val="black">
                    <a:tint val="75000"/>
                  </a:prstClr>
                </a:solidFill>
                <a:latin typeface="Calibri"/>
                <a:ea typeface="+mn-ea"/>
                <a:cs typeface="+mn-cs"/>
              </a:defRPr>
            </a:lvl1pPr>
          </a:lstStyle>
          <a:p>
            <a:pPr defTabSz="1028700">
              <a:defRPr/>
            </a:pPr>
            <a:fld id="{7F6F31B6-C839-4C65-BC16-623824C7E51B}" type="datetimeFigureOut">
              <a:rPr lang="en-US" smtClean="0"/>
              <a:pPr defTabSz="1028700">
                <a:defRPr/>
              </a:pPr>
              <a:t>11/17/2024</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fontAlgn="auto">
              <a:spcBef>
                <a:spcPts val="0"/>
              </a:spcBef>
              <a:spcAft>
                <a:spcPts val="0"/>
              </a:spcAft>
              <a:defRPr sz="1350">
                <a:solidFill>
                  <a:prstClr val="black">
                    <a:tint val="75000"/>
                  </a:prstClr>
                </a:solidFill>
                <a:latin typeface="Calibri"/>
                <a:ea typeface="+mn-ea"/>
                <a:cs typeface="+mn-cs"/>
              </a:defRPr>
            </a:lvl1pPr>
          </a:lstStyle>
          <a:p>
            <a:pPr defTabSz="1028700">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fontAlgn="auto">
              <a:spcBef>
                <a:spcPts val="0"/>
              </a:spcBef>
              <a:spcAft>
                <a:spcPts val="0"/>
              </a:spcAft>
              <a:defRPr sz="1350">
                <a:solidFill>
                  <a:prstClr val="black">
                    <a:tint val="75000"/>
                  </a:prstClr>
                </a:solidFill>
                <a:latin typeface="Calibri"/>
                <a:ea typeface="+mn-ea"/>
                <a:cs typeface="+mn-cs"/>
              </a:defRPr>
            </a:lvl1pPr>
          </a:lstStyle>
          <a:p>
            <a:pPr defTabSz="1028700">
              <a:defRPr/>
            </a:pPr>
            <a:fld id="{D55A7A56-39C3-40AE-81BB-EA9DE2EB8423}" type="slidenum">
              <a:rPr lang="en-US" smtClean="0"/>
              <a:pPr defTabSz="10287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11/17/2024</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auto">
              <a:spcBef>
                <a:spcPts val="0"/>
              </a:spcBef>
              <a:spcAft>
                <a:spcPts val="0"/>
              </a:spcAft>
              <a:defRPr sz="668">
                <a:solidFill>
                  <a:prstClr val="black">
                    <a:tint val="75000"/>
                  </a:prstClr>
                </a:solidFill>
                <a:latin typeface="Calibri"/>
                <a:ea typeface="+mn-ea"/>
                <a:cs typeface="+mn-cs"/>
              </a:defRPr>
            </a:lvl1pPr>
          </a:lstStyle>
          <a:p>
            <a:pPr>
              <a:defRPr/>
            </a:pPr>
            <a:fld id="{7F6F31B6-C839-4C65-BC16-623824C7E51B}" type="datetimeFigureOut">
              <a:rPr lang="en-US" smtClean="0"/>
              <a:pPr>
                <a:defRPr/>
              </a:pPr>
              <a:t>11/17/2024</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auto">
              <a:spcBef>
                <a:spcPts val="0"/>
              </a:spcBef>
              <a:spcAft>
                <a:spcPts val="0"/>
              </a:spcAft>
              <a:defRPr sz="668">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auto">
              <a:spcBef>
                <a:spcPts val="0"/>
              </a:spcBef>
              <a:spcAft>
                <a:spcPts val="0"/>
              </a:spcAft>
              <a:defRPr sz="668">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11/17/2024</a:t>
            </a:fld>
            <a:endParaRPr lang="en-US" dirty="0"/>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extLst>
      <p:ext uri="{BB962C8B-B14F-4D97-AF65-F5344CB8AC3E}">
        <p14:creationId xmlns:p14="http://schemas.microsoft.com/office/powerpoint/2010/main" val="543426165"/>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FFAD10E-CC8F-7F62-E230-11D00AA7B0B7}"/>
              </a:ext>
            </a:extLst>
          </p:cNvPr>
          <p:cNvSpPr>
            <a:spLocks noGrp="1" noChangeArrowheads="1"/>
          </p:cNvSpPr>
          <p:nvPr>
            <p:ph type="title"/>
          </p:nvPr>
        </p:nvSpPr>
        <p:spPr bwMode="auto">
          <a:xfrm>
            <a:off x="685800" y="366184"/>
            <a:ext cx="1234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9A45E0B-A720-B756-B216-D89F14F23533}"/>
              </a:ext>
            </a:extLst>
          </p:cNvPr>
          <p:cNvSpPr>
            <a:spLocks noGrp="1" noChangeArrowheads="1"/>
          </p:cNvSpPr>
          <p:nvPr>
            <p:ph type="body" idx="1"/>
          </p:nvPr>
        </p:nvSpPr>
        <p:spPr bwMode="auto">
          <a:xfrm>
            <a:off x="685800" y="2133601"/>
            <a:ext cx="12344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C11F286-1C58-C773-A475-1FA562125C50}"/>
              </a:ext>
            </a:extLst>
          </p:cNvPr>
          <p:cNvSpPr>
            <a:spLocks noGrp="1" noChangeArrowheads="1"/>
          </p:cNvSpPr>
          <p:nvPr>
            <p:ph type="dt" sz="half" idx="2"/>
          </p:nvPr>
        </p:nvSpPr>
        <p:spPr bwMode="auto">
          <a:xfrm>
            <a:off x="685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AC542EE5-07FA-4675-DAA1-7B5A31685322}"/>
              </a:ext>
            </a:extLst>
          </p:cNvPr>
          <p:cNvSpPr>
            <a:spLocks noGrp="1" noChangeArrowheads="1"/>
          </p:cNvSpPr>
          <p:nvPr>
            <p:ph type="ftr" sz="quarter" idx="3"/>
          </p:nvPr>
        </p:nvSpPr>
        <p:spPr bwMode="auto">
          <a:xfrm>
            <a:off x="4686300" y="8326967"/>
            <a:ext cx="4343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53D077A7-58E2-F738-CB77-905ECEA703A7}"/>
              </a:ext>
            </a:extLst>
          </p:cNvPr>
          <p:cNvSpPr>
            <a:spLocks noGrp="1" noChangeArrowheads="1"/>
          </p:cNvSpPr>
          <p:nvPr>
            <p:ph type="sldNum" sz="quarter" idx="4"/>
          </p:nvPr>
        </p:nvSpPr>
        <p:spPr bwMode="auto">
          <a:xfrm>
            <a:off x="9829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smtClean="0"/>
            </a:lvl1pPr>
          </a:lstStyle>
          <a:p>
            <a:pPr>
              <a:defRPr/>
            </a:pPr>
            <a:fld id="{5C66F4DD-BAF9-4081-90C6-6D01009222B5}" type="slidenum">
              <a:rPr lang="en-US" altLang="en-US"/>
              <a:pPr>
                <a:defRPr/>
              </a:pPr>
              <a:t>‹#›</a:t>
            </a:fld>
            <a:endParaRPr lang="en-US" altLang="en-US"/>
          </a:p>
        </p:txBody>
      </p:sp>
    </p:spTree>
    <p:extLst>
      <p:ext uri="{BB962C8B-B14F-4D97-AF65-F5344CB8AC3E}">
        <p14:creationId xmlns:p14="http://schemas.microsoft.com/office/powerpoint/2010/main" val="3378580316"/>
      </p:ext>
    </p:extLst>
  </p:cSld>
  <p:clrMap bg1="lt1" tx1="dk1" bg2="lt2" tx2="dk2" accent1="accent1" accent2="accent2" accent3="accent3" accent4="accent4" accent5="accent5" accent6="accent6" hlink="hlink" folHlink="folHlink"/>
  <p:sldLayoutIdLst>
    <p:sldLayoutId id="2147484634" r:id="rId1"/>
    <p:sldLayoutId id="2147484635" r:id="rId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cs typeface="Arial" charset="0"/>
        </a:defRPr>
      </a:lvl2pPr>
      <a:lvl3pPr algn="ctr" rtl="0" eaLnBrk="0" fontAlgn="base" hangingPunct="0">
        <a:spcBef>
          <a:spcPct val="0"/>
        </a:spcBef>
        <a:spcAft>
          <a:spcPct val="0"/>
        </a:spcAft>
        <a:defRPr sz="5867">
          <a:solidFill>
            <a:schemeClr val="tx2"/>
          </a:solidFill>
          <a:latin typeface="Arial" charset="0"/>
          <a:cs typeface="Arial" charset="0"/>
        </a:defRPr>
      </a:lvl3pPr>
      <a:lvl4pPr algn="ctr" rtl="0" eaLnBrk="0" fontAlgn="base" hangingPunct="0">
        <a:spcBef>
          <a:spcPct val="0"/>
        </a:spcBef>
        <a:spcAft>
          <a:spcPct val="0"/>
        </a:spcAft>
        <a:defRPr sz="5867">
          <a:solidFill>
            <a:schemeClr val="tx2"/>
          </a:solidFill>
          <a:latin typeface="Arial" charset="0"/>
          <a:cs typeface="Arial" charset="0"/>
        </a:defRPr>
      </a:lvl4pPr>
      <a:lvl5pPr algn="ctr" rtl="0" eaLnBrk="0" fontAlgn="base" hangingPunct="0">
        <a:spcBef>
          <a:spcPct val="0"/>
        </a:spcBef>
        <a:spcAft>
          <a:spcPct val="0"/>
        </a:spcAft>
        <a:defRPr sz="5867">
          <a:solidFill>
            <a:schemeClr val="tx2"/>
          </a:solidFill>
          <a:latin typeface="Arial" charset="0"/>
          <a:cs typeface="Arial" charset="0"/>
        </a:defRPr>
      </a:lvl5pPr>
      <a:lvl6pPr marL="609585" algn="ctr" rtl="0" fontAlgn="base">
        <a:spcBef>
          <a:spcPct val="0"/>
        </a:spcBef>
        <a:spcAft>
          <a:spcPct val="0"/>
        </a:spcAft>
        <a:defRPr sz="5867">
          <a:solidFill>
            <a:schemeClr val="tx2"/>
          </a:solidFill>
          <a:latin typeface="Arial" charset="0"/>
          <a:cs typeface="Arial" charset="0"/>
        </a:defRPr>
      </a:lvl6pPr>
      <a:lvl7pPr marL="1219170" algn="ctr" rtl="0" fontAlgn="base">
        <a:spcBef>
          <a:spcPct val="0"/>
        </a:spcBef>
        <a:spcAft>
          <a:spcPct val="0"/>
        </a:spcAft>
        <a:defRPr sz="5867">
          <a:solidFill>
            <a:schemeClr val="tx2"/>
          </a:solidFill>
          <a:latin typeface="Arial" charset="0"/>
          <a:cs typeface="Arial" charset="0"/>
        </a:defRPr>
      </a:lvl7pPr>
      <a:lvl8pPr marL="1828754" algn="ctr" rtl="0" fontAlgn="base">
        <a:spcBef>
          <a:spcPct val="0"/>
        </a:spcBef>
        <a:spcAft>
          <a:spcPct val="0"/>
        </a:spcAft>
        <a:defRPr sz="5867">
          <a:solidFill>
            <a:schemeClr val="tx2"/>
          </a:solidFill>
          <a:latin typeface="Arial" charset="0"/>
          <a:cs typeface="Arial" charset="0"/>
        </a:defRPr>
      </a:lvl8pPr>
      <a:lvl9pPr marL="2438339" algn="ctr" rtl="0" fontAlgn="base">
        <a:spcBef>
          <a:spcPct val="0"/>
        </a:spcBef>
        <a:spcAft>
          <a:spcPct val="0"/>
        </a:spcAft>
        <a:defRPr sz="5867">
          <a:solidFill>
            <a:schemeClr val="tx2"/>
          </a:solidFill>
          <a:latin typeface="Arial" charset="0"/>
          <a:cs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667">
          <a:solidFill>
            <a:schemeClr val="tx1"/>
          </a:solidFill>
          <a:latin typeface="+mn-lt"/>
          <a:cs typeface="+mn-cs"/>
        </a:defRPr>
      </a:lvl4pPr>
      <a:lvl5pPr marL="2743131" indent="-304792" algn="l" rtl="0" eaLnBrk="0" fontAlgn="base" hangingPunct="0">
        <a:spcBef>
          <a:spcPct val="20000"/>
        </a:spcBef>
        <a:spcAft>
          <a:spcPct val="0"/>
        </a:spcAft>
        <a:buChar char="»"/>
        <a:defRPr sz="2667">
          <a:solidFill>
            <a:schemeClr val="tx1"/>
          </a:solidFill>
          <a:latin typeface="+mn-lt"/>
          <a:cs typeface="+mn-cs"/>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6000"/>
            <a:lum/>
            <a:extLst>
              <a:ext uri="{837473B0-CC2E-450A-ABE3-18F120FF3D39}">
                <a1611:picAttrSrcUrl xmlns:a1611="http://schemas.microsoft.com/office/drawing/2016/11/main" r:id="rId5"/>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8D544D0-CC6D-4E5D-A899-AFC2E6AEAE32}" type="datetimeFigureOut">
              <a:rPr lang="en-US" smtClean="0"/>
              <a:t>11/17/2024</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BFE3ACF-10F4-4267-AB63-B98EB1941722}" type="slidenum">
              <a:rPr lang="en-US" smtClean="0"/>
              <a:t>‹#›</a:t>
            </a:fld>
            <a:endParaRPr lang="en-US"/>
          </a:p>
        </p:txBody>
      </p:sp>
    </p:spTree>
    <p:extLst>
      <p:ext uri="{BB962C8B-B14F-4D97-AF65-F5344CB8AC3E}">
        <p14:creationId xmlns:p14="http://schemas.microsoft.com/office/powerpoint/2010/main" val="989312430"/>
      </p:ext>
    </p:extLst>
  </p:cSld>
  <p:clrMap bg1="lt1" tx1="dk1" bg2="lt2" tx2="dk2" accent1="accent1" accent2="accent2" accent3="accent3" accent4="accent4" accent5="accent5" accent6="accent6" hlink="hlink" folHlink="folHlink"/>
  <p:sldLayoutIdLst>
    <p:sldLayoutId id="2147484637" r:id="rId1"/>
    <p:sldLayoutId id="2147484638"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5352FFE7-82E9-AE21-9A94-A8F9F6BC36E6}"/>
              </a:ext>
            </a:extLst>
          </p:cNvPr>
          <p:cNvGrpSpPr>
            <a:grpSpLocks/>
          </p:cNvGrpSpPr>
          <p:nvPr/>
        </p:nvGrpSpPr>
        <p:grpSpPr bwMode="auto">
          <a:xfrm>
            <a:off x="-11906" y="-10584"/>
            <a:ext cx="13754102" cy="9165168"/>
            <a:chOff x="-8467" y="-8468"/>
            <a:chExt cx="9169805" cy="6874935"/>
          </a:xfrm>
        </p:grpSpPr>
        <p:sp>
          <p:nvSpPr>
            <p:cNvPr id="7" name="Freeform 6">
              <a:extLst>
                <a:ext uri="{FF2B5EF4-FFF2-40B4-BE49-F238E27FC236}">
                  <a16:creationId xmlns:a16="http://schemas.microsoft.com/office/drawing/2014/main" id="{20748142-1037-F120-CBE2-6EA1DBA475C1}"/>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AE182DB9-31E2-AFCF-DA46-0F03585A7CED}"/>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D8DFBA9-6210-3897-EDB9-0D09B9319C2C}"/>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4D55E523-C996-3D18-EC71-5C9BBE0921E5}"/>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0EA7B9B1-DA06-777C-403B-4DC7CAD06668}"/>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477B9FFA-B088-7CC0-546E-443762B00F71}"/>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9A096C83-36B2-87E1-4883-97C4260B823E}"/>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7515BB91-DE3E-A1B0-9512-517566312EA7}"/>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D174418C-AE2E-9051-16BA-006F6FDE8EE2}"/>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F8DA3F9A-8C90-DEF8-BFD9-266C0A0E8F94}"/>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609D1EF8-97C6-A3F1-3E75-E74F848A5D7A}"/>
              </a:ext>
            </a:extLst>
          </p:cNvPr>
          <p:cNvSpPr>
            <a:spLocks noGrp="1" noChangeArrowheads="1"/>
          </p:cNvSpPr>
          <p:nvPr>
            <p:ph type="title"/>
          </p:nvPr>
        </p:nvSpPr>
        <p:spPr bwMode="auto">
          <a:xfrm>
            <a:off x="914401" y="812800"/>
            <a:ext cx="9522620" cy="176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6E801699-FBF9-AD59-622D-6124612E811B}"/>
              </a:ext>
            </a:extLst>
          </p:cNvPr>
          <p:cNvSpPr>
            <a:spLocks noGrp="1" noChangeArrowheads="1"/>
          </p:cNvSpPr>
          <p:nvPr>
            <p:ph type="body" idx="1"/>
          </p:nvPr>
        </p:nvSpPr>
        <p:spPr bwMode="auto">
          <a:xfrm>
            <a:off x="914401" y="2880785"/>
            <a:ext cx="9522620" cy="517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A74EDE0-103B-7D4B-9FF4-901ACDD13607}"/>
              </a:ext>
            </a:extLst>
          </p:cNvPr>
          <p:cNvSpPr>
            <a:spLocks noGrp="1"/>
          </p:cNvSpPr>
          <p:nvPr>
            <p:ph type="dt" sz="half" idx="2"/>
          </p:nvPr>
        </p:nvSpPr>
        <p:spPr>
          <a:xfrm>
            <a:off x="8108157" y="8056034"/>
            <a:ext cx="1026318" cy="486833"/>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E9DEED9F-D0B4-3253-B936-87898EB16CD4}"/>
              </a:ext>
            </a:extLst>
          </p:cNvPr>
          <p:cNvSpPr>
            <a:spLocks noGrp="1"/>
          </p:cNvSpPr>
          <p:nvPr>
            <p:ph type="ftr" sz="quarter" idx="3"/>
          </p:nvPr>
        </p:nvSpPr>
        <p:spPr>
          <a:xfrm>
            <a:off x="914400" y="8056034"/>
            <a:ext cx="6934200" cy="48683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9788A4C-F8A7-7757-E0F2-072607FDD97C}"/>
              </a:ext>
            </a:extLst>
          </p:cNvPr>
          <p:cNvSpPr>
            <a:spLocks noGrp="1"/>
          </p:cNvSpPr>
          <p:nvPr>
            <p:ph type="sldNum" sz="quarter" idx="4"/>
          </p:nvPr>
        </p:nvSpPr>
        <p:spPr>
          <a:xfrm>
            <a:off x="9667876" y="8056034"/>
            <a:ext cx="769145" cy="486833"/>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accent1"/>
                </a:solidFill>
                <a:latin typeface="+mn-lt"/>
              </a:defRPr>
            </a:lvl1pPr>
          </a:lstStyle>
          <a:p>
            <a:pPr>
              <a:defRPr/>
            </a:pPr>
            <a:fld id="{CF953F44-BEA5-409A-BD10-1D0A720225DD}" type="slidenum">
              <a:rPr lang="en-US" altLang="en-US"/>
              <a:pPr>
                <a:defRPr/>
              </a:pPr>
              <a:t>‹#›</a:t>
            </a:fld>
            <a:endParaRPr lang="en-US" altLang="en-US"/>
          </a:p>
        </p:txBody>
      </p:sp>
    </p:spTree>
    <p:extLst>
      <p:ext uri="{BB962C8B-B14F-4D97-AF65-F5344CB8AC3E}">
        <p14:creationId xmlns:p14="http://schemas.microsoft.com/office/powerpoint/2010/main" val="156738461"/>
      </p:ext>
    </p:extLst>
  </p:cSld>
  <p:clrMap bg1="lt1" tx1="dk1" bg2="lt2" tx2="dk2" accent1="accent1" accent2="accent2" accent3="accent3" accent4="accent4" accent5="accent5" accent6="accent6" hlink="hlink" folHlink="folHlink"/>
  <p:sldLayoutIdLst>
    <p:sldLayoutId id="2147484640" r:id="rId1"/>
    <p:sldLayoutId id="2147484641" r:id="rId2"/>
  </p:sldLayoutIdLst>
  <p:txStyles>
    <p:titleStyle>
      <a:lvl1pPr algn="l" defTabSz="609585" rtl="0" fontAlgn="base">
        <a:spcBef>
          <a:spcPct val="0"/>
        </a:spcBef>
        <a:spcAft>
          <a:spcPct val="0"/>
        </a:spcAft>
        <a:defRPr sz="4800" kern="1200">
          <a:solidFill>
            <a:schemeClr val="accent1"/>
          </a:solidFill>
          <a:latin typeface="+mj-lt"/>
          <a:ea typeface="+mj-ea"/>
          <a:cs typeface="+mj-cs"/>
        </a:defRPr>
      </a:lvl1pPr>
      <a:lvl2pPr algn="l" defTabSz="609585" rtl="0" fontAlgn="base">
        <a:spcBef>
          <a:spcPct val="0"/>
        </a:spcBef>
        <a:spcAft>
          <a:spcPct val="0"/>
        </a:spcAft>
        <a:defRPr sz="4800">
          <a:solidFill>
            <a:schemeClr val="accent1"/>
          </a:solidFill>
          <a:latin typeface="Trebuchet MS" panose="020B0603020202020204" pitchFamily="34" charset="0"/>
        </a:defRPr>
      </a:lvl2pPr>
      <a:lvl3pPr algn="l" defTabSz="609585" rtl="0" fontAlgn="base">
        <a:spcBef>
          <a:spcPct val="0"/>
        </a:spcBef>
        <a:spcAft>
          <a:spcPct val="0"/>
        </a:spcAft>
        <a:defRPr sz="4800">
          <a:solidFill>
            <a:schemeClr val="accent1"/>
          </a:solidFill>
          <a:latin typeface="Trebuchet MS" panose="020B0603020202020204" pitchFamily="34" charset="0"/>
        </a:defRPr>
      </a:lvl3pPr>
      <a:lvl4pPr algn="l" defTabSz="609585" rtl="0" fontAlgn="base">
        <a:spcBef>
          <a:spcPct val="0"/>
        </a:spcBef>
        <a:spcAft>
          <a:spcPct val="0"/>
        </a:spcAft>
        <a:defRPr sz="4800">
          <a:solidFill>
            <a:schemeClr val="accent1"/>
          </a:solidFill>
          <a:latin typeface="Trebuchet MS" panose="020B0603020202020204" pitchFamily="34" charset="0"/>
        </a:defRPr>
      </a:lvl4pPr>
      <a:lvl5pPr algn="l" defTabSz="609585" rtl="0" fontAlgn="base">
        <a:spcBef>
          <a:spcPct val="0"/>
        </a:spcBef>
        <a:spcAft>
          <a:spcPct val="0"/>
        </a:spcAft>
        <a:defRPr sz="48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189" indent="-457189" algn="l" defTabSz="609585" rtl="0" fontAlgn="base">
        <a:spcBef>
          <a:spcPts val="1333"/>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990575" indent="-380990" algn="l" defTabSz="609585" rtl="0" fontAlgn="base">
        <a:spcBef>
          <a:spcPts val="1333"/>
        </a:spcBef>
        <a:spcAft>
          <a:spcPct val="0"/>
        </a:spcAft>
        <a:buClr>
          <a:schemeClr val="accent1"/>
        </a:buClr>
        <a:buSzPct val="80000"/>
        <a:buFont typeface="Wingdings 3" panose="05040102010807070707" pitchFamily="18" charset="2"/>
        <a:buChar char=""/>
        <a:defRPr sz="2133" kern="1200">
          <a:solidFill>
            <a:srgbClr val="404040"/>
          </a:solidFill>
          <a:latin typeface="+mn-lt"/>
          <a:ea typeface="+mn-ea"/>
          <a:cs typeface="+mn-cs"/>
        </a:defRPr>
      </a:lvl2pPr>
      <a:lvl3pPr marL="1523962" indent="-304792" algn="l" defTabSz="609585" rtl="0" fontAlgn="base">
        <a:spcBef>
          <a:spcPts val="1333"/>
        </a:spcBef>
        <a:spcAft>
          <a:spcPct val="0"/>
        </a:spcAft>
        <a:buClr>
          <a:schemeClr val="accent1"/>
        </a:buClr>
        <a:buSzPct val="80000"/>
        <a:buFont typeface="Wingdings 3" panose="05040102010807070707" pitchFamily="18" charset="2"/>
        <a:buChar char=""/>
        <a:defRPr sz="1867" kern="1200">
          <a:solidFill>
            <a:srgbClr val="404040"/>
          </a:solidFill>
          <a:latin typeface="+mn-lt"/>
          <a:ea typeface="+mn-ea"/>
          <a:cs typeface="+mn-cs"/>
        </a:defRPr>
      </a:lvl3pPr>
      <a:lvl4pPr marL="2133547" indent="-304792" algn="l" defTabSz="609585" rtl="0" fontAlgn="base">
        <a:spcBef>
          <a:spcPts val="1333"/>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4pPr>
      <a:lvl5pPr marL="2743131" indent="-304792" algn="l" defTabSz="609585" rtl="0" fontAlgn="base">
        <a:spcBef>
          <a:spcPts val="1333"/>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5pPr>
      <a:lvl6pPr marL="3352716" indent="-304792" algn="l" defTabSz="609585"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6pPr>
      <a:lvl7pPr marL="3962301" indent="-304792" algn="l" defTabSz="609585"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7pPr>
      <a:lvl8pPr marL="4571886" indent="-304792" algn="l" defTabSz="609585"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8pPr>
      <a:lvl9pPr marL="5181470" indent="-304792" algn="l" defTabSz="609585" rtl="0" eaLnBrk="1" latinLnBrk="0" hangingPunct="1">
        <a:spcBef>
          <a:spcPts val="1333"/>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2000"/>
            <a:lum/>
            <a:extLst>
              <a:ext uri="{837473B0-CC2E-450A-ABE3-18F120FF3D39}">
                <a1611:picAttrSrcUrl xmlns:a1611="http://schemas.microsoft.com/office/drawing/2016/11/main" r:id="rId5"/>
              </a:ext>
            </a:extLst>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2"/>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schemeClr val="tx1">
                    <a:tint val="75000"/>
                  </a:schemeClr>
                </a:solidFill>
              </a:defRPr>
            </a:lvl1pPr>
          </a:lstStyle>
          <a:p>
            <a:fld id="{4B3C3362-F33C-43BA-B4BD-4BB3FAC89343}" type="datetimeFigureOut">
              <a:rPr lang="en-US" smtClean="0"/>
              <a:t>11/17/2024</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schemeClr val="tx1">
                    <a:tint val="75000"/>
                  </a:schemeClr>
                </a:solidFill>
              </a:defRPr>
            </a:lvl1pPr>
          </a:lstStyle>
          <a:p>
            <a:fld id="{3698E0D0-EFDF-4911-B347-997B4539FAA0}" type="slidenum">
              <a:rPr lang="en-US" smtClean="0"/>
              <a:t>‹#›</a:t>
            </a:fld>
            <a:endParaRPr lang="en-US"/>
          </a:p>
        </p:txBody>
      </p:sp>
    </p:spTree>
    <p:extLst>
      <p:ext uri="{BB962C8B-B14F-4D97-AF65-F5344CB8AC3E}">
        <p14:creationId xmlns:p14="http://schemas.microsoft.com/office/powerpoint/2010/main" val="4180224565"/>
      </p:ext>
    </p:extLst>
  </p:cSld>
  <p:clrMap bg1="lt1" tx1="dk1" bg2="lt2" tx2="dk2" accent1="accent1" accent2="accent2" accent3="accent3" accent4="accent4" accent5="accent5" accent6="accent6" hlink="hlink" folHlink="folHlink"/>
  <p:sldLayoutIdLst>
    <p:sldLayoutId id="2147484646" r:id="rId1"/>
    <p:sldLayoutId id="2147484647" r:id="rId2"/>
  </p:sldLayoutIdLst>
  <p:txStyles>
    <p:titleStyle>
      <a:lvl1pPr algn="ctr" defTabSz="1028700" rtl="0" eaLnBrk="1" latinLnBrk="0" hangingPunct="1">
        <a:spcBef>
          <a:spcPct val="0"/>
        </a:spcBef>
        <a:buNone/>
        <a:defRPr sz="495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15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729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2228850" y="1910448"/>
            <a:ext cx="9258300" cy="5072628"/>
          </a:xfrm>
        </p:spPr>
        <p:txBody>
          <a:bodyPr/>
          <a:lstStyle/>
          <a:p>
            <a:r>
              <a:rPr lang="en-US" sz="1134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955156"/>
            <a:ext cx="13716000" cy="1474469"/>
          </a:xfrm>
        </p:spPr>
        <p:txBody>
          <a:bodyPr/>
          <a:lstStyle/>
          <a:p>
            <a:pPr>
              <a:spcBef>
                <a:spcPts val="0"/>
              </a:spcBef>
              <a:spcAft>
                <a:spcPts val="0"/>
              </a:spcAft>
            </a:pPr>
            <a:r>
              <a:rPr lang="en-US" sz="10800" b="1" dirty="0">
                <a:latin typeface="Amasis MT Pro Black" panose="02040A04050005020304" pitchFamily="18" charset="0"/>
              </a:rPr>
              <a:t>Call To Worship</a:t>
            </a:r>
            <a:br>
              <a:rPr lang="en-US" sz="10800" b="1" dirty="0">
                <a:latin typeface="Amasis MT Pro Black" panose="02040A04050005020304" pitchFamily="18" charset="0"/>
              </a:rPr>
            </a:br>
            <a:br>
              <a:rPr lang="en-US" sz="10800" b="1" dirty="0">
                <a:latin typeface="Amasis MT Pro Black" panose="02040A04050005020304" pitchFamily="18" charset="0"/>
              </a:rPr>
            </a:br>
            <a:br>
              <a:rPr lang="en-US" sz="8100" b="1" dirty="0">
                <a:latin typeface="Amasis MT Pro Black" panose="02040A04050005020304" pitchFamily="18" charset="0"/>
              </a:rPr>
            </a:br>
            <a:r>
              <a:rPr lang="en-US" sz="8100" b="1" dirty="0"/>
              <a:t>Elder Roy Palk</a:t>
            </a:r>
            <a:br>
              <a:rPr lang="en-US" sz="8100" b="1" dirty="0"/>
            </a:br>
            <a:r>
              <a:rPr lang="en-US" sz="8100" b="1" dirty="0"/>
              <a:t> Liturgist</a:t>
            </a:r>
            <a:br>
              <a:rPr lang="en-US" sz="10800" b="1" dirty="0">
                <a:latin typeface="Amasis MT Pro Black" panose="02040A04050005020304" pitchFamily="18" charset="0"/>
              </a:rPr>
            </a:br>
            <a:br>
              <a:rPr lang="en-US" sz="7425" b="1" dirty="0"/>
            </a:br>
            <a:br>
              <a:rPr lang="en-US" sz="7425" b="1" dirty="0"/>
            </a:br>
            <a:br>
              <a:rPr lang="en-US" sz="6750" b="1" dirty="0"/>
            </a:br>
            <a:br>
              <a:rPr lang="en-US" sz="10800" b="1" dirty="0"/>
            </a:br>
            <a:endParaRPr lang="en-US" sz="10800" b="1" dirty="0"/>
          </a:p>
        </p:txBody>
      </p:sp>
    </p:spTree>
    <p:extLst>
      <p:ext uri="{BB962C8B-B14F-4D97-AF65-F5344CB8AC3E}">
        <p14:creationId xmlns:p14="http://schemas.microsoft.com/office/powerpoint/2010/main" val="350617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r>
              <a:rPr lang="en-US" sz="7200" b="1" dirty="0"/>
              <a:t>Let us worship the eternal God, the source of love and life, who creates us.</a:t>
            </a:r>
            <a:endParaRPr lang="en-US" sz="6000" b="1" dirty="0"/>
          </a:p>
        </p:txBody>
      </p:sp>
    </p:spTree>
    <p:extLst>
      <p:ext uri="{BB962C8B-B14F-4D97-AF65-F5344CB8AC3E}">
        <p14:creationId xmlns:p14="http://schemas.microsoft.com/office/powerpoint/2010/main" val="164044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9600" b="1" dirty="0">
                <a:solidFill>
                  <a:srgbClr val="FF0000"/>
                </a:solidFill>
              </a:rPr>
              <a:t>Let us worship Jesus Christ, the risen one, who lives among us.</a:t>
            </a:r>
            <a:endParaRPr lang="en-US" sz="72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E6228-219D-A99D-A54B-9E120B424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36FFE-CA3B-C6EF-8629-4F921DFC1D23}"/>
              </a:ext>
            </a:extLst>
          </p:cNvPr>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r>
              <a:rPr lang="en-US" sz="7200" b="1" dirty="0"/>
              <a:t>Let us worship the Spirit, the holy fire, who renews us.</a:t>
            </a:r>
            <a:endParaRPr lang="en-US" sz="6000" b="1" dirty="0"/>
          </a:p>
        </p:txBody>
      </p:sp>
    </p:spTree>
    <p:extLst>
      <p:ext uri="{BB962C8B-B14F-4D97-AF65-F5344CB8AC3E}">
        <p14:creationId xmlns:p14="http://schemas.microsoft.com/office/powerpoint/2010/main" val="3883804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28A9-421B-102A-97DB-48DF055D02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EC2AB-023F-882F-664E-7346995678D5}"/>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9600" b="1" dirty="0">
                <a:solidFill>
                  <a:srgbClr val="FF0000"/>
                </a:solidFill>
              </a:rPr>
              <a:t>We worship the one true God we praise His name  in all times and places,</a:t>
            </a:r>
            <a:endParaRPr lang="en-US" sz="7200" b="1" dirty="0">
              <a:solidFill>
                <a:srgbClr val="FF0000"/>
              </a:solidFill>
            </a:endParaRPr>
          </a:p>
        </p:txBody>
      </p:sp>
    </p:spTree>
    <p:extLst>
      <p:ext uri="{BB962C8B-B14F-4D97-AF65-F5344CB8AC3E}">
        <p14:creationId xmlns:p14="http://schemas.microsoft.com/office/powerpoint/2010/main" val="1917968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B4C3E-972D-1639-794A-A667DABF2D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94D1F-8918-B6CE-C2B4-13A276E6A0C9}"/>
              </a:ext>
            </a:extLst>
          </p:cNvPr>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r>
              <a:rPr lang="en-US" sz="7200" b="1" dirty="0"/>
              <a:t>through the grace of Jesus Christ.</a:t>
            </a:r>
            <a:endParaRPr lang="en-US" sz="6000" b="1" dirty="0"/>
          </a:p>
        </p:txBody>
      </p:sp>
    </p:spTree>
    <p:extLst>
      <p:ext uri="{BB962C8B-B14F-4D97-AF65-F5344CB8AC3E}">
        <p14:creationId xmlns:p14="http://schemas.microsoft.com/office/powerpoint/2010/main" val="105341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E1EC1-1A82-D258-2839-1B84A58DF8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B23906-F882-D18C-7F67-874CD07786EA}"/>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9600" b="1" dirty="0">
                <a:solidFill>
                  <a:srgbClr val="FF0000"/>
                </a:solidFill>
              </a:rPr>
              <a:t>Hallelujah!</a:t>
            </a:r>
            <a:br>
              <a:rPr lang="en-US" sz="9600" b="1" dirty="0">
                <a:solidFill>
                  <a:srgbClr val="FF0000"/>
                </a:solidFill>
              </a:rPr>
            </a:br>
            <a:r>
              <a:rPr lang="en-US" sz="9600" b="1" dirty="0">
                <a:solidFill>
                  <a:srgbClr val="FF0000"/>
                </a:solidFill>
              </a:rPr>
              <a:t>Yes and AMEN!</a:t>
            </a:r>
            <a:endParaRPr lang="en-US" sz="7200" b="1" dirty="0">
              <a:solidFill>
                <a:srgbClr val="FF0000"/>
              </a:solidFill>
            </a:endParaRPr>
          </a:p>
        </p:txBody>
      </p:sp>
    </p:spTree>
    <p:extLst>
      <p:ext uri="{BB962C8B-B14F-4D97-AF65-F5344CB8AC3E}">
        <p14:creationId xmlns:p14="http://schemas.microsoft.com/office/powerpoint/2010/main" val="1347441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2360295"/>
            <a:ext cx="13002768" cy="4069081"/>
          </a:xfrm>
        </p:spPr>
        <p:txBody>
          <a:bodyPr/>
          <a:lstStyle/>
          <a:p>
            <a:endParaRPr lang="en-US" sz="6075" b="1" dirty="0"/>
          </a:p>
        </p:txBody>
      </p:sp>
    </p:spTree>
    <p:extLst>
      <p:ext uri="{BB962C8B-B14F-4D97-AF65-F5344CB8AC3E}">
        <p14:creationId xmlns:p14="http://schemas.microsoft.com/office/powerpoint/2010/main" val="351366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11480" y="1023343"/>
            <a:ext cx="12801600" cy="6549032"/>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88036" y="714377"/>
            <a:ext cx="13002768" cy="7406638"/>
          </a:xfrm>
        </p:spPr>
        <p:txBody>
          <a:bodyPr/>
          <a:lstStyle/>
          <a:p>
            <a:r>
              <a:rPr lang="en-US" sz="8800" b="1" u="sng" dirty="0">
                <a:latin typeface="Algerian" panose="04020705040A02060702" pitchFamily="82" charset="0"/>
              </a:rPr>
              <a:t>Prayer of confession</a:t>
            </a:r>
            <a:br>
              <a:rPr lang="en-US" sz="6750" b="1" u="sng" dirty="0">
                <a:solidFill>
                  <a:srgbClr val="FF0000"/>
                </a:solidFill>
                <a:latin typeface="Algerian" panose="04020705040A02060702" pitchFamily="82" charset="0"/>
              </a:rPr>
            </a:br>
            <a:br>
              <a:rPr lang="en-US" sz="6750" b="1" u="sng" dirty="0">
                <a:solidFill>
                  <a:srgbClr val="FF0000"/>
                </a:solidFill>
                <a:latin typeface="Algerian" panose="04020705040A02060702" pitchFamily="82" charset="0"/>
              </a:rPr>
            </a:br>
            <a:endParaRPr lang="en-US"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1959429"/>
            <a:ext cx="13002768" cy="5510076"/>
          </a:xfrm>
        </p:spPr>
        <p:txBody>
          <a:bodyPr/>
          <a:lstStyle/>
          <a:p>
            <a:r>
              <a:rPr lang="en-US" sz="8000" b="1" u="sng" dirty="0"/>
              <a:t>Reader</a:t>
            </a:r>
            <a:r>
              <a:rPr lang="en-US" sz="8000" b="1" dirty="0"/>
              <a:t>: </a:t>
            </a:r>
            <a:br>
              <a:rPr lang="en-US" sz="8000" b="1" dirty="0"/>
            </a:br>
            <a:r>
              <a:rPr lang="en-US" sz="7200" b="1" dirty="0"/>
              <a:t>Almighty God, we admit how hard it is to be your people. You have called us to be the church, to continue the mission of Jesus Christ to our lonely and confused world.</a:t>
            </a:r>
            <a:endParaRPr lang="en-US" sz="6000" b="1" dirty="0"/>
          </a:p>
        </p:txBody>
      </p:sp>
    </p:spTree>
    <p:extLst>
      <p:ext uri="{BB962C8B-B14F-4D97-AF65-F5344CB8AC3E}">
        <p14:creationId xmlns:p14="http://schemas.microsoft.com/office/powerpoint/2010/main" val="2311773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40EF5-50CF-18AA-2EA0-3D9D44794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08101-B92A-27A0-884C-E210ACEB0450}"/>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7200" b="1" dirty="0">
                <a:solidFill>
                  <a:srgbClr val="FF0000"/>
                </a:solidFill>
              </a:rPr>
              <a:t>Yet we acknowledge that we are more uncaring than active, we are more isolated than involved, </a:t>
            </a:r>
          </a:p>
        </p:txBody>
      </p:sp>
    </p:spTree>
    <p:extLst>
      <p:ext uri="{BB962C8B-B14F-4D97-AF65-F5344CB8AC3E}">
        <p14:creationId xmlns:p14="http://schemas.microsoft.com/office/powerpoint/2010/main" val="2989604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C4DC2-AD48-D3F9-26B9-939CA4265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EA413-8618-A26F-E7AE-F5E632694280}"/>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8000" b="1" dirty="0">
                <a:solidFill>
                  <a:srgbClr val="FF0000"/>
                </a:solidFill>
              </a:rPr>
              <a:t>we are more callous than compassionate, we are more stubborn than obedient, we are more legalistic than loving.</a:t>
            </a:r>
            <a:endParaRPr lang="en-US" sz="7200" b="1" dirty="0">
              <a:solidFill>
                <a:srgbClr val="FF0000"/>
              </a:solidFill>
            </a:endParaRPr>
          </a:p>
        </p:txBody>
      </p:sp>
    </p:spTree>
    <p:extLst>
      <p:ext uri="{BB962C8B-B14F-4D97-AF65-F5344CB8AC3E}">
        <p14:creationId xmlns:p14="http://schemas.microsoft.com/office/powerpoint/2010/main" val="2635305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1F594-D776-7C83-150B-08ABA15A2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1C705-16B8-E3D0-A650-BAC823E18FC5}"/>
              </a:ext>
            </a:extLst>
          </p:cNvPr>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Gracious Lord, have mercy upon us and forgive our sins.</a:t>
            </a:r>
            <a:endParaRPr lang="en-US" sz="6075" b="1" dirty="0"/>
          </a:p>
        </p:txBody>
      </p:sp>
    </p:spTree>
    <p:extLst>
      <p:ext uri="{BB962C8B-B14F-4D97-AF65-F5344CB8AC3E}">
        <p14:creationId xmlns:p14="http://schemas.microsoft.com/office/powerpoint/2010/main" val="3738082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D88E-D71E-3F01-7E9B-F700B5F1B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C3900-BE95-7E80-8003-CA99447E6456}"/>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8000" b="1" dirty="0">
                <a:solidFill>
                  <a:srgbClr val="FF0000"/>
                </a:solidFill>
              </a:rPr>
              <a:t>Remove the obstacles preventing us from being your people to a broken world.</a:t>
            </a:r>
            <a:endParaRPr lang="en-US" sz="7200" b="1" dirty="0">
              <a:solidFill>
                <a:srgbClr val="FF0000"/>
              </a:solidFill>
            </a:endParaRPr>
          </a:p>
        </p:txBody>
      </p:sp>
    </p:spTree>
    <p:extLst>
      <p:ext uri="{BB962C8B-B14F-4D97-AF65-F5344CB8AC3E}">
        <p14:creationId xmlns:p14="http://schemas.microsoft.com/office/powerpoint/2010/main" val="93195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Awaken our hearts to the promised gift of your indwelling Spirit.</a:t>
            </a:r>
            <a:endParaRPr lang="en-US" sz="6075" b="1" dirty="0"/>
          </a:p>
        </p:txBody>
      </p:sp>
    </p:spTree>
    <p:extLst>
      <p:ext uri="{BB962C8B-B14F-4D97-AF65-F5344CB8AC3E}">
        <p14:creationId xmlns:p14="http://schemas.microsoft.com/office/powerpoint/2010/main" val="1771795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4920E-3770-11E5-AF3D-D16ED5505B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CDB0FE-87DF-6D05-A9ED-9F15C7497E1A}"/>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9600" b="1" dirty="0">
                <a:solidFill>
                  <a:srgbClr val="FF0000"/>
                </a:solidFill>
              </a:rPr>
              <a:t>This we pray in Jesus’ powerful name.</a:t>
            </a:r>
            <a:endParaRPr lang="en-US" sz="7200" b="1" dirty="0">
              <a:solidFill>
                <a:srgbClr val="FF0000"/>
              </a:solidFill>
            </a:endParaRPr>
          </a:p>
        </p:txBody>
      </p:sp>
    </p:spTree>
    <p:extLst>
      <p:ext uri="{BB962C8B-B14F-4D97-AF65-F5344CB8AC3E}">
        <p14:creationId xmlns:p14="http://schemas.microsoft.com/office/powerpoint/2010/main" val="833388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Lord, Hear our prayers.</a:t>
            </a:r>
            <a:endParaRPr lang="en-US" sz="6075" b="1" dirty="0"/>
          </a:p>
        </p:txBody>
      </p:sp>
    </p:spTree>
    <p:extLst>
      <p:ext uri="{BB962C8B-B14F-4D97-AF65-F5344CB8AC3E}">
        <p14:creationId xmlns:p14="http://schemas.microsoft.com/office/powerpoint/2010/main" val="2982860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FE05-D051-39EF-28E5-15755D6FC0F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3632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14300"/>
            <a:ext cx="14058900" cy="925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6270171" y="1942182"/>
            <a:ext cx="6270171" cy="5016758"/>
          </a:xfrm>
          <a:prstGeom prst="rect">
            <a:avLst/>
          </a:prstGeom>
          <a:noFill/>
        </p:spPr>
        <p:txBody>
          <a:bodyPr wrap="square" rtlCol="0">
            <a:spAutoFit/>
          </a:bodyPr>
          <a:lstStyle/>
          <a:p>
            <a:pPr algn="ctr"/>
            <a:r>
              <a:rPr lang="en-US" sz="80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6"/>
            <a:ext cx="13002768" cy="7200900"/>
          </a:xfrm>
        </p:spPr>
        <p:txBody>
          <a:bodyPr/>
          <a:lstStyle/>
          <a:p>
            <a:r>
              <a:rPr lang="en-US" sz="7425" b="1" dirty="0">
                <a:latin typeface="Berlin Sans FB" panose="020E0602020502020306" pitchFamily="34" charset="0"/>
              </a:rPr>
              <a:t>A Moment for</a:t>
            </a:r>
            <a:br>
              <a:rPr lang="en-US" sz="7425" b="1" dirty="0">
                <a:latin typeface="Berlin Sans FB" panose="020E0602020502020306" pitchFamily="34" charset="0"/>
              </a:rPr>
            </a:br>
            <a:r>
              <a:rPr lang="en-US" sz="7425"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1777365"/>
            <a:ext cx="13716000" cy="6652260"/>
          </a:xfrm>
        </p:spPr>
        <p:txBody>
          <a:bodyPr/>
          <a:lstStyle/>
          <a:p>
            <a:r>
              <a:rPr lang="en-US" sz="7425" dirty="0">
                <a:latin typeface="Broadway" panose="04040905080B02020502" pitchFamily="82" charset="0"/>
              </a:rPr>
              <a:t>Words of Assurance</a:t>
            </a:r>
            <a:br>
              <a:rPr lang="en-US" sz="7425" dirty="0">
                <a:latin typeface="Broadway" panose="04040905080B02020502" pitchFamily="82" charset="0"/>
              </a:rPr>
            </a:br>
            <a:r>
              <a:rPr lang="en-US" sz="7425" dirty="0">
                <a:latin typeface="Broadway" panose="04040905080B02020502" pitchFamily="82" charset="0"/>
              </a:rPr>
              <a:t>and</a:t>
            </a:r>
            <a:br>
              <a:rPr lang="en-US" sz="7425" dirty="0">
                <a:latin typeface="Broadway" panose="04040905080B02020502" pitchFamily="82" charset="0"/>
              </a:rPr>
            </a:br>
            <a:r>
              <a:rPr lang="en-US" sz="7425" dirty="0">
                <a:latin typeface="Broadway" panose="04040905080B02020502" pitchFamily="82" charset="0"/>
              </a:rPr>
              <a:t>Pardon of the Gospel</a:t>
            </a:r>
            <a:br>
              <a:rPr lang="en-US" sz="7425" dirty="0">
                <a:latin typeface="Broadway" panose="04040905080B02020502" pitchFamily="82" charset="0"/>
              </a:rPr>
            </a:br>
            <a:br>
              <a:rPr lang="en-US" sz="7425" dirty="0">
                <a:latin typeface="Broadway" panose="04040905080B02020502" pitchFamily="82" charset="0"/>
              </a:rPr>
            </a:br>
            <a:r>
              <a:rPr lang="en-US" sz="7200" dirty="0">
                <a:latin typeface="Aharoni" panose="02010803020104030203" pitchFamily="2" charset="-79"/>
                <a:cs typeface="Aharoni" panose="02010803020104030203" pitchFamily="2" charset="-79"/>
              </a:rPr>
              <a:t>Jeanie Smith, Liturgist</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 (Psalm 145:13-14) </a:t>
            </a:r>
            <a:endParaRPr lang="en-US" sz="7425"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2046513"/>
            <a:ext cx="13002768" cy="5422991"/>
          </a:xfrm>
        </p:spPr>
        <p:txBody>
          <a:bodyPr/>
          <a:lstStyle/>
          <a:p>
            <a:r>
              <a:rPr lang="en-US" sz="7200" b="1" u="sng" dirty="0"/>
              <a:t>Reader</a:t>
            </a:r>
            <a:r>
              <a:rPr lang="en-US" sz="7200" b="1" dirty="0"/>
              <a:t>: </a:t>
            </a:r>
            <a:br>
              <a:rPr lang="en-US" sz="7200" b="1" dirty="0"/>
            </a:br>
            <a:r>
              <a:rPr lang="en-US" sz="6600" b="1" dirty="0"/>
              <a:t>The LORD is faithful in all his words, and gracious in all his deeds. The LORD upholds all who are falling, and raises up all who are bowed down.</a:t>
            </a:r>
            <a:endParaRPr lang="en-US" sz="5400" b="1" dirty="0"/>
          </a:p>
        </p:txBody>
      </p:sp>
    </p:spTree>
    <p:extLst>
      <p:ext uri="{BB962C8B-B14F-4D97-AF65-F5344CB8AC3E}">
        <p14:creationId xmlns:p14="http://schemas.microsoft.com/office/powerpoint/2010/main" val="2139964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5E59E-3E46-DEBA-BE80-0DF70D847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43DA0-D888-8A8A-566D-28BD94BC44BC}"/>
              </a:ext>
            </a:extLst>
          </p:cNvPr>
          <p:cNvSpPr>
            <a:spLocks noGrp="1"/>
          </p:cNvSpPr>
          <p:nvPr>
            <p:ph type="title"/>
          </p:nvPr>
        </p:nvSpPr>
        <p:spPr>
          <a:xfrm>
            <a:off x="685800" y="1605915"/>
            <a:ext cx="12344400" cy="6480810"/>
          </a:xfrm>
        </p:spPr>
        <p:txBody>
          <a:bodyPr/>
          <a:lstStyle/>
          <a:p>
            <a:endParaRPr lang="en-US" sz="6075" b="1" dirty="0"/>
          </a:p>
        </p:txBody>
      </p:sp>
    </p:spTree>
    <p:extLst>
      <p:ext uri="{BB962C8B-B14F-4D97-AF65-F5344CB8AC3E}">
        <p14:creationId xmlns:p14="http://schemas.microsoft.com/office/powerpoint/2010/main" val="588086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BA279A0-F300-D902-F7E9-8F3429119ADC}"/>
              </a:ext>
            </a:extLst>
          </p:cNvPr>
          <p:cNvSpPr>
            <a:spLocks noGrp="1" noChangeArrowheads="1"/>
          </p:cNvSpPr>
          <p:nvPr>
            <p:ph type="ctrTitle"/>
          </p:nvPr>
        </p:nvSpPr>
        <p:spPr>
          <a:xfrm>
            <a:off x="2269067" y="3206751"/>
            <a:ext cx="7770284" cy="2194983"/>
          </a:xfrm>
        </p:spPr>
        <p:txBody>
          <a:bodyPr/>
          <a:lstStyle/>
          <a:p>
            <a:r>
              <a:rPr lang="en-US" altLang="en-US" sz="8800" b="1"/>
              <a:t>My Faith Looks Up To Thee</a:t>
            </a:r>
          </a:p>
        </p:txBody>
      </p:sp>
      <p:sp>
        <p:nvSpPr>
          <p:cNvPr id="2051" name="Rectangle 3">
            <a:extLst>
              <a:ext uri="{FF2B5EF4-FFF2-40B4-BE49-F238E27FC236}">
                <a16:creationId xmlns:a16="http://schemas.microsoft.com/office/drawing/2014/main" id="{71DEEE5B-2BB2-026E-8C56-D50265452F24}"/>
              </a:ext>
            </a:extLst>
          </p:cNvPr>
          <p:cNvSpPr>
            <a:spLocks noGrp="1" noChangeArrowheads="1"/>
          </p:cNvSpPr>
          <p:nvPr>
            <p:ph type="subTitle" idx="1"/>
          </p:nvPr>
        </p:nvSpPr>
        <p:spPr>
          <a:xfrm>
            <a:off x="2794000" y="6705600"/>
            <a:ext cx="8534400" cy="812800"/>
          </a:xfrm>
        </p:spPr>
        <p:txBody>
          <a:bodyPr rtlCol="0">
            <a:normAutofit fontScale="92500" lnSpcReduction="10000"/>
          </a:bodyPr>
          <a:lstStyle/>
          <a:p>
            <a:pPr fontAlgn="auto">
              <a:spcAft>
                <a:spcPts val="0"/>
              </a:spcAft>
              <a:defRPr/>
            </a:pPr>
            <a:r>
              <a:rPr lang="en-US" altLang="en-US" sz="5333" b="1"/>
              <a:t>Hymn 539</a:t>
            </a:r>
          </a:p>
        </p:txBody>
      </p:sp>
    </p:spTree>
    <p:extLst>
      <p:ext uri="{BB962C8B-B14F-4D97-AF65-F5344CB8AC3E}">
        <p14:creationId xmlns:p14="http://schemas.microsoft.com/office/powerpoint/2010/main" val="1680686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DAF3440F-82D2-EF8C-0FA5-57724A525453}"/>
              </a:ext>
            </a:extLst>
          </p:cNvPr>
          <p:cNvSpPr txBox="1">
            <a:spLocks noChangeArrowheads="1"/>
          </p:cNvSpPr>
          <p:nvPr/>
        </p:nvSpPr>
        <p:spPr bwMode="auto">
          <a:xfrm>
            <a:off x="1168400" y="1727200"/>
            <a:ext cx="11277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My faith looks up to Thee, Thou Lamb of Calvary</a:t>
            </a:r>
          </a:p>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Savior divine!</a:t>
            </a:r>
          </a:p>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Now hear me while I pray, </a:t>
            </a:r>
          </a:p>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Take all my guilt away, o let me from this day be wholly Thine!</a:t>
            </a:r>
          </a:p>
        </p:txBody>
      </p:sp>
    </p:spTree>
    <p:extLst>
      <p:ext uri="{BB962C8B-B14F-4D97-AF65-F5344CB8AC3E}">
        <p14:creationId xmlns:p14="http://schemas.microsoft.com/office/powerpoint/2010/main" val="2231095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A103B900-B252-EE2C-0729-6761FB593D2E}"/>
              </a:ext>
            </a:extLst>
          </p:cNvPr>
          <p:cNvSpPr txBox="1">
            <a:spLocks noChangeArrowheads="1"/>
          </p:cNvSpPr>
          <p:nvPr/>
        </p:nvSpPr>
        <p:spPr bwMode="auto">
          <a:xfrm>
            <a:off x="1066800" y="812801"/>
            <a:ext cx="1158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609585" fontAlgn="base">
              <a:spcBef>
                <a:spcPct val="50000"/>
              </a:spcBef>
              <a:spcAft>
                <a:spcPct val="0"/>
              </a:spcAft>
              <a:buClrTx/>
              <a:buSzTx/>
              <a:buNone/>
            </a:pPr>
            <a:endParaRPr lang="en-US" altLang="en-US" sz="4800" b="1">
              <a:solidFill>
                <a:prstClr val="black"/>
              </a:solidFill>
              <a:latin typeface="Arial Black" panose="020B0A04020102020204" pitchFamily="34" charset="0"/>
              <a:cs typeface="Arial" panose="020B0604020202020204" pitchFamily="34" charset="0"/>
            </a:endParaRPr>
          </a:p>
        </p:txBody>
      </p:sp>
      <p:sp>
        <p:nvSpPr>
          <p:cNvPr id="7171" name="Text Box 3">
            <a:extLst>
              <a:ext uri="{FF2B5EF4-FFF2-40B4-BE49-F238E27FC236}">
                <a16:creationId xmlns:a16="http://schemas.microsoft.com/office/drawing/2014/main" id="{89A40CF6-439A-F5BA-F46E-4E5492F3B80D}"/>
              </a:ext>
            </a:extLst>
          </p:cNvPr>
          <p:cNvSpPr txBox="1">
            <a:spLocks noChangeArrowheads="1"/>
          </p:cNvSpPr>
          <p:nvPr/>
        </p:nvSpPr>
        <p:spPr bwMode="auto">
          <a:xfrm>
            <a:off x="1066800" y="1524000"/>
            <a:ext cx="112776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May Thy rich grace impart strength to my fainting heart</a:t>
            </a:r>
          </a:p>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My zeal inspire; </a:t>
            </a:r>
          </a:p>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as Thou hast died for me, </a:t>
            </a:r>
          </a:p>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O may my love to Thee          Pure, warm, and changeless be, a living fire;</a:t>
            </a:r>
          </a:p>
        </p:txBody>
      </p:sp>
    </p:spTree>
    <p:extLst>
      <p:ext uri="{BB962C8B-B14F-4D97-AF65-F5344CB8AC3E}">
        <p14:creationId xmlns:p14="http://schemas.microsoft.com/office/powerpoint/2010/main" val="1502849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FAB1E2A7-5DE9-6E00-BF96-DDE381E02D21}"/>
              </a:ext>
            </a:extLst>
          </p:cNvPr>
          <p:cNvSpPr txBox="1">
            <a:spLocks noChangeArrowheads="1"/>
          </p:cNvSpPr>
          <p:nvPr/>
        </p:nvSpPr>
        <p:spPr bwMode="auto">
          <a:xfrm>
            <a:off x="1270000" y="1016000"/>
            <a:ext cx="11176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While life’s dark maze I tread, and griefs around me spread;</a:t>
            </a:r>
          </a:p>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Be Thou my guide; </a:t>
            </a:r>
          </a:p>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Bid darkness turn to day,</a:t>
            </a:r>
          </a:p>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Wipe sorrow’s  tears away, </a:t>
            </a:r>
          </a:p>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Nor let me ever stray from Thee aside;</a:t>
            </a:r>
          </a:p>
        </p:txBody>
      </p:sp>
    </p:spTree>
    <p:extLst>
      <p:ext uri="{BB962C8B-B14F-4D97-AF65-F5344CB8AC3E}">
        <p14:creationId xmlns:p14="http://schemas.microsoft.com/office/powerpoint/2010/main" val="1292914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0D32CD33-2EF1-A783-732F-A2D1807ACE0D}"/>
              </a:ext>
            </a:extLst>
          </p:cNvPr>
          <p:cNvSpPr txBox="1">
            <a:spLocks noChangeArrowheads="1"/>
          </p:cNvSpPr>
          <p:nvPr/>
        </p:nvSpPr>
        <p:spPr bwMode="auto">
          <a:xfrm>
            <a:off x="1066800" y="711200"/>
            <a:ext cx="11582400"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When ends life’s passing dream, when death’s cold, threatening stream </a:t>
            </a:r>
          </a:p>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Shall o’er me roll, </a:t>
            </a:r>
          </a:p>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Blest Savior, then, in love, </a:t>
            </a:r>
          </a:p>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Fear and distrust remove;</a:t>
            </a:r>
          </a:p>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O lift me safe above, a ransomed soul! </a:t>
            </a:r>
          </a:p>
        </p:txBody>
      </p:sp>
      <p:sp>
        <p:nvSpPr>
          <p:cNvPr id="9219" name="Text Box 3">
            <a:extLst>
              <a:ext uri="{FF2B5EF4-FFF2-40B4-BE49-F238E27FC236}">
                <a16:creationId xmlns:a16="http://schemas.microsoft.com/office/drawing/2014/main" id="{17D0B938-6130-E0D8-73DF-3202E631904E}"/>
              </a:ext>
            </a:extLst>
          </p:cNvPr>
          <p:cNvSpPr txBox="1">
            <a:spLocks noChangeArrowheads="1"/>
          </p:cNvSpPr>
          <p:nvPr/>
        </p:nvSpPr>
        <p:spPr bwMode="auto">
          <a:xfrm>
            <a:off x="12039600" y="8229601"/>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609585" fontAlgn="base">
              <a:spcBef>
                <a:spcPct val="50000"/>
              </a:spcBef>
              <a:spcAft>
                <a:spcPct val="0"/>
              </a:spcAft>
              <a:buClrTx/>
              <a:buSzTx/>
              <a:buNone/>
            </a:pPr>
            <a:r>
              <a:rPr lang="en-US" altLang="en-US" sz="4800" b="1">
                <a:solidFill>
                  <a:prstClr val="black"/>
                </a:solidFill>
                <a:latin typeface="Arial Black" panose="020B0A04020102020204" pitchFamily="34" charset="0"/>
                <a:cs typeface="Arial" panose="020B0604020202020204" pitchFamily="34" charset="0"/>
              </a:rPr>
              <a:t>*</a:t>
            </a:r>
          </a:p>
        </p:txBody>
      </p:sp>
    </p:spTree>
    <p:extLst>
      <p:ext uri="{BB962C8B-B14F-4D97-AF65-F5344CB8AC3E}">
        <p14:creationId xmlns:p14="http://schemas.microsoft.com/office/powerpoint/2010/main" val="907123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62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4572000"/>
            <a:ext cx="13716000" cy="3857625"/>
          </a:xfrm>
        </p:spPr>
        <p:txBody>
          <a:bodyPr/>
          <a:lstStyle/>
          <a:p>
            <a:r>
              <a:rPr lang="en-US" sz="9000" u="sng" dirty="0"/>
              <a:t>Teaching Moment</a:t>
            </a:r>
            <a:br>
              <a:rPr lang="en-US" sz="9000" u="sng" dirty="0"/>
            </a:br>
            <a:br>
              <a:rPr lang="en-US" sz="7425" b="1" dirty="0"/>
            </a:br>
            <a:r>
              <a:rPr lang="en-US" sz="7425" b="1" dirty="0"/>
              <a:t>“Is Just Having Faith Enough?”</a:t>
            </a:r>
            <a:br>
              <a:rPr lang="en-US" sz="7425" b="1" dirty="0"/>
            </a:br>
            <a:r>
              <a:rPr lang="en-US" sz="7425" b="1" dirty="0"/>
              <a:t>Pastor Dustin </a:t>
            </a:r>
            <a:br>
              <a:rPr lang="en-US" sz="7425" b="1" u="sng" dirty="0"/>
            </a:br>
            <a:br>
              <a:rPr lang="en-US" sz="7425" b="1" u="sng" dirty="0"/>
            </a:br>
            <a:endParaRPr lang="en-US" sz="8100" dirty="0">
              <a:latin typeface="Amasis MT Pro Black" panose="02040A040500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48342" y="847904"/>
            <a:ext cx="13367657" cy="7448193"/>
          </a:xfrm>
          <a:prstGeom prst="rect">
            <a:avLst/>
          </a:prstGeom>
          <a:noFill/>
          <a:ln w="9525">
            <a:noFill/>
            <a:miter lim="800000"/>
            <a:headEnd/>
            <a:tailEnd/>
          </a:ln>
          <a:effectLst/>
        </p:spPr>
        <p:txBody>
          <a:bodyPr wrap="square" anchor="ctr">
            <a:spAutoFit/>
          </a:bodyPr>
          <a:lstStyle/>
          <a:p>
            <a:pPr indent="514350" algn="ctr" defTabSz="1028700" fontAlgn="base">
              <a:spcBef>
                <a:spcPct val="0"/>
              </a:spcBef>
              <a:spcAft>
                <a:spcPct val="0"/>
              </a:spcAft>
              <a:tabLst>
                <a:tab pos="-257175" algn="l"/>
                <a:tab pos="0" algn="l"/>
                <a:tab pos="514350" algn="l"/>
                <a:tab pos="642938" algn="l"/>
              </a:tabLst>
              <a:defRPr/>
            </a:pPr>
            <a:endParaRPr lang="en-US" sz="4950" b="1" dirty="0">
              <a:solidFill>
                <a:prstClr val="black"/>
              </a:solidFill>
              <a:latin typeface="Arial" pitchFamily="34" charset="0"/>
              <a:ea typeface="MS PGothic" pitchFamily="34" charset="-128"/>
              <a:cs typeface="Arial" pitchFamily="34" charset="0"/>
            </a:endParaRPr>
          </a:p>
          <a:p>
            <a:pPr indent="514350" algn="ctr" defTabSz="1028700" fontAlgn="base">
              <a:spcBef>
                <a:spcPct val="0"/>
              </a:spcBef>
              <a:spcAft>
                <a:spcPct val="0"/>
              </a:spcAft>
              <a:tabLst>
                <a:tab pos="-257175" algn="l"/>
                <a:tab pos="0" algn="l"/>
                <a:tab pos="514350" algn="l"/>
                <a:tab pos="642938" algn="l"/>
              </a:tabLst>
              <a:defRPr/>
            </a:pPr>
            <a:r>
              <a:rPr lang="en-US" sz="5400" b="1" u="sng" dirty="0">
                <a:solidFill>
                  <a:prstClr val="black"/>
                </a:solidFill>
                <a:latin typeface="Arial" pitchFamily="34" charset="0"/>
                <a:ea typeface="MS PGothic" pitchFamily="34" charset="-128"/>
                <a:cs typeface="Arial" pitchFamily="34" charset="0"/>
              </a:rPr>
              <a:t>The Lord’s Prayer</a:t>
            </a:r>
          </a:p>
          <a:p>
            <a:pPr algn="ctr" defTabSz="1028700">
              <a:defRPr/>
            </a:pPr>
            <a:r>
              <a:rPr lang="en-US" sz="3200" b="1" dirty="0">
                <a:solidFill>
                  <a:prstClr val="black"/>
                </a:solidFill>
                <a:latin typeface="Arial" pitchFamily="34" charset="0"/>
                <a:ea typeface="MS PGothic" pitchFamily="34" charset="-128"/>
                <a:cs typeface="Arial" pitchFamily="34" charset="0"/>
              </a:rPr>
              <a:t>OUR FATHER, WHO ART IN HEAVEN,</a:t>
            </a:r>
          </a:p>
          <a:p>
            <a:pPr algn="ctr" defTabSz="1028700">
              <a:defRPr/>
            </a:pPr>
            <a:r>
              <a:rPr lang="en-US" sz="3200" b="1" dirty="0">
                <a:solidFill>
                  <a:prstClr val="black"/>
                </a:solidFill>
                <a:latin typeface="Arial" pitchFamily="34" charset="0"/>
                <a:ea typeface="MS PGothic" pitchFamily="34" charset="-128"/>
                <a:cs typeface="Arial" pitchFamily="34" charset="0"/>
              </a:rPr>
              <a:t>HALLOWED BE THY NAME.</a:t>
            </a:r>
          </a:p>
          <a:p>
            <a:pPr algn="ctr" defTabSz="1028700">
              <a:defRPr/>
            </a:pPr>
            <a:r>
              <a:rPr lang="en-US" sz="3200" b="1" dirty="0">
                <a:solidFill>
                  <a:prstClr val="black"/>
                </a:solidFill>
                <a:latin typeface="Arial" pitchFamily="34" charset="0"/>
                <a:ea typeface="MS PGothic" pitchFamily="34" charset="-128"/>
                <a:cs typeface="Arial" pitchFamily="34" charset="0"/>
              </a:rPr>
              <a:t>THY KINGDOM COME, THY WILL BE DONE, </a:t>
            </a:r>
          </a:p>
          <a:p>
            <a:pPr algn="ctr" defTabSz="1028700">
              <a:defRPr/>
            </a:pPr>
            <a:r>
              <a:rPr lang="en-US" sz="3200" b="1" dirty="0">
                <a:solidFill>
                  <a:prstClr val="black"/>
                </a:solidFill>
                <a:latin typeface="Arial" pitchFamily="34" charset="0"/>
                <a:ea typeface="MS PGothic" pitchFamily="34" charset="-128"/>
                <a:cs typeface="Arial" pitchFamily="34" charset="0"/>
              </a:rPr>
              <a:t>ON EARTH AS IT IS IN HEAVEN.</a:t>
            </a:r>
          </a:p>
          <a:p>
            <a:pPr algn="ctr" defTabSz="1028700">
              <a:defRPr/>
            </a:pPr>
            <a:r>
              <a:rPr lang="en-US" sz="3200" b="1" dirty="0">
                <a:solidFill>
                  <a:prstClr val="black"/>
                </a:solidFill>
                <a:latin typeface="Arial" pitchFamily="34" charset="0"/>
                <a:ea typeface="MS PGothic" pitchFamily="34" charset="-128"/>
                <a:cs typeface="Arial" pitchFamily="34" charset="0"/>
              </a:rPr>
              <a:t>GIVE US THIS DAY OUR DAILY BREAD,</a:t>
            </a:r>
          </a:p>
          <a:p>
            <a:pPr algn="ctr" defTabSz="1028700">
              <a:defRPr/>
            </a:pPr>
            <a:r>
              <a:rPr lang="en-US" sz="3200" b="1" dirty="0">
                <a:solidFill>
                  <a:prstClr val="black"/>
                </a:solidFill>
                <a:latin typeface="Arial" pitchFamily="34" charset="0"/>
                <a:ea typeface="MS PGothic" pitchFamily="34" charset="-128"/>
                <a:cs typeface="Arial" pitchFamily="34" charset="0"/>
              </a:rPr>
              <a:t>AND FORGIVE US OUR DEBTS AS WE FORGIVE OUR DEBTORS;</a:t>
            </a:r>
          </a:p>
          <a:p>
            <a:pPr algn="ctr" defTabSz="1028700">
              <a:defRPr/>
            </a:pPr>
            <a:r>
              <a:rPr lang="en-US" sz="3200" b="1" dirty="0">
                <a:solidFill>
                  <a:prstClr val="black"/>
                </a:solidFill>
                <a:latin typeface="Arial" pitchFamily="34" charset="0"/>
                <a:ea typeface="MS PGothic" pitchFamily="34" charset="-128"/>
                <a:cs typeface="Arial" pitchFamily="34" charset="0"/>
              </a:rPr>
              <a:t>AND LEAD US NOT INTO TEMPTATION </a:t>
            </a:r>
          </a:p>
          <a:p>
            <a:pPr algn="ctr" defTabSz="1028700">
              <a:defRPr/>
            </a:pPr>
            <a:r>
              <a:rPr lang="en-US" sz="3200" b="1" dirty="0">
                <a:solidFill>
                  <a:prstClr val="black"/>
                </a:solidFill>
                <a:latin typeface="Arial" pitchFamily="34" charset="0"/>
                <a:ea typeface="MS PGothic" pitchFamily="34" charset="-128"/>
                <a:cs typeface="Arial" pitchFamily="34" charset="0"/>
              </a:rPr>
              <a:t>BUT DELIVER US FROM EVIL.</a:t>
            </a:r>
          </a:p>
          <a:p>
            <a:pPr algn="ctr" defTabSz="1028700">
              <a:defRPr/>
            </a:pPr>
            <a:r>
              <a:rPr lang="en-US" sz="3200" b="1" dirty="0">
                <a:solidFill>
                  <a:prstClr val="black"/>
                </a:solidFill>
                <a:latin typeface="Arial" pitchFamily="34" charset="0"/>
                <a:ea typeface="MS PGothic" pitchFamily="34" charset="-128"/>
                <a:cs typeface="Arial" pitchFamily="34" charset="0"/>
              </a:rPr>
              <a:t>FOR THINE IS THE KINGDOM,</a:t>
            </a:r>
          </a:p>
          <a:p>
            <a:pPr algn="ctr" defTabSz="1028700">
              <a:defRPr/>
            </a:pPr>
            <a:r>
              <a:rPr lang="en-US" sz="3200" b="1" dirty="0">
                <a:solidFill>
                  <a:prstClr val="black"/>
                </a:solidFill>
                <a:latin typeface="Arial" pitchFamily="34" charset="0"/>
                <a:ea typeface="MS PGothic" pitchFamily="34" charset="-128"/>
                <a:cs typeface="Arial" pitchFamily="34" charset="0"/>
              </a:rPr>
              <a:t>AND THE POWER, AND THE GLORY FOREVER</a:t>
            </a:r>
          </a:p>
          <a:p>
            <a:pPr algn="ctr" defTabSz="1028700">
              <a:defRPr/>
            </a:pPr>
            <a:r>
              <a:rPr lang="en-US" sz="3200" b="1" dirty="0">
                <a:solidFill>
                  <a:prstClr val="black"/>
                </a:solidFill>
                <a:latin typeface="Arial" pitchFamily="34" charset="0"/>
                <a:ea typeface="MS PGothic" pitchFamily="34" charset="-128"/>
                <a:cs typeface="Arial" pitchFamily="34" charset="0"/>
              </a:rPr>
              <a:t>AMEN</a:t>
            </a:r>
          </a:p>
          <a:p>
            <a:pPr algn="ctr" defTabSz="1028700">
              <a:defRPr/>
            </a:pPr>
            <a:endParaRPr lang="en-US" sz="225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1654629" y="1327517"/>
            <a:ext cx="10363200" cy="6336026"/>
          </a:xfrm>
        </p:spPr>
        <p:txBody>
          <a:bodyPr/>
          <a:lstStyle/>
          <a:p>
            <a:r>
              <a:rPr lang="en-US" sz="13800" b="1" dirty="0">
                <a:latin typeface="Bernard MT Condensed" panose="02050806060905020404" pitchFamily="18" charset="0"/>
              </a:rPr>
              <a:t>OFFERTORY</a:t>
            </a:r>
          </a:p>
        </p:txBody>
      </p:sp>
    </p:spTree>
    <p:extLst>
      <p:ext uri="{BB962C8B-B14F-4D97-AF65-F5344CB8AC3E}">
        <p14:creationId xmlns:p14="http://schemas.microsoft.com/office/powerpoint/2010/main" val="787295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982980" y="1328322"/>
            <a:ext cx="11795760" cy="6379576"/>
          </a:xfrm>
        </p:spPr>
        <p:txBody>
          <a:bodyPr/>
          <a:lstStyle/>
          <a:p>
            <a:r>
              <a:rPr lang="en-US" sz="6000" b="1" dirty="0"/>
              <a:t>Offsite contributions can be made via Tithely.com</a:t>
            </a:r>
            <a:br>
              <a:rPr lang="en-US" sz="6000" b="1" dirty="0"/>
            </a:br>
            <a:r>
              <a:rPr lang="en-US" sz="6000" b="1" dirty="0"/>
              <a:t>the instructions are on our website </a:t>
            </a:r>
            <a:r>
              <a:rPr lang="en-US" sz="4400" dirty="0"/>
              <a:t>bayshoregardenscommunitychurch.com</a:t>
            </a:r>
            <a:br>
              <a:rPr lang="en-US" sz="5400" dirty="0"/>
            </a:br>
            <a:r>
              <a:rPr lang="en-US" sz="5400" dirty="0"/>
              <a:t>or </a:t>
            </a:r>
            <a:br>
              <a:rPr lang="en-US" sz="5400" dirty="0"/>
            </a:br>
            <a:r>
              <a:rPr lang="en-US" sz="5400" b="1" dirty="0"/>
              <a:t>checks can be mailed to</a:t>
            </a:r>
            <a:br>
              <a:rPr lang="en-US" sz="5400" b="1" dirty="0"/>
            </a:br>
            <a:r>
              <a:rPr lang="en-US" sz="5400" b="1" dirty="0"/>
              <a:t>6228 26</a:t>
            </a:r>
            <a:r>
              <a:rPr lang="en-US" sz="5400" b="1" baseline="30000" dirty="0"/>
              <a:t>th</a:t>
            </a:r>
            <a:r>
              <a:rPr lang="en-US" sz="5400" b="1" dirty="0"/>
              <a:t> street west</a:t>
            </a:r>
            <a:br>
              <a:rPr lang="en-US" sz="5400" b="1" dirty="0"/>
            </a:br>
            <a:r>
              <a:rPr lang="en-US" sz="5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6E983-0C19-5130-4BC1-EC46B587AD13}"/>
            </a:ext>
          </a:extLst>
        </p:cNvPr>
        <p:cNvGrpSpPr/>
        <p:nvPr/>
      </p:nvGrpSpPr>
      <p:grpSpPr>
        <a:xfrm>
          <a:off x="0" y="0"/>
          <a:ext cx="0" cy="0"/>
          <a:chOff x="0" y="0"/>
          <a:chExt cx="0" cy="0"/>
        </a:xfrm>
      </p:grpSpPr>
      <p:sp>
        <p:nvSpPr>
          <p:cNvPr id="103426" name="Title 1">
            <a:extLst>
              <a:ext uri="{FF2B5EF4-FFF2-40B4-BE49-F238E27FC236}">
                <a16:creationId xmlns:a16="http://schemas.microsoft.com/office/drawing/2014/main" id="{B369B2A5-C52B-02CC-6C36-3B5BFF18594F}"/>
              </a:ext>
            </a:extLst>
          </p:cNvPr>
          <p:cNvSpPr>
            <a:spLocks noGrp="1"/>
          </p:cNvSpPr>
          <p:nvPr>
            <p:ph type="title"/>
          </p:nvPr>
        </p:nvSpPr>
        <p:spPr>
          <a:xfrm>
            <a:off x="982980" y="1328322"/>
            <a:ext cx="11795760" cy="6379576"/>
          </a:xfrm>
        </p:spPr>
        <p:txBody>
          <a:bodyPr/>
          <a:lstStyle/>
          <a:p>
            <a:r>
              <a:rPr lang="en-US" sz="11500" b="1" dirty="0"/>
              <a:t>“ In The Garden”</a:t>
            </a:r>
            <a:br>
              <a:rPr lang="en-US" sz="11500" b="1" dirty="0"/>
            </a:br>
            <a:br>
              <a:rPr lang="en-US" sz="11500" b="1" dirty="0"/>
            </a:br>
            <a:r>
              <a:rPr lang="en-US" sz="7200" b="1" dirty="0"/>
              <a:t>arrangement by</a:t>
            </a:r>
            <a:br>
              <a:rPr lang="en-US" sz="8800" b="1" dirty="0"/>
            </a:br>
            <a:r>
              <a:rPr lang="en-US" sz="8800" b="1" dirty="0"/>
              <a:t> Ken Gallo</a:t>
            </a:r>
            <a:endParaRPr lang="en-US" sz="5400" b="1" dirty="0"/>
          </a:p>
        </p:txBody>
      </p:sp>
    </p:spTree>
    <p:extLst>
      <p:ext uri="{BB962C8B-B14F-4D97-AF65-F5344CB8AC3E}">
        <p14:creationId xmlns:p14="http://schemas.microsoft.com/office/powerpoint/2010/main" val="3927837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0B642C6-045D-6849-9E2E-7130E4DCDB9E}"/>
              </a:ext>
            </a:extLst>
          </p:cNvPr>
          <p:cNvSpPr>
            <a:spLocks noGrp="1" noChangeArrowheads="1"/>
          </p:cNvSpPr>
          <p:nvPr>
            <p:ph type="title"/>
          </p:nvPr>
        </p:nvSpPr>
        <p:spPr/>
        <p:txBody>
          <a:bodyPr/>
          <a:lstStyle/>
          <a:p>
            <a:pPr eaLnBrk="1" hangingPunct="1"/>
            <a:br>
              <a:rPr lang="en-US" altLang="en-US" sz="11733" b="1" i="1">
                <a:solidFill>
                  <a:schemeClr val="tx1"/>
                </a:solidFill>
                <a:latin typeface="Arial Rounded MT Bold" panose="020F0704030504030204" pitchFamily="34" charset="0"/>
              </a:rPr>
            </a:br>
            <a:br>
              <a:rPr lang="en-US" altLang="en-US" sz="11733" b="1" i="1">
                <a:solidFill>
                  <a:schemeClr val="tx1"/>
                </a:solidFill>
                <a:latin typeface="Arial Rounded MT Bold" panose="020F0704030504030204" pitchFamily="34" charset="0"/>
              </a:rPr>
            </a:br>
            <a:br>
              <a:rPr lang="en-US" altLang="en-US" sz="11733" b="1" i="1">
                <a:solidFill>
                  <a:schemeClr val="tx1"/>
                </a:solidFill>
                <a:latin typeface="Arial Rounded MT Bold" panose="020F0704030504030204" pitchFamily="34" charset="0"/>
              </a:rPr>
            </a:br>
            <a:r>
              <a:rPr lang="en-US" altLang="en-US" sz="11733" b="1" i="1">
                <a:solidFill>
                  <a:schemeClr val="tx1"/>
                </a:solidFill>
                <a:latin typeface="Arial Rounded MT Bold" panose="020F0704030504030204" pitchFamily="34" charset="0"/>
              </a:rPr>
              <a:t>Doxology</a:t>
            </a:r>
            <a:endParaRPr lang="en-US" altLang="en-US" sz="7200" b="1">
              <a:solidFill>
                <a:schemeClr val="tx1"/>
              </a:solidFill>
            </a:endParaRPr>
          </a:p>
        </p:txBody>
      </p:sp>
    </p:spTree>
    <p:extLst>
      <p:ext uri="{BB962C8B-B14F-4D97-AF65-F5344CB8AC3E}">
        <p14:creationId xmlns:p14="http://schemas.microsoft.com/office/powerpoint/2010/main" val="702570159"/>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D039DA43-711B-6516-64FF-357BC1CC77A0}"/>
              </a:ext>
            </a:extLst>
          </p:cNvPr>
          <p:cNvSpPr txBox="1">
            <a:spLocks noChangeArrowheads="1"/>
          </p:cNvSpPr>
          <p:nvPr/>
        </p:nvSpPr>
        <p:spPr bwMode="auto">
          <a:xfrm>
            <a:off x="762000" y="812801"/>
            <a:ext cx="12192000" cy="825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God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from whom all blessings flow;</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Him,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all creatures here below;</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Him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above, ye heav’nly host;</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Father,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Son, and Holy Ghost.</a:t>
            </a:r>
            <a:r>
              <a:rPr lang="en-US" altLang="en-US" sz="5867" b="1">
                <a:solidFill>
                  <a:srgbClr val="000000"/>
                </a:solidFill>
                <a:latin typeface="Times" panose="02020603050405020304" pitchFamily="18" charset="0"/>
              </a:rPr>
              <a:t> </a:t>
            </a:r>
            <a:r>
              <a:rPr lang="en-US" altLang="en-US" sz="5333" b="1">
                <a:solidFill>
                  <a:srgbClr val="000000"/>
                </a:solidFill>
                <a:latin typeface="Times" panose="02020603050405020304" pitchFamily="18" charset="0"/>
              </a:rPr>
              <a:t> </a:t>
            </a:r>
            <a:r>
              <a:rPr lang="en-US" altLang="en-US" sz="7200" b="1">
                <a:solidFill>
                  <a:srgbClr val="000000"/>
                </a:solidFill>
                <a:latin typeface="Times" panose="02020603050405020304" pitchFamily="18" charset="0"/>
              </a:rPr>
              <a:t>          </a:t>
            </a:r>
          </a:p>
          <a:p>
            <a:pPr algn="ctr" defTabSz="1219170" eaLnBrk="0" fontAlgn="base" hangingPunct="0">
              <a:spcBef>
                <a:spcPct val="50000"/>
              </a:spcBef>
              <a:spcAft>
                <a:spcPct val="0"/>
              </a:spcAft>
              <a:buNone/>
            </a:pPr>
            <a:endParaRPr lang="en-US" altLang="en-US" b="1">
              <a:solidFill>
                <a:srgbClr val="000000"/>
              </a:solidFill>
              <a:latin typeface="Times" panose="02020603050405020304" pitchFamily="18" charset="0"/>
            </a:endParaRPr>
          </a:p>
        </p:txBody>
      </p:sp>
    </p:spTree>
    <p:extLst>
      <p:ext uri="{BB962C8B-B14F-4D97-AF65-F5344CB8AC3E}">
        <p14:creationId xmlns:p14="http://schemas.microsoft.com/office/powerpoint/2010/main" val="1235293537"/>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48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023343"/>
            <a:ext cx="9258300" cy="6977657"/>
          </a:xfrm>
        </p:spPr>
        <p:txBody>
          <a:bodyPr/>
          <a:lstStyle/>
          <a:p>
            <a:r>
              <a:rPr lang="en-US" sz="9000" b="1" dirty="0">
                <a:latin typeface="Arial Black" pitchFamily="34" charset="0"/>
              </a:rPr>
              <a:t>In The Garden</a:t>
            </a:r>
            <a:br>
              <a:rPr lang="en-US" sz="9000" b="1" dirty="0">
                <a:latin typeface="Arial Black" pitchFamily="34" charset="0"/>
              </a:rPr>
            </a:br>
            <a:br>
              <a:rPr lang="en-US" b="1" dirty="0">
                <a:latin typeface="Arial Black" pitchFamily="34" charset="0"/>
              </a:rPr>
            </a:br>
            <a:br>
              <a:rPr lang="en-US" b="1" dirty="0">
                <a:latin typeface="Arial Black" pitchFamily="34" charset="0"/>
              </a:rPr>
            </a:br>
            <a:r>
              <a:rPr lang="en-US" b="1" dirty="0">
                <a:latin typeface="Arial Black" pitchFamily="34" charset="0"/>
              </a:rPr>
              <a:t>Hymn 635</a:t>
            </a:r>
          </a:p>
        </p:txBody>
      </p:sp>
    </p:spTree>
    <p:extLst>
      <p:ext uri="{BB962C8B-B14F-4D97-AF65-F5344CB8AC3E}">
        <p14:creationId xmlns:p14="http://schemas.microsoft.com/office/powerpoint/2010/main" val="1849034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675" y="1023343"/>
            <a:ext cx="10029825" cy="7149107"/>
          </a:xfrm>
        </p:spPr>
        <p:txBody>
          <a:bodyPr/>
          <a:lstStyle/>
          <a:p>
            <a:pPr algn="l"/>
            <a:r>
              <a:rPr lang="en-US" sz="5400" b="1" dirty="0">
                <a:latin typeface="Arial Black" pitchFamily="34" charset="0"/>
              </a:rPr>
              <a:t>I come to the garden alone,</a:t>
            </a:r>
            <a:br>
              <a:rPr lang="en-US" sz="5400" b="1" dirty="0">
                <a:latin typeface="Arial Black" pitchFamily="34" charset="0"/>
              </a:rPr>
            </a:br>
            <a:r>
              <a:rPr lang="en-US" sz="5400" b="1" dirty="0">
                <a:latin typeface="Arial Black" pitchFamily="34" charset="0"/>
              </a:rPr>
              <a:t>While the dew is still on the roses;</a:t>
            </a:r>
            <a:br>
              <a:rPr lang="en-US" sz="5400" b="1" dirty="0">
                <a:latin typeface="Arial Black" pitchFamily="34" charset="0"/>
              </a:rPr>
            </a:br>
            <a:r>
              <a:rPr lang="en-US" sz="5400" b="1" dirty="0">
                <a:latin typeface="Arial Black" pitchFamily="34" charset="0"/>
              </a:rPr>
              <a:t>And the voice I hear,</a:t>
            </a:r>
            <a:br>
              <a:rPr lang="en-US" sz="5400" b="1" dirty="0">
                <a:latin typeface="Arial Black" pitchFamily="34" charset="0"/>
              </a:rPr>
            </a:br>
            <a:r>
              <a:rPr lang="en-US" sz="5400" b="1" dirty="0">
                <a:latin typeface="Arial Black" pitchFamily="34" charset="0"/>
              </a:rPr>
              <a:t>falling on my ear, </a:t>
            </a:r>
            <a:br>
              <a:rPr lang="en-US" sz="5400" b="1" dirty="0">
                <a:latin typeface="Arial Black" pitchFamily="34" charset="0"/>
              </a:rPr>
            </a:br>
            <a:r>
              <a:rPr lang="en-US" sz="5400" b="1" dirty="0">
                <a:latin typeface="Arial Black" pitchFamily="34" charset="0"/>
              </a:rPr>
              <a:t>The Son of God discloses</a:t>
            </a:r>
            <a:br>
              <a:rPr lang="en-US" b="1" dirty="0">
                <a:latin typeface="Arial Black" pitchFamily="34" charset="0"/>
              </a:rPr>
            </a:br>
            <a:endParaRPr lang="en-US" b="1" dirty="0">
              <a:latin typeface="Arial Black" pitchFamily="34" charset="0"/>
            </a:endParaRPr>
          </a:p>
        </p:txBody>
      </p:sp>
    </p:spTree>
    <p:extLst>
      <p:ext uri="{BB962C8B-B14F-4D97-AF65-F5344CB8AC3E}">
        <p14:creationId xmlns:p14="http://schemas.microsoft.com/office/powerpoint/2010/main" val="64988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r>
              <a:rPr lang="en-US" sz="9600" b="1" dirty="0"/>
              <a:t>He’s Got The Whole World In His Hands</a:t>
            </a:r>
            <a:br>
              <a:rPr lang="en-US" b="1" dirty="0">
                <a:solidFill>
                  <a:schemeClr val="tx1"/>
                </a:solidFill>
              </a:rPr>
            </a:br>
            <a:br>
              <a:rPr lang="en-US" b="1" dirty="0"/>
            </a:br>
            <a:r>
              <a:rPr lang="en-US" b="1" dirty="0"/>
              <a:t>Hymn #562</a:t>
            </a:r>
            <a:endParaRPr lang="en-US" dirty="0"/>
          </a:p>
        </p:txBody>
      </p:sp>
    </p:spTree>
    <p:extLst>
      <p:ext uri="{BB962C8B-B14F-4D97-AF65-F5344CB8AC3E}">
        <p14:creationId xmlns:p14="http://schemas.microsoft.com/office/powerpoint/2010/main" val="47505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1023343"/>
            <a:ext cx="9944100" cy="7063382"/>
          </a:xfrm>
        </p:spPr>
        <p:txBody>
          <a:bodyPr/>
          <a:lstStyle/>
          <a:p>
            <a:pPr algn="l"/>
            <a:r>
              <a:rPr lang="en-US" b="1" dirty="0">
                <a:latin typeface="Arial Black" pitchFamily="34" charset="0"/>
              </a:rPr>
              <a:t>And He walks with me,</a:t>
            </a:r>
            <a:br>
              <a:rPr lang="en-US" b="1" dirty="0">
                <a:latin typeface="Arial Black" pitchFamily="34" charset="0"/>
              </a:rPr>
            </a:br>
            <a:r>
              <a:rPr lang="en-US" b="1" dirty="0">
                <a:latin typeface="Arial Black" pitchFamily="34" charset="0"/>
              </a:rPr>
              <a:t>and He talks with me, And He tells me I am His own,</a:t>
            </a:r>
            <a:br>
              <a:rPr lang="en-US" b="1" dirty="0">
                <a:latin typeface="Arial Black" pitchFamily="34" charset="0"/>
              </a:rPr>
            </a:br>
            <a:r>
              <a:rPr lang="en-US" b="1" dirty="0">
                <a:latin typeface="Arial Black" pitchFamily="34" charset="0"/>
              </a:rPr>
              <a:t>And the joy we share as we tarry there</a:t>
            </a:r>
            <a:br>
              <a:rPr lang="en-US" b="1" dirty="0">
                <a:latin typeface="Arial Black" pitchFamily="34" charset="0"/>
              </a:rPr>
            </a:br>
            <a:r>
              <a:rPr lang="en-US" b="1" dirty="0">
                <a:latin typeface="Arial Black" pitchFamily="34" charset="0"/>
              </a:rPr>
              <a:t>None other has ever known.</a:t>
            </a:r>
          </a:p>
        </p:txBody>
      </p:sp>
    </p:spTree>
    <p:extLst>
      <p:ext uri="{BB962C8B-B14F-4D97-AF65-F5344CB8AC3E}">
        <p14:creationId xmlns:p14="http://schemas.microsoft.com/office/powerpoint/2010/main" val="3716620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1023343"/>
            <a:ext cx="9944100" cy="7063382"/>
          </a:xfrm>
        </p:spPr>
        <p:txBody>
          <a:bodyPr/>
          <a:lstStyle/>
          <a:p>
            <a:pPr algn="l"/>
            <a:r>
              <a:rPr lang="en-US" b="1" dirty="0">
                <a:latin typeface="Arial Black" pitchFamily="34" charset="0"/>
              </a:rPr>
              <a:t>He speaks, and the sound of His voice</a:t>
            </a:r>
            <a:br>
              <a:rPr lang="en-US" b="1" dirty="0">
                <a:latin typeface="Arial Black" pitchFamily="34" charset="0"/>
              </a:rPr>
            </a:br>
            <a:r>
              <a:rPr lang="en-US" b="1" dirty="0">
                <a:latin typeface="Arial Black" pitchFamily="34" charset="0"/>
              </a:rPr>
              <a:t>Is so sweet the birds hush their singing;</a:t>
            </a:r>
            <a:br>
              <a:rPr lang="en-US" b="1" dirty="0">
                <a:latin typeface="Arial Black" pitchFamily="34" charset="0"/>
              </a:rPr>
            </a:br>
            <a:r>
              <a:rPr lang="en-US" b="1" dirty="0">
                <a:latin typeface="Arial Black" pitchFamily="34" charset="0"/>
              </a:rPr>
              <a:t>And the melody </a:t>
            </a:r>
            <a:br>
              <a:rPr lang="en-US" b="1" dirty="0">
                <a:latin typeface="Arial Black" pitchFamily="34" charset="0"/>
              </a:rPr>
            </a:br>
            <a:r>
              <a:rPr lang="en-US" b="1" dirty="0">
                <a:latin typeface="Arial Black" pitchFamily="34" charset="0"/>
              </a:rPr>
              <a:t>that He gave to me</a:t>
            </a:r>
            <a:br>
              <a:rPr lang="en-US" b="1" dirty="0">
                <a:latin typeface="Arial Black" pitchFamily="34" charset="0"/>
              </a:rPr>
            </a:br>
            <a:r>
              <a:rPr lang="en-US" b="1" dirty="0">
                <a:latin typeface="Arial Black" pitchFamily="34" charset="0"/>
              </a:rPr>
              <a:t>Within my heart is ringing.</a:t>
            </a:r>
          </a:p>
        </p:txBody>
      </p:sp>
    </p:spTree>
    <p:extLst>
      <p:ext uri="{BB962C8B-B14F-4D97-AF65-F5344CB8AC3E}">
        <p14:creationId xmlns:p14="http://schemas.microsoft.com/office/powerpoint/2010/main" val="3684126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1023343"/>
            <a:ext cx="9944100" cy="7063382"/>
          </a:xfrm>
        </p:spPr>
        <p:txBody>
          <a:bodyPr/>
          <a:lstStyle/>
          <a:p>
            <a:pPr algn="l"/>
            <a:r>
              <a:rPr lang="en-US" b="1" dirty="0">
                <a:latin typeface="Arial Black" pitchFamily="34" charset="0"/>
              </a:rPr>
              <a:t>And He walks with me,</a:t>
            </a:r>
            <a:br>
              <a:rPr lang="en-US" b="1" dirty="0">
                <a:latin typeface="Arial Black" pitchFamily="34" charset="0"/>
              </a:rPr>
            </a:br>
            <a:r>
              <a:rPr lang="en-US" b="1" dirty="0">
                <a:latin typeface="Arial Black" pitchFamily="34" charset="0"/>
              </a:rPr>
              <a:t>and He talks with me, And He tells me I am His own,</a:t>
            </a:r>
            <a:br>
              <a:rPr lang="en-US" b="1" dirty="0">
                <a:latin typeface="Arial Black" pitchFamily="34" charset="0"/>
              </a:rPr>
            </a:br>
            <a:r>
              <a:rPr lang="en-US" b="1" dirty="0">
                <a:latin typeface="Arial Black" pitchFamily="34" charset="0"/>
              </a:rPr>
              <a:t>And the joy we share as we tarry there</a:t>
            </a:r>
            <a:br>
              <a:rPr lang="en-US" b="1" dirty="0">
                <a:latin typeface="Arial Black" pitchFamily="34" charset="0"/>
              </a:rPr>
            </a:br>
            <a:r>
              <a:rPr lang="en-US" b="1" dirty="0">
                <a:latin typeface="Arial Black" pitchFamily="34" charset="0"/>
              </a:rPr>
              <a:t>None other has ever known.</a:t>
            </a:r>
          </a:p>
        </p:txBody>
      </p:sp>
    </p:spTree>
    <p:extLst>
      <p:ext uri="{BB962C8B-B14F-4D97-AF65-F5344CB8AC3E}">
        <p14:creationId xmlns:p14="http://schemas.microsoft.com/office/powerpoint/2010/main" val="1896977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1023343"/>
            <a:ext cx="9944100" cy="7063382"/>
          </a:xfrm>
        </p:spPr>
        <p:txBody>
          <a:bodyPr/>
          <a:lstStyle/>
          <a:p>
            <a:pPr algn="l"/>
            <a:r>
              <a:rPr lang="en-US" b="1" dirty="0">
                <a:latin typeface="Arial Black" pitchFamily="34" charset="0"/>
              </a:rPr>
              <a:t>I’d stay in the garden with Him</a:t>
            </a:r>
            <a:br>
              <a:rPr lang="en-US" b="1" dirty="0">
                <a:latin typeface="Arial Black" pitchFamily="34" charset="0"/>
              </a:rPr>
            </a:br>
            <a:r>
              <a:rPr lang="en-US" b="1" dirty="0" err="1">
                <a:latin typeface="Arial Black" pitchFamily="34" charset="0"/>
              </a:rPr>
              <a:t>Tho</a:t>
            </a:r>
            <a:r>
              <a:rPr lang="en-US" b="1" dirty="0">
                <a:latin typeface="Arial Black" pitchFamily="34" charset="0"/>
              </a:rPr>
              <a:t>’ the night around me be falling;</a:t>
            </a:r>
            <a:br>
              <a:rPr lang="en-US" b="1" dirty="0">
                <a:latin typeface="Arial Black" pitchFamily="34" charset="0"/>
              </a:rPr>
            </a:br>
            <a:r>
              <a:rPr lang="en-US" b="1" dirty="0">
                <a:latin typeface="Arial Black" pitchFamily="34" charset="0"/>
              </a:rPr>
              <a:t>But he bids me go</a:t>
            </a:r>
            <a:br>
              <a:rPr lang="en-US" b="1" dirty="0">
                <a:latin typeface="Arial Black" pitchFamily="34" charset="0"/>
              </a:rPr>
            </a:br>
            <a:r>
              <a:rPr lang="en-US" b="1" dirty="0">
                <a:latin typeface="Arial Black" pitchFamily="34" charset="0"/>
              </a:rPr>
              <a:t>Through the voice of woe;</a:t>
            </a:r>
            <a:br>
              <a:rPr lang="en-US" b="1" dirty="0">
                <a:latin typeface="Arial Black" pitchFamily="34" charset="0"/>
              </a:rPr>
            </a:br>
            <a:r>
              <a:rPr lang="en-US" b="1" dirty="0">
                <a:latin typeface="Arial Black" pitchFamily="34" charset="0"/>
              </a:rPr>
              <a:t>His voice to me is calling.</a:t>
            </a:r>
          </a:p>
        </p:txBody>
      </p:sp>
    </p:spTree>
    <p:extLst>
      <p:ext uri="{BB962C8B-B14F-4D97-AF65-F5344CB8AC3E}">
        <p14:creationId xmlns:p14="http://schemas.microsoft.com/office/powerpoint/2010/main" val="805139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0" y="1023343"/>
            <a:ext cx="9944100" cy="7063382"/>
          </a:xfrm>
        </p:spPr>
        <p:txBody>
          <a:bodyPr/>
          <a:lstStyle/>
          <a:p>
            <a:pPr algn="l"/>
            <a:r>
              <a:rPr lang="en-US" b="1" dirty="0">
                <a:latin typeface="Arial Black" pitchFamily="34" charset="0"/>
              </a:rPr>
              <a:t>And He walks with me,</a:t>
            </a:r>
            <a:br>
              <a:rPr lang="en-US" b="1" dirty="0">
                <a:latin typeface="Arial Black" pitchFamily="34" charset="0"/>
              </a:rPr>
            </a:br>
            <a:r>
              <a:rPr lang="en-US" b="1" dirty="0">
                <a:latin typeface="Arial Black" pitchFamily="34" charset="0"/>
              </a:rPr>
              <a:t>and He talks with me, And He tells me I am His own,</a:t>
            </a:r>
            <a:br>
              <a:rPr lang="en-US" b="1" dirty="0">
                <a:latin typeface="Arial Black" pitchFamily="34" charset="0"/>
              </a:rPr>
            </a:br>
            <a:r>
              <a:rPr lang="en-US" b="1" dirty="0">
                <a:latin typeface="Arial Black" pitchFamily="34" charset="0"/>
              </a:rPr>
              <a:t>And the joy we share as we tarry there</a:t>
            </a:r>
            <a:br>
              <a:rPr lang="en-US" b="1" dirty="0">
                <a:latin typeface="Arial Black" pitchFamily="34" charset="0"/>
              </a:rPr>
            </a:br>
            <a:r>
              <a:rPr lang="en-US" b="1" dirty="0">
                <a:latin typeface="Arial Black" pitchFamily="34" charset="0"/>
              </a:rPr>
              <a:t>None other has ever known.</a:t>
            </a:r>
          </a:p>
        </p:txBody>
      </p:sp>
    </p:spTree>
    <p:extLst>
      <p:ext uri="{BB962C8B-B14F-4D97-AF65-F5344CB8AC3E}">
        <p14:creationId xmlns:p14="http://schemas.microsoft.com/office/powerpoint/2010/main" val="12494016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445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057400" y="651256"/>
            <a:ext cx="9601200" cy="7668253"/>
          </a:xfrm>
          <a:prstGeom prst="rect">
            <a:avLst/>
          </a:prstGeom>
          <a:noFill/>
          <a:ln w="9525">
            <a:noFill/>
            <a:miter lim="800000"/>
            <a:headEnd/>
            <a:tailEnd/>
          </a:ln>
        </p:spPr>
        <p:txBody>
          <a:bodyPr anchor="ctr">
            <a:spAutoFit/>
          </a:bodyPr>
          <a:lstStyle/>
          <a:p>
            <a:pPr algn="ctr" defTabSz="1028700" fontAlgn="base">
              <a:spcBef>
                <a:spcPct val="0"/>
              </a:spcBef>
              <a:spcAft>
                <a:spcPct val="0"/>
              </a:spcAft>
              <a:tabLst>
                <a:tab pos="0" algn="l"/>
                <a:tab pos="514350" algn="l"/>
                <a:tab pos="642938" algn="l"/>
                <a:tab pos="1028700" algn="l"/>
                <a:tab pos="1285875" algn="l"/>
              </a:tabLst>
            </a:pPr>
            <a:r>
              <a:rPr lang="en-US" sz="4050" b="1" u="sng">
                <a:solidFill>
                  <a:srgbClr val="000000"/>
                </a:solidFill>
                <a:latin typeface="Arial" pitchFamily="34" charset="0"/>
                <a:ea typeface="MS PGothic" pitchFamily="34" charset="-128"/>
                <a:cs typeface="Arial" pitchFamily="34" charset="0"/>
              </a:rPr>
              <a:t>THE PASTORAL BENEDICTION</a:t>
            </a:r>
          </a:p>
          <a:p>
            <a:pPr algn="ctr" defTabSz="1028700" fontAlgn="base">
              <a:spcBef>
                <a:spcPct val="0"/>
              </a:spcBef>
              <a:spcAft>
                <a:spcPct val="0"/>
              </a:spcAft>
              <a:tabLst>
                <a:tab pos="0" algn="l"/>
                <a:tab pos="514350" algn="l"/>
                <a:tab pos="642938" algn="l"/>
                <a:tab pos="1028700" algn="l"/>
                <a:tab pos="1285875" algn="l"/>
              </a:tabLst>
            </a:pPr>
            <a:endParaRPr lang="en-US" sz="405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r>
              <a:rPr lang="en-US" sz="4500" b="1">
                <a:solidFill>
                  <a:srgbClr val="000000"/>
                </a:solidFill>
                <a:latin typeface="Arial" pitchFamily="34" charset="0"/>
                <a:ea typeface="MS PGothic" pitchFamily="34" charset="-128"/>
                <a:cs typeface="Arial" pitchFamily="34" charset="0"/>
              </a:rPr>
              <a:t>God has a plan for you and,</a:t>
            </a:r>
          </a:p>
          <a:p>
            <a:pPr algn="ctr" defTabSz="1028700" fontAlgn="base">
              <a:spcBef>
                <a:spcPct val="0"/>
              </a:spcBef>
              <a:spcAft>
                <a:spcPct val="0"/>
              </a:spcAft>
              <a:tabLst>
                <a:tab pos="0" algn="l"/>
                <a:tab pos="514350" algn="l"/>
                <a:tab pos="642938" algn="l"/>
                <a:tab pos="1028700" algn="l"/>
                <a:tab pos="1285875" algn="l"/>
              </a:tabLst>
            </a:pPr>
            <a:r>
              <a:rPr lang="en-US" sz="4500" b="1">
                <a:solidFill>
                  <a:srgbClr val="000000"/>
                </a:solidFill>
                <a:latin typeface="Arial" pitchFamily="34" charset="0"/>
                <a:ea typeface="MS PGothic" pitchFamily="34" charset="-128"/>
                <a:cs typeface="Arial" pitchFamily="34" charset="0"/>
              </a:rPr>
              <a:t>you are </a:t>
            </a:r>
            <a:r>
              <a:rPr lang="en-US" sz="4500" b="1" u="sng">
                <a:solidFill>
                  <a:srgbClr val="000000"/>
                </a:solidFill>
                <a:latin typeface="Arial" pitchFamily="34" charset="0"/>
                <a:ea typeface="MS PGothic" pitchFamily="34" charset="-128"/>
                <a:cs typeface="Arial" pitchFamily="34" charset="0"/>
              </a:rPr>
              <a:t>EXACTLY</a:t>
            </a:r>
            <a:r>
              <a:rPr lang="en-US" sz="4500" b="1">
                <a:solidFill>
                  <a:srgbClr val="000000"/>
                </a:solidFill>
                <a:latin typeface="Arial" pitchFamily="34" charset="0"/>
                <a:ea typeface="MS PGothic" pitchFamily="34" charset="-128"/>
                <a:cs typeface="Arial" pitchFamily="34" charset="0"/>
              </a:rPr>
              <a:t> where God wants you to be.</a:t>
            </a: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just" defTabSz="1028700" fontAlgn="base">
              <a:spcBef>
                <a:spcPct val="0"/>
              </a:spcBef>
              <a:spcAft>
                <a:spcPct val="0"/>
              </a:spcAft>
              <a:tabLst>
                <a:tab pos="0" algn="l"/>
                <a:tab pos="514350" algn="l"/>
                <a:tab pos="642938" algn="l"/>
                <a:tab pos="1028700" algn="l"/>
                <a:tab pos="1285875" algn="l"/>
              </a:tabLst>
            </a:pPr>
            <a:endParaRPr lang="en-US" sz="2430">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714875" y="4914900"/>
            <a:ext cx="4371975" cy="325755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32000"/>
            <a:ext cx="10972800" cy="6604000"/>
          </a:xfrm>
        </p:spPr>
        <p:txBody>
          <a:bodyPr>
            <a:normAutofit fontScale="90000"/>
          </a:bodyPr>
          <a:lstStyle/>
          <a:p>
            <a:pPr lvl="0" fontAlgn="base">
              <a:spcBef>
                <a:spcPct val="50000"/>
              </a:spcBef>
              <a:spcAft>
                <a:spcPct val="0"/>
              </a:spcAft>
            </a:pPr>
            <a:r>
              <a:rPr lang="en-US" sz="6533" dirty="0">
                <a:latin typeface="Arial Black" pitchFamily="34" charset="0"/>
                <a:ea typeface="+mn-ea"/>
                <a:cs typeface="Arial" pitchFamily="34" charset="0"/>
              </a:rPr>
              <a:t>He’s got the whole world in His hands,</a:t>
            </a:r>
            <a:br>
              <a:rPr lang="en-US" sz="6533" dirty="0">
                <a:latin typeface="Arial Black" pitchFamily="34" charset="0"/>
                <a:ea typeface="+mn-ea"/>
                <a:cs typeface="Arial" pitchFamily="34" charset="0"/>
              </a:rPr>
            </a:br>
            <a:r>
              <a:rPr lang="en-US" sz="6533" dirty="0">
                <a:latin typeface="Arial Black" pitchFamily="34" charset="0"/>
                <a:ea typeface="+mn-ea"/>
                <a:cs typeface="Arial" pitchFamily="34" charset="0"/>
              </a:rPr>
              <a:t>He’s got the whole world in His hands,</a:t>
            </a:r>
            <a:br>
              <a:rPr lang="en-US" sz="6533" dirty="0">
                <a:latin typeface="Arial Black" pitchFamily="34" charset="0"/>
                <a:ea typeface="+mn-ea"/>
                <a:cs typeface="Arial" pitchFamily="34" charset="0"/>
              </a:rPr>
            </a:br>
            <a:r>
              <a:rPr lang="en-US" sz="6533" dirty="0">
                <a:latin typeface="Arial Black" pitchFamily="34" charset="0"/>
                <a:ea typeface="+mn-ea"/>
                <a:cs typeface="Arial" pitchFamily="34" charset="0"/>
              </a:rPr>
              <a:t>He’s got the whole world in His hands,</a:t>
            </a:r>
            <a:br>
              <a:rPr lang="en-US" sz="6533" dirty="0">
                <a:latin typeface="Arial Black" pitchFamily="34" charset="0"/>
                <a:ea typeface="+mn-ea"/>
                <a:cs typeface="Arial" pitchFamily="34" charset="0"/>
              </a:rPr>
            </a:br>
            <a:r>
              <a:rPr lang="en-US" sz="6533" dirty="0">
                <a:latin typeface="Arial Black" pitchFamily="34" charset="0"/>
                <a:ea typeface="+mn-ea"/>
                <a:cs typeface="Arial" pitchFamily="34" charset="0"/>
              </a:rPr>
              <a:t>He’s got the whole world in His hands.</a:t>
            </a:r>
            <a:br>
              <a:rPr lang="en-US" sz="6533" dirty="0">
                <a:latin typeface="Arial Black" pitchFamily="34" charset="0"/>
                <a:ea typeface="+mn-ea"/>
                <a:cs typeface="Arial" pitchFamily="34" charset="0"/>
              </a:rPr>
            </a:br>
            <a:br>
              <a:rPr lang="en-US" sz="4800">
                <a:solidFill>
                  <a:srgbClr val="FFFFFF"/>
                </a:solidFill>
                <a:latin typeface="Arial Black" pitchFamily="34" charset="0"/>
                <a:ea typeface="+mn-ea"/>
                <a:cs typeface="Arial" pitchFamily="34" charset="0"/>
              </a:rPr>
            </a:br>
            <a:endParaRPr lang="en-US" dirty="0"/>
          </a:p>
        </p:txBody>
      </p:sp>
    </p:spTree>
    <p:extLst>
      <p:ext uri="{BB962C8B-B14F-4D97-AF65-F5344CB8AC3E}">
        <p14:creationId xmlns:p14="http://schemas.microsoft.com/office/powerpoint/2010/main" val="67268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366184"/>
            <a:ext cx="11988800" cy="8777816"/>
          </a:xfrm>
        </p:spPr>
        <p:txBody>
          <a:bodyPr>
            <a:normAutofit/>
          </a:bodyPr>
          <a:lstStyle/>
          <a:p>
            <a:pPr>
              <a:spcBef>
                <a:spcPct val="50000"/>
              </a:spcBef>
            </a:pPr>
            <a:r>
              <a:rPr lang="en-US" sz="5400" b="1" dirty="0">
                <a:latin typeface="Arial Black" pitchFamily="34" charset="0"/>
              </a:rPr>
              <a:t>He’s got the wind and the rain in His hands,</a:t>
            </a:r>
            <a:br>
              <a:rPr lang="en-US" sz="5400" b="1" dirty="0">
                <a:latin typeface="Arial Black" pitchFamily="34" charset="0"/>
              </a:rPr>
            </a:br>
            <a:r>
              <a:rPr lang="en-US" sz="5400" b="1" dirty="0">
                <a:latin typeface="Arial Black" pitchFamily="34" charset="0"/>
              </a:rPr>
              <a:t>He’s got the wind and the rain in His hands,</a:t>
            </a:r>
            <a:br>
              <a:rPr lang="en-US" sz="5400" b="1" dirty="0">
                <a:latin typeface="Arial Black" pitchFamily="34" charset="0"/>
              </a:rPr>
            </a:br>
            <a:r>
              <a:rPr lang="en-US" sz="5400" b="1" dirty="0">
                <a:latin typeface="Arial Black" pitchFamily="34" charset="0"/>
              </a:rPr>
              <a:t>He’s got the wind and the rain in His hands,</a:t>
            </a:r>
            <a:br>
              <a:rPr lang="en-US" sz="5400" b="1" dirty="0">
                <a:latin typeface="Arial Black" pitchFamily="34" charset="0"/>
              </a:rPr>
            </a:br>
            <a:r>
              <a:rPr lang="en-US" sz="5400" b="1" dirty="0">
                <a:latin typeface="Arial Black" pitchFamily="34" charset="0"/>
              </a:rPr>
              <a:t>He’s got the whole world in His hands</a:t>
            </a:r>
            <a:br>
              <a:rPr lang="en-US" sz="4400" dirty="0"/>
            </a:br>
            <a:endParaRPr lang="en-US" sz="4400" dirty="0"/>
          </a:p>
        </p:txBody>
      </p:sp>
    </p:spTree>
    <p:extLst>
      <p:ext uri="{BB962C8B-B14F-4D97-AF65-F5344CB8AC3E}">
        <p14:creationId xmlns:p14="http://schemas.microsoft.com/office/powerpoint/2010/main" val="92961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684000" cy="8269816"/>
          </a:xfrm>
        </p:spPr>
        <p:txBody>
          <a:bodyPr>
            <a:noAutofit/>
          </a:bodyPr>
          <a:lstStyle/>
          <a:p>
            <a:pPr>
              <a:spcBef>
                <a:spcPct val="50000"/>
              </a:spcBef>
            </a:pPr>
            <a:r>
              <a:rPr lang="en-US" sz="5400" b="1" dirty="0">
                <a:latin typeface="Arial Black" pitchFamily="34" charset="0"/>
              </a:rPr>
              <a:t>He’s got the tiny little baby in His hands</a:t>
            </a:r>
            <a:br>
              <a:rPr lang="en-US" sz="5400" b="1" dirty="0">
                <a:latin typeface="Arial Black" pitchFamily="34" charset="0"/>
              </a:rPr>
            </a:br>
            <a:r>
              <a:rPr lang="en-US" sz="5400" b="1" dirty="0">
                <a:latin typeface="Arial Black" pitchFamily="34" charset="0"/>
              </a:rPr>
              <a:t>He’s got the tiny little baby in His hands</a:t>
            </a:r>
            <a:br>
              <a:rPr lang="en-US" sz="5400" b="1" dirty="0">
                <a:latin typeface="Arial Black" pitchFamily="34" charset="0"/>
              </a:rPr>
            </a:br>
            <a:r>
              <a:rPr lang="en-US" sz="5400" b="1" dirty="0">
                <a:latin typeface="Arial Black" pitchFamily="34" charset="0"/>
              </a:rPr>
              <a:t>He’s got the tiny little baby in His hands</a:t>
            </a:r>
            <a:br>
              <a:rPr lang="en-US" sz="5400" b="1" dirty="0">
                <a:latin typeface="Arial Black" pitchFamily="34" charset="0"/>
              </a:rPr>
            </a:br>
            <a:r>
              <a:rPr lang="en-US" sz="5400" b="1" dirty="0">
                <a:latin typeface="Arial Black" pitchFamily="34" charset="0"/>
              </a:rPr>
              <a:t>He’s got the whole world in His hands</a:t>
            </a:r>
          </a:p>
        </p:txBody>
      </p:sp>
    </p:spTree>
    <p:extLst>
      <p:ext uri="{BB962C8B-B14F-4D97-AF65-F5344CB8AC3E}">
        <p14:creationId xmlns:p14="http://schemas.microsoft.com/office/powerpoint/2010/main" val="1262247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777816"/>
          </a:xfrm>
        </p:spPr>
        <p:txBody>
          <a:bodyPr>
            <a:normAutofit/>
          </a:bodyPr>
          <a:lstStyle/>
          <a:p>
            <a:pPr>
              <a:spcBef>
                <a:spcPct val="50000"/>
              </a:spcBef>
            </a:pPr>
            <a:r>
              <a:rPr lang="en-US" sz="5400" b="1" dirty="0">
                <a:latin typeface="Arial Black" pitchFamily="34" charset="0"/>
              </a:rPr>
              <a:t>He’s got you and me brother in His hands,</a:t>
            </a:r>
            <a:br>
              <a:rPr lang="en-US" sz="5400" b="1" dirty="0">
                <a:latin typeface="Arial Black" pitchFamily="34" charset="0"/>
              </a:rPr>
            </a:br>
            <a:r>
              <a:rPr lang="en-US" sz="5400" b="1" dirty="0">
                <a:latin typeface="Arial Black" pitchFamily="34" charset="0"/>
              </a:rPr>
              <a:t>He’s got you and me sister in His hands,</a:t>
            </a:r>
            <a:br>
              <a:rPr lang="en-US" sz="5400" b="1" dirty="0">
                <a:latin typeface="Arial Black" pitchFamily="34" charset="0"/>
              </a:rPr>
            </a:br>
            <a:r>
              <a:rPr lang="en-US" sz="5400" b="1" dirty="0">
                <a:latin typeface="Arial Black" pitchFamily="34" charset="0"/>
              </a:rPr>
              <a:t>He’s got you and me brother in His hands,</a:t>
            </a:r>
            <a:br>
              <a:rPr lang="en-US" sz="5400" b="1" dirty="0">
                <a:latin typeface="Arial Black" pitchFamily="34" charset="0"/>
              </a:rPr>
            </a:br>
            <a:r>
              <a:rPr lang="en-US" sz="5400" b="1" dirty="0">
                <a:latin typeface="Arial Black" pitchFamily="34" charset="0"/>
              </a:rPr>
              <a:t>He’s got the whole world in His hands</a:t>
            </a:r>
            <a:br>
              <a:rPr lang="en-US" sz="4400" b="1" dirty="0">
                <a:latin typeface="Arial Black" pitchFamily="34" charset="0"/>
              </a:rPr>
            </a:br>
            <a:endParaRPr lang="en-US" sz="4400" b="1" dirty="0">
              <a:latin typeface="Arial Black" pitchFamily="34" charset="0"/>
            </a:endParaRPr>
          </a:p>
        </p:txBody>
      </p:sp>
    </p:spTree>
    <p:extLst>
      <p:ext uri="{BB962C8B-B14F-4D97-AF65-F5344CB8AC3E}">
        <p14:creationId xmlns:p14="http://schemas.microsoft.com/office/powerpoint/2010/main" val="2825195162"/>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5922</TotalTime>
  <Words>1207</Words>
  <Application>Microsoft Office PowerPoint</Application>
  <PresentationFormat>Custom</PresentationFormat>
  <Paragraphs>93</Paragraphs>
  <Slides>56</Slides>
  <Notes>2</Notes>
  <HiddenSlides>0</HiddenSlides>
  <MMClips>0</MMClips>
  <ScaleCrop>false</ScaleCrop>
  <HeadingPairs>
    <vt:vector size="6" baseType="variant">
      <vt:variant>
        <vt:lpstr>Fonts Used</vt:lpstr>
      </vt:variant>
      <vt:variant>
        <vt:i4>16</vt:i4>
      </vt:variant>
      <vt:variant>
        <vt:lpstr>Theme</vt:lpstr>
      </vt:variant>
      <vt:variant>
        <vt:i4>9</vt:i4>
      </vt:variant>
      <vt:variant>
        <vt:lpstr>Slide Titles</vt:lpstr>
      </vt:variant>
      <vt:variant>
        <vt:i4>56</vt:i4>
      </vt:variant>
    </vt:vector>
  </HeadingPairs>
  <TitlesOfParts>
    <vt:vector size="81" baseType="lpstr">
      <vt:lpstr>MS PGothic</vt:lpstr>
      <vt:lpstr>Aharoni</vt:lpstr>
      <vt:lpstr>Algerian</vt:lpstr>
      <vt:lpstr>Amasis MT Pro Black</vt:lpstr>
      <vt:lpstr>Arial</vt:lpstr>
      <vt:lpstr>Arial Black</vt:lpstr>
      <vt:lpstr>Arial Rounded MT Bold</vt:lpstr>
      <vt:lpstr>Baguet Script</vt:lpstr>
      <vt:lpstr>Berlin Sans FB</vt:lpstr>
      <vt:lpstr>Bernard MT Condensed</vt:lpstr>
      <vt:lpstr>Broadway</vt:lpstr>
      <vt:lpstr>Calibri</vt:lpstr>
      <vt:lpstr>Calibri Light</vt:lpstr>
      <vt:lpstr>Times</vt:lpstr>
      <vt:lpstr>Trebuchet MS</vt:lpstr>
      <vt:lpstr>Wingdings 3</vt:lpstr>
      <vt:lpstr>3_Office Theme</vt:lpstr>
      <vt:lpstr>4_Office Theme</vt:lpstr>
      <vt:lpstr>6_Office Theme</vt:lpstr>
      <vt:lpstr>7_Office Theme</vt:lpstr>
      <vt:lpstr>Office 2013 - 2022 Theme</vt:lpstr>
      <vt:lpstr>Default Design</vt:lpstr>
      <vt:lpstr>1_Office Theme</vt:lpstr>
      <vt:lpstr>Facet</vt:lpstr>
      <vt:lpstr>2_Office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He’s Got The Whole World In His Hands  Hymn #562</vt:lpstr>
      <vt:lpstr>He’s got the whole world in His hands, He’s got the whole world in His hands, He’s got the whole world in His hands, He’s got the whole world in His hands.  </vt:lpstr>
      <vt:lpstr>He’s got the wind and the rain in His hands, He’s got the wind and the rain in His hands, He’s got the wind and the rain in His hands, He’s got the whole world in His hands </vt:lpstr>
      <vt:lpstr>He’s got the tiny little baby in His hands He’s got the tiny little baby in His hands He’s got the tiny little baby in His hands He’s got the whole world in His hands</vt:lpstr>
      <vt:lpstr>He’s got you and me brother in His hands, He’s got you and me sister in His hands, He’s got you and me brother in His hands, He’s got the whole world in His hands </vt:lpstr>
      <vt:lpstr>PowerPoint Presentation</vt:lpstr>
      <vt:lpstr>WELCOME</vt:lpstr>
      <vt:lpstr>Call To Worship   Elder Roy Palk  Liturgist     </vt:lpstr>
      <vt:lpstr>Reader:  Let us worship the eternal God, the source of love and life, who creates us.</vt:lpstr>
      <vt:lpstr>People: Let us worship Jesus Christ, the risen one, who lives among us.</vt:lpstr>
      <vt:lpstr>Reader:  Let us worship the Spirit, the holy fire, who renews us.</vt:lpstr>
      <vt:lpstr>People: We worship the one true God we praise His name  in all times and places,</vt:lpstr>
      <vt:lpstr>Reader:  through the grace of Jesus Christ.</vt:lpstr>
      <vt:lpstr>People: Hallelujah! Yes and AMEN!</vt:lpstr>
      <vt:lpstr>PowerPoint Presentation</vt:lpstr>
      <vt:lpstr>Prayer of confession  </vt:lpstr>
      <vt:lpstr>Reader:  Almighty God, we admit how hard it is to be your people. You have called us to be the church, to continue the mission of Jesus Christ to our lonely and confused world.</vt:lpstr>
      <vt:lpstr>People: Yet we acknowledge that we are more uncaring than active, we are more isolated than involved, </vt:lpstr>
      <vt:lpstr>People: we are more callous than compassionate, we are more stubborn than obedient, we are more legalistic than loving.</vt:lpstr>
      <vt:lpstr>Reader:  Gracious Lord, have mercy upon us and forgive our sins.</vt:lpstr>
      <vt:lpstr>People: Remove the obstacles preventing us from being your people to a broken world.</vt:lpstr>
      <vt:lpstr>Reader:  Awaken our hearts to the promised gift of your indwelling Spirit.</vt:lpstr>
      <vt:lpstr>People: This we pray in Jesus’ powerful name.</vt:lpstr>
      <vt:lpstr>Reader:  Lord, Hear our prayers.</vt:lpstr>
      <vt:lpstr>PowerPoint Presentation</vt:lpstr>
      <vt:lpstr>A Moment for Silent Confession</vt:lpstr>
      <vt:lpstr>Words of Assurance and Pardon of the Gospel  Jeanie Smith, Liturgist  (Psalm 145:13-14) </vt:lpstr>
      <vt:lpstr>Reader:  The LORD is faithful in all his words, and gracious in all his deeds. The LORD upholds all who are falling, and raises up all who are bowed down.</vt:lpstr>
      <vt:lpstr>PowerPoint Presentation</vt:lpstr>
      <vt:lpstr>My Faith Looks Up To Thee</vt:lpstr>
      <vt:lpstr>PowerPoint Presentation</vt:lpstr>
      <vt:lpstr>PowerPoint Presentation</vt:lpstr>
      <vt:lpstr>PowerPoint Presentation</vt:lpstr>
      <vt:lpstr>PowerPoint Presentation</vt:lpstr>
      <vt:lpstr>PowerPoint Presentation</vt:lpstr>
      <vt:lpstr>Teaching Moment  “Is Just Having Faith Enough?”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In The Garden”  arrangement by  Ken Gallo</vt:lpstr>
      <vt:lpstr>   Doxology</vt:lpstr>
      <vt:lpstr>PowerPoint Presentation</vt:lpstr>
      <vt:lpstr>PowerPoint Presentation</vt:lpstr>
      <vt:lpstr>In The Garden   Hymn 635</vt:lpstr>
      <vt:lpstr>I come to the garden alone, While the dew is still on the roses; And the voice I hear, falling on my ear,  The Son of God discloses </vt:lpstr>
      <vt:lpstr>And He walks with me, and He talks with me, And He tells me I am His own, And the joy we share as we tarry there None other has ever known.</vt:lpstr>
      <vt:lpstr>He speaks, and the sound of His voice Is so sweet the birds hush their singing; And the melody  that He gave to me Within my heart is ringing.</vt:lpstr>
      <vt:lpstr>And He walks with me, and He talks with me, And He tells me I am His own, And the joy we share as we tarry there None other has ever known.</vt:lpstr>
      <vt:lpstr>I’d stay in the garden with Him Tho’ the night around me be falling; But he bids me go Through the voice of woe; His voice to me is calling.</vt:lpstr>
      <vt:lpstr>And He walks with me, and He talks with me, And He tells me I am His own, And the joy we share as we tarry there None other has ever known.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279</cp:revision>
  <dcterms:created xsi:type="dcterms:W3CDTF">2021-03-31T13:56:44Z</dcterms:created>
  <dcterms:modified xsi:type="dcterms:W3CDTF">2024-11-17T13:51:12Z</dcterms:modified>
</cp:coreProperties>
</file>