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33" r:id="rId6"/>
    <p:sldMasterId id="2147484648" r:id="rId7"/>
    <p:sldMasterId id="2147484651" r:id="rId8"/>
    <p:sldMasterId id="2147484654" r:id="rId9"/>
  </p:sldMasterIdLst>
  <p:notesMasterIdLst>
    <p:notesMasterId r:id="rId87"/>
  </p:notesMasterIdLst>
  <p:sldIdLst>
    <p:sldId id="2920" r:id="rId10"/>
    <p:sldId id="610" r:id="rId11"/>
    <p:sldId id="469" r:id="rId12"/>
    <p:sldId id="470" r:id="rId13"/>
    <p:sldId id="3469" r:id="rId14"/>
    <p:sldId id="3470" r:id="rId15"/>
    <p:sldId id="3471" r:id="rId16"/>
    <p:sldId id="3472" r:id="rId17"/>
    <p:sldId id="3473" r:id="rId18"/>
    <p:sldId id="3474" r:id="rId19"/>
    <p:sldId id="3475" r:id="rId20"/>
    <p:sldId id="3476" r:id="rId21"/>
    <p:sldId id="3477" r:id="rId22"/>
    <p:sldId id="3478" r:id="rId23"/>
    <p:sldId id="3479" r:id="rId24"/>
    <p:sldId id="3480" r:id="rId25"/>
    <p:sldId id="3426" r:id="rId26"/>
    <p:sldId id="3427" r:id="rId27"/>
    <p:sldId id="3428" r:id="rId28"/>
    <p:sldId id="3429" r:id="rId29"/>
    <p:sldId id="3430" r:id="rId30"/>
    <p:sldId id="262" r:id="rId31"/>
    <p:sldId id="3431" r:id="rId32"/>
    <p:sldId id="3432" r:id="rId33"/>
    <p:sldId id="1986" r:id="rId34"/>
    <p:sldId id="427" r:id="rId35"/>
    <p:sldId id="639" r:id="rId36"/>
    <p:sldId id="2778" r:id="rId37"/>
    <p:sldId id="3387" r:id="rId38"/>
    <p:sldId id="3386" r:id="rId39"/>
    <p:sldId id="3100" r:id="rId40"/>
    <p:sldId id="3249" r:id="rId41"/>
    <p:sldId id="3318" r:id="rId42"/>
    <p:sldId id="3369" r:id="rId43"/>
    <p:sldId id="3365" r:id="rId44"/>
    <p:sldId id="3409" r:id="rId45"/>
    <p:sldId id="3317" r:id="rId46"/>
    <p:sldId id="3390" r:id="rId47"/>
    <p:sldId id="3347" r:id="rId48"/>
    <p:sldId id="3410" r:id="rId49"/>
    <p:sldId id="2693" r:id="rId50"/>
    <p:sldId id="3269" r:id="rId51"/>
    <p:sldId id="3323" r:id="rId52"/>
    <p:sldId id="3433" r:id="rId53"/>
    <p:sldId id="3271" r:id="rId54"/>
    <p:sldId id="3434" r:id="rId55"/>
    <p:sldId id="3435" r:id="rId56"/>
    <p:sldId id="3436" r:id="rId57"/>
    <p:sldId id="3437" r:id="rId58"/>
    <p:sldId id="3438" r:id="rId59"/>
    <p:sldId id="3439" r:id="rId60"/>
    <p:sldId id="3440" r:id="rId61"/>
    <p:sldId id="3441" r:id="rId62"/>
    <p:sldId id="3442" r:id="rId63"/>
    <p:sldId id="3443" r:id="rId64"/>
    <p:sldId id="3444" r:id="rId65"/>
    <p:sldId id="3445" r:id="rId66"/>
    <p:sldId id="261" r:id="rId67"/>
    <p:sldId id="3446" r:id="rId68"/>
    <p:sldId id="454" r:id="rId69"/>
    <p:sldId id="455" r:id="rId70"/>
    <p:sldId id="1001" r:id="rId71"/>
    <p:sldId id="1943" r:id="rId72"/>
    <p:sldId id="3447" r:id="rId73"/>
    <p:sldId id="3398" r:id="rId74"/>
    <p:sldId id="3399" r:id="rId75"/>
    <p:sldId id="3400" r:id="rId76"/>
    <p:sldId id="3448" r:id="rId77"/>
    <p:sldId id="3449" r:id="rId78"/>
    <p:sldId id="3450" r:id="rId79"/>
    <p:sldId id="3451" r:id="rId80"/>
    <p:sldId id="3452" r:id="rId81"/>
    <p:sldId id="3453" r:id="rId82"/>
    <p:sldId id="3454" r:id="rId83"/>
    <p:sldId id="3455" r:id="rId84"/>
    <p:sldId id="3456" r:id="rId85"/>
    <p:sldId id="464" r:id="rId86"/>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2" d="100"/>
          <a:sy n="22" d="100"/>
        </p:scale>
        <p:origin x="60" y="1338"/>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viewProps" Target="view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notesMaster" Target="notesMasters/notesMaster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11/24/2024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61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77</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11/24/2024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11/24/2024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CE321C5-D2F4-DF06-EAAE-4AF6774308AA}"/>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217A50CC-CEA7-948E-8358-FD5D0F5DC891}"/>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88973250-4D8E-E754-17F7-531D2B0F5E97}"/>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5873696F-7099-49E2-B1D1-D63E576DF2B8}"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889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D232B4-2112-62C9-C5EF-41569F3549C8}"/>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9FA1286-E2E1-CF05-84FB-2ACC0C7D3513}"/>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8A157921-30EC-BD43-6986-49298D47DDFF}"/>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847E9344-DF16-4B14-BC6E-6245CA1E7573}"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5536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278524C5-7147-4AF1-88E1-9B1A0549491B}" type="datetimeFigureOut">
              <a:rPr lang="en-US" smtClean="0">
                <a:solidFill>
                  <a:prstClr val="black">
                    <a:tint val="75000"/>
                  </a:prstClr>
                </a:solidFill>
              </a:rPr>
              <a:pPr defTabSz="1219170"/>
              <a:t>11/24/2024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13B8C5B-1392-4BEF-970B-75AC38020E7A}"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94551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11/24/2024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278524C5-7147-4AF1-88E1-9B1A0549491B}" type="datetimeFigureOut">
              <a:rPr lang="en-US" smtClean="0">
                <a:solidFill>
                  <a:prstClr val="black">
                    <a:tint val="75000"/>
                  </a:prstClr>
                </a:solidFill>
              </a:rPr>
              <a:pPr defTabSz="1219170"/>
              <a:t>11/24/2024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13B8C5B-1392-4BEF-970B-75AC38020E7A}"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3246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67"/>
            <a:ext cx="116586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083470" y="3875618"/>
            <a:ext cx="1165860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a:fld id="{81D20915-CEE1-4438-82B4-4C9686BA7445}" type="datetimeFigureOut">
              <a:rPr lang="en-US" smtClean="0">
                <a:solidFill>
                  <a:prstClr val="black">
                    <a:tint val="75000"/>
                  </a:prstClr>
                </a:solidFill>
              </a:rPr>
              <a:pPr defTabSz="1219170"/>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21917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219170"/>
            <a:fld id="{74E05342-46C1-4368-B536-EFAF46A8C39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52918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81D20915-CEE1-4438-82B4-4C9686BA7445}" type="datetimeFigureOut">
              <a:rPr lang="en-US" smtClean="0">
                <a:solidFill>
                  <a:prstClr val="black">
                    <a:tint val="75000"/>
                  </a:prstClr>
                </a:solidFill>
              </a:rPr>
              <a:pPr defTabSz="1219170"/>
              <a:t>11/24/2024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74E05342-46C1-4368-B536-EFAF46A8C39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157642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278524C5-7147-4AF1-88E1-9B1A0549491B}" type="datetimeFigureOut">
              <a:rPr lang="en-US" smtClean="0">
                <a:solidFill>
                  <a:prstClr val="black">
                    <a:tint val="75000"/>
                  </a:prstClr>
                </a:solidFill>
              </a:rPr>
              <a:pPr defTabSz="1219170"/>
              <a:t>11/24/2024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B13B8C5B-1392-4BEF-970B-75AC38020E7A}"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574035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278524C5-7147-4AF1-88E1-9B1A0549491B}" type="datetimeFigureOut">
              <a:rPr lang="en-US" smtClean="0">
                <a:solidFill>
                  <a:prstClr val="black">
                    <a:tint val="75000"/>
                  </a:prstClr>
                </a:solidFill>
              </a:rPr>
              <a:pPr defTabSz="1219170"/>
              <a:t>11/24/2024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13B8C5B-1392-4BEF-970B-75AC38020E7A}"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429393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11/24/2024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11/24/2024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11/24/2024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11/24/2024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hyperlink" Target="https://www.thefunstons.com/chiseled-sermon-for-the-third-sunday-of-lent-rcl-year-b-march-4-2018/" TargetMode="Externa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11/24/2024</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11/24/2024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11/24/2024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11/24/2024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11/24/2024</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FAD10E-CC8F-7F62-E230-11D00AA7B0B7}"/>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9A45E0B-A720-B756-B216-D89F14F23533}"/>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11F286-1C58-C773-A475-1FA562125C50}"/>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C542EE5-07FA-4675-DAA1-7B5A31685322}"/>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53D077A7-58E2-F738-CB77-905ECEA703A7}"/>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5C66F4DD-BAF9-4081-90C6-6D01009222B5}" type="slidenum">
              <a:rPr lang="en-US" altLang="en-US"/>
              <a:pPr>
                <a:defRPr/>
              </a:pPr>
              <a:t>‹#›</a:t>
            </a:fld>
            <a:endParaRPr lang="en-US" altLang="en-US"/>
          </a:p>
        </p:txBody>
      </p:sp>
    </p:spTree>
    <p:extLst>
      <p:ext uri="{BB962C8B-B14F-4D97-AF65-F5344CB8AC3E}">
        <p14:creationId xmlns:p14="http://schemas.microsoft.com/office/powerpoint/2010/main" val="3378580316"/>
      </p:ext>
    </p:extLst>
  </p:cSld>
  <p:clrMap bg1="lt1" tx1="dk1" bg2="lt2" tx2="dk2" accent1="accent1" accent2="accent2" accent3="accent3" accent4="accent4" accent5="accent5" accent6="accent6" hlink="hlink" folHlink="folHlink"/>
  <p:sldLayoutIdLst>
    <p:sldLayoutId id="2147484634" r:id="rId1"/>
    <p:sldLayoutId id="2147484635"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278524C5-7147-4AF1-88E1-9B1A0549491B}" type="datetimeFigureOut">
              <a:rPr lang="en-US" smtClean="0"/>
              <a:t>11/24/2024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13B8C5B-1392-4BEF-970B-75AC38020E7A}" type="slidenum">
              <a:rPr lang="en-US" smtClean="0"/>
              <a:t>‹#›</a:t>
            </a:fld>
            <a:endParaRPr lang="en-US"/>
          </a:p>
        </p:txBody>
      </p:sp>
    </p:spTree>
    <p:extLst>
      <p:ext uri="{BB962C8B-B14F-4D97-AF65-F5344CB8AC3E}">
        <p14:creationId xmlns:p14="http://schemas.microsoft.com/office/powerpoint/2010/main" val="3263021911"/>
      </p:ext>
    </p:extLst>
  </p:cSld>
  <p:clrMap bg1="lt1" tx1="dk1" bg2="lt2" tx2="dk2" accent1="accent1" accent2="accent2" accent3="accent3" accent4="accent4" accent5="accent5" accent6="accent6" hlink="hlink" folHlink="folHlink"/>
  <p:sldLayoutIdLst>
    <p:sldLayoutId id="2147484649" r:id="rId1"/>
    <p:sldLayoutId id="2147484650"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alpha val="0"/>
              </a:srgbClr>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1D20915-CEE1-4438-82B4-4C9686BA7445}" type="datetimeFigureOut">
              <a:rPr lang="en-US" smtClean="0"/>
              <a:pPr/>
              <a:t>11/24/2024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74E05342-46C1-4368-B536-EFAF46A8C397}" type="slidenum">
              <a:rPr lang="en-US" smtClean="0"/>
              <a:pPr/>
              <a:t>‹#›</a:t>
            </a:fld>
            <a:endParaRPr lang="en-US"/>
          </a:p>
        </p:txBody>
      </p:sp>
    </p:spTree>
    <p:extLst>
      <p:ext uri="{BB962C8B-B14F-4D97-AF65-F5344CB8AC3E}">
        <p14:creationId xmlns:p14="http://schemas.microsoft.com/office/powerpoint/2010/main" val="2878625451"/>
      </p:ext>
    </p:extLst>
  </p:cSld>
  <p:clrMap bg1="lt1" tx1="dk1" bg2="lt2" tx2="dk2" accent1="accent1" accent2="accent2" accent3="accent3" accent4="accent4" accent5="accent5" accent6="accent6" hlink="hlink" folHlink="folHlink"/>
  <p:sldLayoutIdLst>
    <p:sldLayoutId id="2147484652" r:id="rId1"/>
    <p:sldLayoutId id="2147484653"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8000"/>
            <a:lum/>
            <a:extLst>
              <a:ext uri="{837473B0-CC2E-450A-ABE3-18F120FF3D39}">
                <a1611:picAttrSrcUrl xmlns:a1611="http://schemas.microsoft.com/office/drawing/2016/11/main" r:id="rId5"/>
              </a:ext>
            </a:extLst>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278524C5-7147-4AF1-88E1-9B1A0549491B}" type="datetimeFigureOut">
              <a:rPr lang="en-US" smtClean="0"/>
              <a:t>11/24/2024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13B8C5B-1392-4BEF-970B-75AC38020E7A}" type="slidenum">
              <a:rPr lang="en-US" smtClean="0"/>
              <a:t>‹#›</a:t>
            </a:fld>
            <a:endParaRPr lang="en-US"/>
          </a:p>
        </p:txBody>
      </p:sp>
    </p:spTree>
    <p:extLst>
      <p:ext uri="{BB962C8B-B14F-4D97-AF65-F5344CB8AC3E}">
        <p14:creationId xmlns:p14="http://schemas.microsoft.com/office/powerpoint/2010/main" val="1814263222"/>
      </p:ext>
    </p:extLst>
  </p:cSld>
  <p:clrMap bg1="lt1" tx1="dk1" bg2="lt2" tx2="dk2" accent1="accent1" accent2="accent2" accent3="accent3" accent4="accent4" accent5="accent5" accent6="accent6" hlink="hlink" folHlink="folHlink"/>
  <p:sldLayoutIdLst>
    <p:sldLayoutId id="2147484655" r:id="rId1"/>
    <p:sldLayoutId id="2147484656"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hyperlink" Target="https://pxhere.com/en/photo/1101321" TargetMode="External"/><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6400" b="1" dirty="0">
                <a:latin typeface="Arial Black" pitchFamily="34" charset="0"/>
              </a:rPr>
              <a:t>Not a burden we bear,</a:t>
            </a:r>
            <a:br>
              <a:rPr lang="en-US" sz="6400" b="1" dirty="0">
                <a:latin typeface="Arial Black" pitchFamily="34" charset="0"/>
              </a:rPr>
            </a:br>
            <a:r>
              <a:rPr lang="en-US" sz="6400" b="1" dirty="0">
                <a:latin typeface="Arial Black" pitchFamily="34" charset="0"/>
              </a:rPr>
              <a:t>not a sorrow we share,</a:t>
            </a:r>
            <a:br>
              <a:rPr lang="en-US" sz="6400" b="1" dirty="0">
                <a:latin typeface="Arial Black" pitchFamily="34" charset="0"/>
              </a:rPr>
            </a:br>
            <a:r>
              <a:rPr lang="en-US" sz="6400" b="1" dirty="0">
                <a:latin typeface="Arial Black" pitchFamily="34" charset="0"/>
              </a:rPr>
              <a:t>But our toil he doth richly repay;</a:t>
            </a:r>
            <a:br>
              <a:rPr lang="en-US" sz="6400" b="1" dirty="0">
                <a:latin typeface="Arial Black" pitchFamily="34" charset="0"/>
              </a:rPr>
            </a:br>
            <a:r>
              <a:rPr lang="en-US" sz="6400" b="1" dirty="0">
                <a:latin typeface="Arial Black" pitchFamily="34" charset="0"/>
              </a:rPr>
              <a:t>Not a grief nor a loss,</a:t>
            </a:r>
            <a:br>
              <a:rPr lang="en-US" sz="6400" b="1" dirty="0">
                <a:latin typeface="Arial Black" pitchFamily="34" charset="0"/>
              </a:rPr>
            </a:br>
            <a:r>
              <a:rPr lang="en-US" sz="6400" b="1" dirty="0">
                <a:latin typeface="Arial Black" pitchFamily="34" charset="0"/>
              </a:rPr>
              <a:t>not a frown nor a cross,</a:t>
            </a:r>
            <a:br>
              <a:rPr lang="en-US" sz="6400" b="1" dirty="0">
                <a:latin typeface="Arial Black" pitchFamily="34" charset="0"/>
              </a:rPr>
            </a:br>
            <a:r>
              <a:rPr lang="en-US" sz="6400" b="1" dirty="0">
                <a:latin typeface="Arial Black" pitchFamily="34" charset="0"/>
              </a:rPr>
              <a:t>But is blest if we trust and obey.</a:t>
            </a:r>
            <a:endParaRPr lang="en-US" sz="6400" dirty="0"/>
          </a:p>
        </p:txBody>
      </p:sp>
    </p:spTree>
    <p:extLst>
      <p:ext uri="{BB962C8B-B14F-4D97-AF65-F5344CB8AC3E}">
        <p14:creationId xmlns:p14="http://schemas.microsoft.com/office/powerpoint/2010/main" val="107655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168216"/>
          </a:xfrm>
        </p:spPr>
        <p:txBody>
          <a:bodyPr>
            <a:normAutofit fontScale="90000"/>
          </a:bodyPr>
          <a:lstStyle/>
          <a:p>
            <a:r>
              <a:rPr lang="en-US" sz="8000" b="1" dirty="0">
                <a:latin typeface="Arial Black" pitchFamily="34" charset="0"/>
              </a:rPr>
              <a:t>Trust and obey,</a:t>
            </a:r>
            <a:br>
              <a:rPr lang="en-US" sz="8000" b="1" dirty="0">
                <a:latin typeface="Arial Black" pitchFamily="34" charset="0"/>
              </a:rPr>
            </a:br>
            <a:r>
              <a:rPr lang="en-US" sz="8000" b="1" dirty="0">
                <a:latin typeface="Arial Black" pitchFamily="34" charset="0"/>
              </a:rPr>
              <a:t>for there’s no other way</a:t>
            </a:r>
            <a:br>
              <a:rPr lang="en-US" sz="8000" b="1" dirty="0">
                <a:latin typeface="Arial Black" pitchFamily="34" charset="0"/>
              </a:rPr>
            </a:br>
            <a:r>
              <a:rPr lang="en-US" sz="8000" b="1" dirty="0">
                <a:latin typeface="Arial Black" pitchFamily="34" charset="0"/>
              </a:rPr>
              <a:t>To be happy in Jesus,</a:t>
            </a:r>
            <a:br>
              <a:rPr lang="en-US" sz="8000" b="1" dirty="0">
                <a:latin typeface="Arial Black" pitchFamily="34" charset="0"/>
              </a:rPr>
            </a:br>
            <a:r>
              <a:rPr lang="en-US" sz="8000" b="1" dirty="0">
                <a:latin typeface="Arial Black" pitchFamily="34" charset="0"/>
              </a:rPr>
              <a:t>But to trust and obey.</a:t>
            </a:r>
            <a:endParaRPr lang="en-US" sz="8000" dirty="0">
              <a:latin typeface="Arial Black" pitchFamily="34" charset="0"/>
            </a:endParaRPr>
          </a:p>
        </p:txBody>
      </p:sp>
    </p:spTree>
    <p:extLst>
      <p:ext uri="{BB962C8B-B14F-4D97-AF65-F5344CB8AC3E}">
        <p14:creationId xmlns:p14="http://schemas.microsoft.com/office/powerpoint/2010/main" val="204747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574616"/>
          </a:xfrm>
        </p:spPr>
        <p:txBody>
          <a:bodyPr>
            <a:normAutofit/>
          </a:bodyPr>
          <a:lstStyle/>
          <a:p>
            <a:r>
              <a:rPr lang="en-US" sz="6400" b="1" dirty="0">
                <a:latin typeface="Arial Black" pitchFamily="34" charset="0"/>
              </a:rPr>
              <a:t>But we never can prove</a:t>
            </a:r>
            <a:br>
              <a:rPr lang="en-US" sz="6400" b="1" dirty="0">
                <a:latin typeface="Arial Black" pitchFamily="34" charset="0"/>
              </a:rPr>
            </a:br>
            <a:r>
              <a:rPr lang="en-US" sz="6400" b="1" dirty="0">
                <a:latin typeface="Arial Black" pitchFamily="34" charset="0"/>
              </a:rPr>
              <a:t>the delights of His love</a:t>
            </a:r>
            <a:br>
              <a:rPr lang="en-US" sz="6400" b="1" dirty="0">
                <a:latin typeface="Arial Black" pitchFamily="34" charset="0"/>
              </a:rPr>
            </a:br>
            <a:r>
              <a:rPr lang="en-US" sz="6400" b="1" dirty="0">
                <a:latin typeface="Arial Black" pitchFamily="34" charset="0"/>
              </a:rPr>
              <a:t>Until all on the altar we lay;</a:t>
            </a:r>
            <a:br>
              <a:rPr lang="en-US" sz="6400" b="1" dirty="0">
                <a:latin typeface="Arial Black" pitchFamily="34" charset="0"/>
              </a:rPr>
            </a:br>
            <a:r>
              <a:rPr lang="en-US" sz="6400" b="1" dirty="0">
                <a:latin typeface="Arial Black" pitchFamily="34" charset="0"/>
              </a:rPr>
              <a:t>For the favor He shows and the joy He bestows</a:t>
            </a:r>
            <a:br>
              <a:rPr lang="en-US" sz="6400" b="1" dirty="0">
                <a:latin typeface="Arial Black" pitchFamily="34" charset="0"/>
              </a:rPr>
            </a:br>
            <a:r>
              <a:rPr lang="en-US" sz="6400" b="1" dirty="0">
                <a:latin typeface="Arial Black" pitchFamily="34" charset="0"/>
              </a:rPr>
              <a:t>Are for them who will trust and obey.</a:t>
            </a:r>
            <a:endParaRPr lang="en-US" sz="6400" dirty="0"/>
          </a:p>
        </p:txBody>
      </p:sp>
    </p:spTree>
    <p:extLst>
      <p:ext uri="{BB962C8B-B14F-4D97-AF65-F5344CB8AC3E}">
        <p14:creationId xmlns:p14="http://schemas.microsoft.com/office/powerpoint/2010/main" val="211586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168216"/>
          </a:xfrm>
        </p:spPr>
        <p:txBody>
          <a:bodyPr>
            <a:normAutofit fontScale="90000"/>
          </a:bodyPr>
          <a:lstStyle/>
          <a:p>
            <a:r>
              <a:rPr lang="en-US" sz="8000" b="1" dirty="0">
                <a:latin typeface="Arial Black" pitchFamily="34" charset="0"/>
              </a:rPr>
              <a:t>Trust and obey,</a:t>
            </a:r>
            <a:br>
              <a:rPr lang="en-US" sz="8000" b="1" dirty="0">
                <a:latin typeface="Arial Black" pitchFamily="34" charset="0"/>
              </a:rPr>
            </a:br>
            <a:r>
              <a:rPr lang="en-US" sz="8000" b="1" dirty="0">
                <a:latin typeface="Arial Black" pitchFamily="34" charset="0"/>
              </a:rPr>
              <a:t>for there’s no other way</a:t>
            </a:r>
            <a:br>
              <a:rPr lang="en-US" sz="8000" b="1" dirty="0">
                <a:latin typeface="Arial Black" pitchFamily="34" charset="0"/>
              </a:rPr>
            </a:br>
            <a:r>
              <a:rPr lang="en-US" sz="8000" b="1" dirty="0">
                <a:latin typeface="Arial Black" pitchFamily="34" charset="0"/>
              </a:rPr>
              <a:t>To be happy in Jesus,</a:t>
            </a:r>
            <a:br>
              <a:rPr lang="en-US" sz="8000" b="1" dirty="0">
                <a:latin typeface="Arial Black" pitchFamily="34" charset="0"/>
              </a:rPr>
            </a:br>
            <a:r>
              <a:rPr lang="en-US" sz="8000" b="1" dirty="0">
                <a:latin typeface="Arial Black" pitchFamily="34" charset="0"/>
              </a:rPr>
              <a:t>But to trust and obey.</a:t>
            </a:r>
            <a:endParaRPr lang="en-US" sz="8000" dirty="0">
              <a:latin typeface="Arial Black" pitchFamily="34" charset="0"/>
            </a:endParaRPr>
          </a:p>
        </p:txBody>
      </p:sp>
    </p:spTree>
    <p:extLst>
      <p:ext uri="{BB962C8B-B14F-4D97-AF65-F5344CB8AC3E}">
        <p14:creationId xmlns:p14="http://schemas.microsoft.com/office/powerpoint/2010/main" val="145860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366184"/>
            <a:ext cx="11988800" cy="8473016"/>
          </a:xfrm>
        </p:spPr>
        <p:txBody>
          <a:bodyPr>
            <a:noAutofit/>
          </a:bodyPr>
          <a:lstStyle/>
          <a:p>
            <a:r>
              <a:rPr lang="en-US" sz="6400" b="1" dirty="0">
                <a:latin typeface="Arial Black" pitchFamily="34" charset="0"/>
              </a:rPr>
              <a:t>Then in fellowship sweet</a:t>
            </a:r>
            <a:br>
              <a:rPr lang="en-US" sz="6400" b="1" dirty="0">
                <a:latin typeface="Arial Black" pitchFamily="34" charset="0"/>
              </a:rPr>
            </a:br>
            <a:r>
              <a:rPr lang="en-US" sz="6400" b="1" dirty="0">
                <a:latin typeface="Arial Black" pitchFamily="34" charset="0"/>
              </a:rPr>
              <a:t>we will sit at His feet,</a:t>
            </a:r>
            <a:br>
              <a:rPr lang="en-US" sz="6400" b="1" dirty="0">
                <a:latin typeface="Arial Black" pitchFamily="34" charset="0"/>
              </a:rPr>
            </a:br>
            <a:r>
              <a:rPr lang="en-US" sz="6400" b="1" dirty="0">
                <a:latin typeface="Arial Black" pitchFamily="34" charset="0"/>
              </a:rPr>
              <a:t>Or we’ll walk by His side in the way;</a:t>
            </a:r>
            <a:br>
              <a:rPr lang="en-US" sz="6400" b="1" dirty="0">
                <a:latin typeface="Arial Black" pitchFamily="34" charset="0"/>
              </a:rPr>
            </a:br>
            <a:r>
              <a:rPr lang="en-US" sz="6400" b="1" dirty="0">
                <a:latin typeface="Arial Black" pitchFamily="34" charset="0"/>
              </a:rPr>
              <a:t>What He says we will do,</a:t>
            </a:r>
            <a:br>
              <a:rPr lang="en-US" sz="6400" b="1" dirty="0">
                <a:latin typeface="Arial Black" pitchFamily="34" charset="0"/>
              </a:rPr>
            </a:br>
            <a:r>
              <a:rPr lang="en-US" sz="6400" b="1" dirty="0">
                <a:latin typeface="Arial Black" pitchFamily="34" charset="0"/>
              </a:rPr>
              <a:t>Where He sends we will go—</a:t>
            </a:r>
            <a:br>
              <a:rPr lang="en-US" sz="6400" b="1" dirty="0">
                <a:latin typeface="Arial Black" pitchFamily="34" charset="0"/>
              </a:rPr>
            </a:br>
            <a:r>
              <a:rPr lang="en-US" sz="6400" b="1" dirty="0">
                <a:latin typeface="Arial Black" pitchFamily="34" charset="0"/>
              </a:rPr>
              <a:t>Never fear, only trust and obey.</a:t>
            </a:r>
            <a:endParaRPr lang="en-US" sz="6400" dirty="0"/>
          </a:p>
        </p:txBody>
      </p:sp>
    </p:spTree>
    <p:extLst>
      <p:ext uri="{BB962C8B-B14F-4D97-AF65-F5344CB8AC3E}">
        <p14:creationId xmlns:p14="http://schemas.microsoft.com/office/powerpoint/2010/main" val="299965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168216"/>
          </a:xfrm>
        </p:spPr>
        <p:txBody>
          <a:bodyPr>
            <a:normAutofit fontScale="90000"/>
          </a:bodyPr>
          <a:lstStyle/>
          <a:p>
            <a:r>
              <a:rPr lang="en-US" sz="8000" b="1" dirty="0">
                <a:latin typeface="Arial Black" pitchFamily="34" charset="0"/>
              </a:rPr>
              <a:t>Trust and obey,</a:t>
            </a:r>
            <a:br>
              <a:rPr lang="en-US" sz="8000" b="1" dirty="0">
                <a:latin typeface="Arial Black" pitchFamily="34" charset="0"/>
              </a:rPr>
            </a:br>
            <a:r>
              <a:rPr lang="en-US" sz="8000" b="1" dirty="0">
                <a:latin typeface="Arial Black" pitchFamily="34" charset="0"/>
              </a:rPr>
              <a:t>for there’s no other way</a:t>
            </a:r>
            <a:br>
              <a:rPr lang="en-US" sz="8000" b="1" dirty="0">
                <a:latin typeface="Arial Black" pitchFamily="34" charset="0"/>
              </a:rPr>
            </a:br>
            <a:r>
              <a:rPr lang="en-US" sz="8000" b="1" dirty="0">
                <a:latin typeface="Arial Black" pitchFamily="34" charset="0"/>
              </a:rPr>
              <a:t>To be happy in Jesus,</a:t>
            </a:r>
            <a:br>
              <a:rPr lang="en-US" sz="8000" b="1" dirty="0">
                <a:latin typeface="Arial Black" pitchFamily="34" charset="0"/>
              </a:rPr>
            </a:br>
            <a:r>
              <a:rPr lang="en-US" sz="8000" b="1" dirty="0">
                <a:latin typeface="Arial Black" pitchFamily="34" charset="0"/>
              </a:rPr>
              <a:t>But to trust and obey.</a:t>
            </a:r>
            <a:endParaRPr lang="en-US" sz="8000" dirty="0">
              <a:latin typeface="Arial Black" pitchFamily="34" charset="0"/>
            </a:endParaRPr>
          </a:p>
        </p:txBody>
      </p:sp>
    </p:spTree>
    <p:extLst>
      <p:ext uri="{BB962C8B-B14F-4D97-AF65-F5344CB8AC3E}">
        <p14:creationId xmlns:p14="http://schemas.microsoft.com/office/powerpoint/2010/main" val="1411916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90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084" y="2032001"/>
            <a:ext cx="10363200" cy="2133600"/>
          </a:xfrm>
        </p:spPr>
        <p:txBody>
          <a:bodyPr>
            <a:noAutofit/>
          </a:bodyPr>
          <a:lstStyle/>
          <a:p>
            <a:pPr algn="ctr"/>
            <a:r>
              <a:rPr lang="en-US" sz="15333" dirty="0">
                <a:latin typeface="18thCentury" pitchFamily="2" charset="0"/>
              </a:rPr>
              <a:t>Blessed Assurance</a:t>
            </a:r>
          </a:p>
        </p:txBody>
      </p:sp>
      <p:sp>
        <p:nvSpPr>
          <p:cNvPr id="3" name="Text Placeholder 2"/>
          <p:cNvSpPr>
            <a:spLocks noGrp="1"/>
          </p:cNvSpPr>
          <p:nvPr>
            <p:ph type="body" idx="1"/>
          </p:nvPr>
        </p:nvSpPr>
        <p:spPr>
          <a:xfrm>
            <a:off x="1725084" y="6705600"/>
            <a:ext cx="10363200" cy="1422400"/>
          </a:xfrm>
        </p:spPr>
        <p:txBody>
          <a:bodyPr>
            <a:normAutofit/>
          </a:bodyPr>
          <a:lstStyle/>
          <a:p>
            <a:pPr algn="ctr"/>
            <a:r>
              <a:rPr lang="en-US" sz="8000" b="1" dirty="0">
                <a:solidFill>
                  <a:schemeClr val="tx1"/>
                </a:solidFill>
              </a:rPr>
              <a:t>Hymn 572</a:t>
            </a:r>
          </a:p>
        </p:txBody>
      </p:sp>
    </p:spTree>
    <p:extLst>
      <p:ext uri="{BB962C8B-B14F-4D97-AF65-F5344CB8AC3E}">
        <p14:creationId xmlns:p14="http://schemas.microsoft.com/office/powerpoint/2010/main" val="392319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7965016"/>
          </a:xfrm>
        </p:spPr>
        <p:txBody>
          <a:bodyPr>
            <a:normAutofit fontScale="90000"/>
          </a:bodyPr>
          <a:lstStyle/>
          <a:p>
            <a:pPr eaLnBrk="0" hangingPunct="0"/>
            <a:r>
              <a:rPr lang="en-US" b="1" dirty="0">
                <a:latin typeface="Arial Rounded MT Bold" pitchFamily="34" charset="0"/>
              </a:rPr>
              <a:t> </a:t>
            </a:r>
            <a:r>
              <a:rPr lang="en-US" sz="8000" b="1" dirty="0">
                <a:latin typeface="Arial Rounded MT Bold" pitchFamily="34" charset="0"/>
              </a:rPr>
              <a:t>Blessed assurance, </a:t>
            </a:r>
            <a:br>
              <a:rPr lang="en-US" sz="8000" b="1" dirty="0">
                <a:latin typeface="Arial Rounded MT Bold" pitchFamily="34" charset="0"/>
              </a:rPr>
            </a:br>
            <a:r>
              <a:rPr lang="en-US" sz="8000" b="1" dirty="0">
                <a:latin typeface="Arial Rounded MT Bold" pitchFamily="34" charset="0"/>
              </a:rPr>
              <a:t>Jesus is mine!</a:t>
            </a:r>
            <a:br>
              <a:rPr lang="en-US" sz="8000" b="1" dirty="0">
                <a:latin typeface="Arial Rounded MT Bold" pitchFamily="34" charset="0"/>
              </a:rPr>
            </a:br>
            <a:r>
              <a:rPr lang="en-US" sz="8000" b="1" dirty="0">
                <a:latin typeface="Arial Rounded MT Bold" pitchFamily="34" charset="0"/>
              </a:rPr>
              <a:t>O, what a foretaste </a:t>
            </a:r>
            <a:br>
              <a:rPr lang="en-US" sz="8000" b="1" dirty="0">
                <a:latin typeface="Arial Rounded MT Bold" pitchFamily="34" charset="0"/>
              </a:rPr>
            </a:br>
            <a:r>
              <a:rPr lang="en-US" sz="8000" b="1" dirty="0">
                <a:latin typeface="Arial Rounded MT Bold" pitchFamily="34" charset="0"/>
              </a:rPr>
              <a:t>of glory divine!</a:t>
            </a:r>
            <a:br>
              <a:rPr lang="en-US" sz="8000" b="1" dirty="0">
                <a:latin typeface="Arial Rounded MT Bold" pitchFamily="34" charset="0"/>
              </a:rPr>
            </a:br>
            <a:r>
              <a:rPr lang="en-US" sz="8000" b="1" dirty="0">
                <a:latin typeface="Arial Rounded MT Bold" pitchFamily="34" charset="0"/>
              </a:rPr>
              <a:t>Heir of salvation, </a:t>
            </a:r>
            <a:br>
              <a:rPr lang="en-US" sz="8000" b="1" dirty="0">
                <a:latin typeface="Arial Rounded MT Bold" pitchFamily="34" charset="0"/>
              </a:rPr>
            </a:br>
            <a:r>
              <a:rPr lang="en-US" sz="8000" b="1" dirty="0">
                <a:latin typeface="Arial Rounded MT Bold" pitchFamily="34" charset="0"/>
              </a:rPr>
              <a:t>purchase of God,</a:t>
            </a:r>
            <a:br>
              <a:rPr lang="en-US" sz="8000" b="1" dirty="0">
                <a:latin typeface="Arial Rounded MT Bold" pitchFamily="34" charset="0"/>
              </a:rPr>
            </a:br>
            <a:r>
              <a:rPr lang="en-US" sz="8000" b="1" dirty="0">
                <a:latin typeface="Arial Rounded MT Bold" pitchFamily="34" charset="0"/>
              </a:rPr>
              <a:t>Born of His Spirit  </a:t>
            </a:r>
            <a:br>
              <a:rPr lang="en-US" sz="8000" b="1" dirty="0">
                <a:latin typeface="Arial Rounded MT Bold" pitchFamily="34" charset="0"/>
              </a:rPr>
            </a:br>
            <a:r>
              <a:rPr lang="en-US" sz="8000" b="1" dirty="0">
                <a:latin typeface="Arial Rounded MT Bold" pitchFamily="34" charset="0"/>
              </a:rPr>
              <a:t>washed by His blood.</a:t>
            </a:r>
            <a:endParaRPr lang="en-US" dirty="0"/>
          </a:p>
        </p:txBody>
      </p:sp>
    </p:spTree>
    <p:extLst>
      <p:ext uri="{BB962C8B-B14F-4D97-AF65-F5344CB8AC3E}">
        <p14:creationId xmlns:p14="http://schemas.microsoft.com/office/powerpoint/2010/main" val="54972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Autofit/>
          </a:bodyPr>
          <a:lstStyle/>
          <a:p>
            <a:pPr eaLnBrk="0" hangingPunct="0"/>
            <a:r>
              <a:rPr lang="en-US" sz="7200" b="1" dirty="0">
                <a:latin typeface="Arial Rounded MT Bold" pitchFamily="34" charset="0"/>
              </a:rPr>
              <a:t>This is my story, </a:t>
            </a:r>
            <a:br>
              <a:rPr lang="en-US" sz="7200" b="1" dirty="0">
                <a:latin typeface="Arial Rounded MT Bold" pitchFamily="34" charset="0"/>
              </a:rPr>
            </a:br>
            <a:r>
              <a:rPr lang="en-US" sz="7200" b="1" dirty="0">
                <a:latin typeface="Arial Rounded MT Bold" pitchFamily="34" charset="0"/>
              </a:rPr>
              <a:t>  this is my song,</a:t>
            </a:r>
            <a:br>
              <a:rPr lang="en-US" sz="7200" b="1" dirty="0">
                <a:latin typeface="Arial Rounded MT Bold" pitchFamily="34" charset="0"/>
              </a:rPr>
            </a:br>
            <a:r>
              <a:rPr lang="en-US" sz="7200" b="1" dirty="0">
                <a:latin typeface="Arial Rounded MT Bold" pitchFamily="34" charset="0"/>
              </a:rPr>
              <a:t>Praising my Savior </a:t>
            </a:r>
            <a:br>
              <a:rPr lang="en-US" sz="7200" b="1" dirty="0">
                <a:latin typeface="Arial Rounded MT Bold" pitchFamily="34" charset="0"/>
              </a:rPr>
            </a:br>
            <a:r>
              <a:rPr lang="en-US" sz="7200" b="1" dirty="0">
                <a:latin typeface="Arial Rounded MT Bold" pitchFamily="34" charset="0"/>
              </a:rPr>
              <a:t>all the day long;</a:t>
            </a:r>
            <a:br>
              <a:rPr lang="en-US" sz="7200" b="1" dirty="0">
                <a:latin typeface="Arial Rounded MT Bold" pitchFamily="34" charset="0"/>
              </a:rPr>
            </a:br>
            <a:r>
              <a:rPr lang="en-US" sz="7200" b="1" dirty="0">
                <a:latin typeface="Arial Rounded MT Bold" pitchFamily="34" charset="0"/>
              </a:rPr>
              <a:t>This is my story, </a:t>
            </a:r>
            <a:br>
              <a:rPr lang="en-US" sz="7200" b="1" dirty="0">
                <a:latin typeface="Arial Rounded MT Bold" pitchFamily="34" charset="0"/>
              </a:rPr>
            </a:br>
            <a:r>
              <a:rPr lang="en-US" sz="7200" b="1" dirty="0">
                <a:latin typeface="Arial Rounded MT Bold" pitchFamily="34" charset="0"/>
              </a:rPr>
              <a:t>this is my song,</a:t>
            </a:r>
            <a:br>
              <a:rPr lang="en-US" sz="7200" b="1" dirty="0">
                <a:latin typeface="Arial Rounded MT Bold" pitchFamily="34" charset="0"/>
              </a:rPr>
            </a:br>
            <a:r>
              <a:rPr lang="en-US" sz="7200" b="1" dirty="0">
                <a:latin typeface="Arial Rounded MT Bold" pitchFamily="34" charset="0"/>
              </a:rPr>
              <a:t>Praising my Savior </a:t>
            </a:r>
            <a:br>
              <a:rPr lang="en-US" sz="7200" b="1" dirty="0">
                <a:latin typeface="Arial Rounded MT Bold" pitchFamily="34" charset="0"/>
              </a:rPr>
            </a:br>
            <a:r>
              <a:rPr lang="en-US" sz="7200" b="1" dirty="0">
                <a:latin typeface="Arial Rounded MT Bold" pitchFamily="34" charset="0"/>
              </a:rPr>
              <a:t>all the day long.</a:t>
            </a:r>
            <a:endParaRPr lang="en-US" sz="7200" dirty="0"/>
          </a:p>
        </p:txBody>
      </p:sp>
    </p:spTree>
    <p:extLst>
      <p:ext uri="{BB962C8B-B14F-4D97-AF65-F5344CB8AC3E}">
        <p14:creationId xmlns:p14="http://schemas.microsoft.com/office/powerpoint/2010/main" val="148953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20800"/>
            <a:ext cx="10972800" cy="7315200"/>
          </a:xfrm>
        </p:spPr>
        <p:txBody>
          <a:bodyPr>
            <a:normAutofit fontScale="90000"/>
          </a:bodyPr>
          <a:lstStyle/>
          <a:p>
            <a:pPr lvl="0" eaLnBrk="0" fontAlgn="base" hangingPunct="0">
              <a:spcAft>
                <a:spcPct val="0"/>
              </a:spcAft>
            </a:pPr>
            <a:r>
              <a:rPr lang="en-US" sz="8000" b="1" dirty="0">
                <a:latin typeface="Arial Rounded MT Bold" pitchFamily="34" charset="0"/>
                <a:ea typeface="+mn-ea"/>
                <a:cs typeface="+mn-cs"/>
              </a:rPr>
              <a:t>Perfect submission, </a:t>
            </a:r>
            <a:br>
              <a:rPr lang="en-US" sz="8000" b="1" dirty="0">
                <a:latin typeface="Arial Rounded MT Bold" pitchFamily="34" charset="0"/>
                <a:ea typeface="+mn-ea"/>
                <a:cs typeface="+mn-cs"/>
              </a:rPr>
            </a:br>
            <a:r>
              <a:rPr lang="en-US" sz="8000" b="1" dirty="0">
                <a:latin typeface="Arial Rounded MT Bold" pitchFamily="34" charset="0"/>
                <a:ea typeface="+mn-ea"/>
                <a:cs typeface="+mn-cs"/>
              </a:rPr>
              <a:t>perfect delight,</a:t>
            </a:r>
            <a:br>
              <a:rPr lang="en-US" sz="8000" b="1" dirty="0">
                <a:latin typeface="Arial Rounded MT Bold" pitchFamily="34" charset="0"/>
                <a:ea typeface="+mn-ea"/>
                <a:cs typeface="+mn-cs"/>
              </a:rPr>
            </a:br>
            <a:r>
              <a:rPr lang="en-US" sz="8000" b="1" dirty="0">
                <a:latin typeface="Arial Rounded MT Bold" pitchFamily="34" charset="0"/>
                <a:ea typeface="+mn-ea"/>
                <a:cs typeface="+mn-cs"/>
              </a:rPr>
              <a:t>Visions of rapture </a:t>
            </a:r>
            <a:br>
              <a:rPr lang="en-US" sz="8000" b="1" dirty="0">
                <a:latin typeface="Arial Rounded MT Bold" pitchFamily="34" charset="0"/>
                <a:ea typeface="+mn-ea"/>
                <a:cs typeface="+mn-cs"/>
              </a:rPr>
            </a:br>
            <a:r>
              <a:rPr lang="en-US" sz="8000" b="1" dirty="0">
                <a:latin typeface="Arial Rounded MT Bold" pitchFamily="34" charset="0"/>
                <a:ea typeface="+mn-ea"/>
                <a:cs typeface="+mn-cs"/>
              </a:rPr>
              <a:t>now burst on my sight; </a:t>
            </a:r>
            <a:br>
              <a:rPr lang="en-US" sz="8000" b="1" dirty="0">
                <a:latin typeface="Arial Rounded MT Bold" pitchFamily="34" charset="0"/>
                <a:ea typeface="+mn-ea"/>
                <a:cs typeface="+mn-cs"/>
              </a:rPr>
            </a:br>
            <a:r>
              <a:rPr lang="en-US" sz="8000" b="1" dirty="0">
                <a:latin typeface="Arial Rounded MT Bold" pitchFamily="34" charset="0"/>
                <a:ea typeface="+mn-ea"/>
                <a:cs typeface="+mn-cs"/>
              </a:rPr>
              <a:t>Angels descending,   </a:t>
            </a:r>
            <a:br>
              <a:rPr lang="en-US" sz="8000" b="1" dirty="0">
                <a:latin typeface="Arial Rounded MT Bold" pitchFamily="34" charset="0"/>
                <a:ea typeface="+mn-ea"/>
                <a:cs typeface="+mn-cs"/>
              </a:rPr>
            </a:br>
            <a:r>
              <a:rPr lang="en-US" sz="8000" b="1" dirty="0">
                <a:latin typeface="Arial Rounded MT Bold" pitchFamily="34" charset="0"/>
                <a:ea typeface="+mn-ea"/>
                <a:cs typeface="+mn-cs"/>
              </a:rPr>
              <a:t>bring from above</a:t>
            </a:r>
            <a:br>
              <a:rPr lang="en-US" sz="8000" b="1" dirty="0">
                <a:latin typeface="Arial Rounded MT Bold" pitchFamily="34" charset="0"/>
                <a:ea typeface="+mn-ea"/>
                <a:cs typeface="+mn-cs"/>
              </a:rPr>
            </a:br>
            <a:r>
              <a:rPr lang="en-US" sz="8000" b="1" dirty="0">
                <a:latin typeface="Arial Rounded MT Bold" pitchFamily="34" charset="0"/>
                <a:ea typeface="+mn-ea"/>
                <a:cs typeface="+mn-cs"/>
              </a:rPr>
              <a:t>Echoes of mercy, </a:t>
            </a:r>
            <a:br>
              <a:rPr lang="en-US" sz="8000" b="1" dirty="0">
                <a:latin typeface="Arial Rounded MT Bold" pitchFamily="34" charset="0"/>
                <a:ea typeface="+mn-ea"/>
                <a:cs typeface="+mn-cs"/>
              </a:rPr>
            </a:br>
            <a:r>
              <a:rPr lang="en-US" sz="8000" b="1" dirty="0">
                <a:latin typeface="Arial Rounded MT Bold" pitchFamily="34" charset="0"/>
                <a:ea typeface="+mn-ea"/>
                <a:cs typeface="+mn-cs"/>
              </a:rPr>
              <a:t>whispers of love.</a:t>
            </a:r>
            <a:br>
              <a:rPr lang="en-US" sz="4800" b="1" dirty="0">
                <a:latin typeface="Arial Rounded MT Bold" pitchFamily="34" charset="0"/>
                <a:ea typeface="+mn-ea"/>
                <a:cs typeface="+mn-cs"/>
              </a:rPr>
            </a:br>
            <a:endParaRPr lang="en-US" dirty="0"/>
          </a:p>
        </p:txBody>
      </p:sp>
    </p:spTree>
    <p:extLst>
      <p:ext uri="{BB962C8B-B14F-4D97-AF65-F5344CB8AC3E}">
        <p14:creationId xmlns:p14="http://schemas.microsoft.com/office/powerpoint/2010/main" val="382066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Autofit/>
          </a:bodyPr>
          <a:lstStyle/>
          <a:p>
            <a:pPr eaLnBrk="0" hangingPunct="0"/>
            <a:r>
              <a:rPr lang="en-US" sz="7200" b="1" dirty="0">
                <a:latin typeface="Arial Rounded MT Bold" pitchFamily="34" charset="0"/>
              </a:rPr>
              <a:t>This is my story, </a:t>
            </a:r>
            <a:br>
              <a:rPr lang="en-US" sz="7200" b="1" dirty="0">
                <a:latin typeface="Arial Rounded MT Bold" pitchFamily="34" charset="0"/>
              </a:rPr>
            </a:br>
            <a:r>
              <a:rPr lang="en-US" sz="7200" b="1" dirty="0">
                <a:latin typeface="Arial Rounded MT Bold" pitchFamily="34" charset="0"/>
              </a:rPr>
              <a:t>this is my song,</a:t>
            </a:r>
            <a:br>
              <a:rPr lang="en-US" sz="7200" b="1" dirty="0">
                <a:latin typeface="Arial Rounded MT Bold" pitchFamily="34" charset="0"/>
              </a:rPr>
            </a:br>
            <a:r>
              <a:rPr lang="en-US" sz="7200" b="1" dirty="0">
                <a:latin typeface="Arial Rounded MT Bold" pitchFamily="34" charset="0"/>
              </a:rPr>
              <a:t>Praising my Savior </a:t>
            </a:r>
            <a:br>
              <a:rPr lang="en-US" sz="7200" b="1" dirty="0">
                <a:latin typeface="Arial Rounded MT Bold" pitchFamily="34" charset="0"/>
              </a:rPr>
            </a:br>
            <a:r>
              <a:rPr lang="en-US" sz="7200" b="1" dirty="0">
                <a:latin typeface="Arial Rounded MT Bold" pitchFamily="34" charset="0"/>
              </a:rPr>
              <a:t>all the day long;</a:t>
            </a:r>
            <a:br>
              <a:rPr lang="en-US" sz="7200" b="1" dirty="0">
                <a:latin typeface="Arial Rounded MT Bold" pitchFamily="34" charset="0"/>
              </a:rPr>
            </a:br>
            <a:r>
              <a:rPr lang="en-US" sz="7200" b="1" dirty="0">
                <a:latin typeface="Arial Rounded MT Bold" pitchFamily="34" charset="0"/>
              </a:rPr>
              <a:t>This is my story, </a:t>
            </a:r>
            <a:br>
              <a:rPr lang="en-US" sz="7200" b="1" dirty="0">
                <a:latin typeface="Arial Rounded MT Bold" pitchFamily="34" charset="0"/>
              </a:rPr>
            </a:br>
            <a:r>
              <a:rPr lang="en-US" sz="7200" b="1" dirty="0">
                <a:latin typeface="Arial Rounded MT Bold" pitchFamily="34" charset="0"/>
              </a:rPr>
              <a:t>this is my song,</a:t>
            </a:r>
            <a:br>
              <a:rPr lang="en-US" sz="7200" b="1" dirty="0">
                <a:latin typeface="Arial Rounded MT Bold" pitchFamily="34" charset="0"/>
              </a:rPr>
            </a:br>
            <a:r>
              <a:rPr lang="en-US" sz="7200" b="1" dirty="0">
                <a:latin typeface="Arial Rounded MT Bold" pitchFamily="34" charset="0"/>
              </a:rPr>
              <a:t>Praising my Savior </a:t>
            </a:r>
            <a:br>
              <a:rPr lang="en-US" sz="7200" b="1" dirty="0">
                <a:latin typeface="Arial Rounded MT Bold" pitchFamily="34" charset="0"/>
              </a:rPr>
            </a:br>
            <a:r>
              <a:rPr lang="en-US" sz="7200" b="1" dirty="0">
                <a:latin typeface="Arial Rounded MT Bold" pitchFamily="34" charset="0"/>
              </a:rPr>
              <a:t>all the day long.</a:t>
            </a:r>
            <a:endParaRPr lang="en-US" sz="7200" dirty="0"/>
          </a:p>
        </p:txBody>
      </p:sp>
    </p:spTree>
    <p:extLst>
      <p:ext uri="{BB962C8B-B14F-4D97-AF65-F5344CB8AC3E}">
        <p14:creationId xmlns:p14="http://schemas.microsoft.com/office/powerpoint/2010/main" val="2199838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371416"/>
          </a:xfrm>
        </p:spPr>
        <p:txBody>
          <a:bodyPr>
            <a:noAutofit/>
          </a:bodyPr>
          <a:lstStyle/>
          <a:p>
            <a:pPr eaLnBrk="0" hangingPunct="0"/>
            <a:r>
              <a:rPr lang="en-US" sz="7200" b="1" dirty="0">
                <a:latin typeface="Arial Rounded MT Bold" pitchFamily="34" charset="0"/>
              </a:rPr>
              <a:t>Perfect submission, </a:t>
            </a:r>
            <a:br>
              <a:rPr lang="en-US" sz="7200" b="1" dirty="0">
                <a:latin typeface="Arial Rounded MT Bold" pitchFamily="34" charset="0"/>
              </a:rPr>
            </a:br>
            <a:r>
              <a:rPr lang="en-US" sz="7200" b="1" dirty="0">
                <a:latin typeface="Arial Rounded MT Bold" pitchFamily="34" charset="0"/>
              </a:rPr>
              <a:t>all is at rest,</a:t>
            </a:r>
            <a:br>
              <a:rPr lang="en-US" sz="7200" b="1" dirty="0">
                <a:latin typeface="Arial Rounded MT Bold" pitchFamily="34" charset="0"/>
              </a:rPr>
            </a:br>
            <a:r>
              <a:rPr lang="en-US" sz="7200" b="1" dirty="0">
                <a:latin typeface="Arial Rounded MT Bold" pitchFamily="34" charset="0"/>
              </a:rPr>
              <a:t>I in my Savior </a:t>
            </a:r>
            <a:br>
              <a:rPr lang="en-US" sz="7200" b="1" dirty="0">
                <a:latin typeface="Arial Rounded MT Bold" pitchFamily="34" charset="0"/>
              </a:rPr>
            </a:br>
            <a:r>
              <a:rPr lang="en-US" sz="7200" b="1" dirty="0">
                <a:latin typeface="Arial Rounded MT Bold" pitchFamily="34" charset="0"/>
              </a:rPr>
              <a:t>am happy and blest;</a:t>
            </a:r>
            <a:br>
              <a:rPr lang="en-US" sz="7200" b="1" dirty="0">
                <a:latin typeface="Arial Rounded MT Bold" pitchFamily="34" charset="0"/>
              </a:rPr>
            </a:br>
            <a:r>
              <a:rPr lang="en-US" sz="7200" b="1" dirty="0">
                <a:latin typeface="Arial Rounded MT Bold" pitchFamily="34" charset="0"/>
              </a:rPr>
              <a:t>Watching and waiting, </a:t>
            </a:r>
            <a:br>
              <a:rPr lang="en-US" sz="7200" b="1" dirty="0">
                <a:latin typeface="Arial Rounded MT Bold" pitchFamily="34" charset="0"/>
              </a:rPr>
            </a:br>
            <a:r>
              <a:rPr lang="en-US" sz="7200" b="1" dirty="0">
                <a:latin typeface="Arial Rounded MT Bold" pitchFamily="34" charset="0"/>
              </a:rPr>
              <a:t>looking above,</a:t>
            </a:r>
            <a:br>
              <a:rPr lang="en-US" sz="7200" b="1" dirty="0">
                <a:latin typeface="Arial Rounded MT Bold" pitchFamily="34" charset="0"/>
              </a:rPr>
            </a:br>
            <a:r>
              <a:rPr lang="en-US" sz="7200" b="1" dirty="0">
                <a:latin typeface="Arial Rounded MT Bold" pitchFamily="34" charset="0"/>
              </a:rPr>
              <a:t> Filled with His goodness, </a:t>
            </a:r>
            <a:br>
              <a:rPr lang="en-US" sz="7200" b="1" dirty="0">
                <a:latin typeface="Arial Rounded MT Bold" pitchFamily="34" charset="0"/>
              </a:rPr>
            </a:br>
            <a:r>
              <a:rPr lang="en-US" sz="7200" b="1" dirty="0">
                <a:latin typeface="Arial Rounded MT Bold" pitchFamily="34" charset="0"/>
              </a:rPr>
              <a:t>lost in His love.</a:t>
            </a:r>
            <a:endParaRPr lang="en-US" sz="7200" dirty="0"/>
          </a:p>
        </p:txBody>
      </p:sp>
    </p:spTree>
    <p:extLst>
      <p:ext uri="{BB962C8B-B14F-4D97-AF65-F5344CB8AC3E}">
        <p14:creationId xmlns:p14="http://schemas.microsoft.com/office/powerpoint/2010/main" val="3520178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Autofit/>
          </a:bodyPr>
          <a:lstStyle/>
          <a:p>
            <a:pPr eaLnBrk="0" hangingPunct="0"/>
            <a:r>
              <a:rPr lang="en-US" sz="7200" b="1" dirty="0">
                <a:latin typeface="Arial Rounded MT Bold" pitchFamily="34" charset="0"/>
              </a:rPr>
              <a:t>This is my story, </a:t>
            </a:r>
            <a:br>
              <a:rPr lang="en-US" sz="7200" b="1" dirty="0">
                <a:latin typeface="Arial Rounded MT Bold" pitchFamily="34" charset="0"/>
              </a:rPr>
            </a:br>
            <a:r>
              <a:rPr lang="en-US" sz="7200" b="1" dirty="0">
                <a:latin typeface="Arial Rounded MT Bold" pitchFamily="34" charset="0"/>
              </a:rPr>
              <a:t>this is my song,</a:t>
            </a:r>
            <a:br>
              <a:rPr lang="en-US" sz="1467" b="1" dirty="0">
                <a:latin typeface="Arial Rounded MT Bold" pitchFamily="34" charset="0"/>
              </a:rPr>
            </a:br>
            <a:r>
              <a:rPr lang="en-US" sz="7200" b="1" dirty="0">
                <a:latin typeface="Arial Rounded MT Bold" pitchFamily="34" charset="0"/>
              </a:rPr>
              <a:t>Praising my Savior </a:t>
            </a:r>
            <a:br>
              <a:rPr lang="en-US" sz="7200" b="1" dirty="0">
                <a:latin typeface="Arial Rounded MT Bold" pitchFamily="34" charset="0"/>
              </a:rPr>
            </a:br>
            <a:r>
              <a:rPr lang="en-US" sz="7200" b="1" dirty="0">
                <a:latin typeface="Arial Rounded MT Bold" pitchFamily="34" charset="0"/>
              </a:rPr>
              <a:t>all the day long;</a:t>
            </a:r>
            <a:br>
              <a:rPr lang="en-US" sz="7200" b="1" dirty="0">
                <a:latin typeface="Arial Rounded MT Bold" pitchFamily="34" charset="0"/>
              </a:rPr>
            </a:br>
            <a:r>
              <a:rPr lang="en-US" sz="7200" b="1" dirty="0">
                <a:latin typeface="Arial Rounded MT Bold" pitchFamily="34" charset="0"/>
              </a:rPr>
              <a:t>This is my story, </a:t>
            </a:r>
            <a:br>
              <a:rPr lang="en-US" sz="7200" b="1" dirty="0">
                <a:latin typeface="Arial Rounded MT Bold" pitchFamily="34" charset="0"/>
              </a:rPr>
            </a:br>
            <a:r>
              <a:rPr lang="en-US" sz="7200" b="1" dirty="0">
                <a:latin typeface="Arial Rounded MT Bold" pitchFamily="34" charset="0"/>
              </a:rPr>
              <a:t>this is my song,</a:t>
            </a:r>
            <a:br>
              <a:rPr lang="en-US" sz="7200" b="1" dirty="0">
                <a:latin typeface="Arial Rounded MT Bold" pitchFamily="34" charset="0"/>
              </a:rPr>
            </a:br>
            <a:r>
              <a:rPr lang="en-US" sz="7200" b="1" dirty="0">
                <a:latin typeface="Arial Rounded MT Bold" pitchFamily="34" charset="0"/>
              </a:rPr>
              <a:t>Praising my Savior </a:t>
            </a:r>
            <a:br>
              <a:rPr lang="en-US" sz="7200" b="1" dirty="0">
                <a:latin typeface="Arial Rounded MT Bold" pitchFamily="34" charset="0"/>
              </a:rPr>
            </a:br>
            <a:r>
              <a:rPr lang="en-US" sz="7200" b="1" dirty="0">
                <a:latin typeface="Arial Rounded MT Bold" pitchFamily="34" charset="0"/>
              </a:rPr>
              <a:t>all the day long.</a:t>
            </a:r>
            <a:endParaRPr lang="en-US" sz="7200" dirty="0"/>
          </a:p>
        </p:txBody>
      </p:sp>
    </p:spTree>
    <p:extLst>
      <p:ext uri="{BB962C8B-B14F-4D97-AF65-F5344CB8AC3E}">
        <p14:creationId xmlns:p14="http://schemas.microsoft.com/office/powerpoint/2010/main" val="843442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5608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6955156"/>
            <a:ext cx="13716000" cy="1474469"/>
          </a:xfrm>
        </p:spPr>
        <p:txBody>
          <a:bodyPr/>
          <a:lstStyle/>
          <a:p>
            <a:pPr>
              <a:spcBef>
                <a:spcPts val="0"/>
              </a:spcBef>
              <a:spcAft>
                <a:spcPts val="0"/>
              </a:spcAft>
            </a:pPr>
            <a:r>
              <a:rPr lang="en-US" sz="10800" b="1" dirty="0">
                <a:latin typeface="Amasis MT Pro Black" panose="02040A04050005020304" pitchFamily="18" charset="0"/>
              </a:rPr>
              <a:t>Call To Worship</a:t>
            </a:r>
            <a:br>
              <a:rPr lang="en-US" sz="10800" b="1" dirty="0">
                <a:latin typeface="Amasis MT Pro Black" panose="02040A04050005020304" pitchFamily="18" charset="0"/>
              </a:rPr>
            </a:br>
            <a:br>
              <a:rPr lang="en-US" sz="10800" b="1" dirty="0">
                <a:latin typeface="Amasis MT Pro Black" panose="02040A04050005020304" pitchFamily="18" charset="0"/>
              </a:rPr>
            </a:br>
            <a:br>
              <a:rPr lang="en-US" sz="8100" b="1" dirty="0">
                <a:latin typeface="Amasis MT Pro Black" panose="02040A04050005020304" pitchFamily="18" charset="0"/>
              </a:rPr>
            </a:br>
            <a:r>
              <a:rPr lang="en-US" sz="8100" b="1" dirty="0"/>
              <a:t>Elder Roy Palk</a:t>
            </a:r>
            <a:br>
              <a:rPr lang="en-US" sz="8100" b="1" dirty="0"/>
            </a:br>
            <a:r>
              <a:rPr lang="en-US" sz="8100" b="1" dirty="0"/>
              <a:t> Liturgist</a:t>
            </a:r>
            <a:br>
              <a:rPr lang="en-US" sz="10800" b="1" dirty="0">
                <a:latin typeface="Amasis MT Pro Black" panose="02040A04050005020304" pitchFamily="18" charset="0"/>
              </a:rPr>
            </a:br>
            <a:br>
              <a:rPr lang="en-US" sz="7425" b="1" dirty="0"/>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000" b="1" dirty="0"/>
              <a:t>Loving God, we come to worship and give our praise to you today. </a:t>
            </a:r>
            <a:endParaRPr lang="en-US" sz="6000" b="1" dirty="0"/>
          </a:p>
        </p:txBody>
      </p:sp>
    </p:spTree>
    <p:extLst>
      <p:ext uri="{BB962C8B-B14F-4D97-AF65-F5344CB8AC3E}">
        <p14:creationId xmlns:p14="http://schemas.microsoft.com/office/powerpoint/2010/main" val="1640441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We come to sing, pray, and listen.</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6228-219D-A99D-A54B-9E120B424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36FFE-CA3B-C6EF-8629-4F921DFC1D23}"/>
              </a:ext>
            </a:extLst>
          </p:cNvPr>
          <p:cNvSpPr>
            <a:spLocks noGrp="1"/>
          </p:cNvSpPr>
          <p:nvPr>
            <p:ph type="title"/>
          </p:nvPr>
        </p:nvSpPr>
        <p:spPr>
          <a:xfrm>
            <a:off x="288036" y="714375"/>
            <a:ext cx="13002768" cy="6755130"/>
          </a:xfrm>
        </p:spPr>
        <p:txBody>
          <a:bodyPr/>
          <a:lstStyle/>
          <a:p>
            <a:r>
              <a:rPr lang="en-US" sz="8000" b="1" u="sng" dirty="0"/>
              <a:t>Reader</a:t>
            </a:r>
            <a:r>
              <a:rPr lang="en-US" sz="8000" b="1" dirty="0"/>
              <a:t>: </a:t>
            </a:r>
            <a:br>
              <a:rPr lang="en-US" sz="8000" b="1" dirty="0"/>
            </a:br>
            <a:r>
              <a:rPr lang="en-US" sz="8800" b="1" dirty="0"/>
              <a:t>You always hear US.</a:t>
            </a:r>
            <a:endParaRPr lang="en-US" sz="6000" b="1" dirty="0"/>
          </a:p>
        </p:txBody>
      </p:sp>
    </p:spTree>
    <p:extLst>
      <p:ext uri="{BB962C8B-B14F-4D97-AF65-F5344CB8AC3E}">
        <p14:creationId xmlns:p14="http://schemas.microsoft.com/office/powerpoint/2010/main" val="388380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28A9-421B-102A-97DB-48DF055D02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EC2AB-023F-882F-664E-7346995678D5}"/>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So now please Help us to hear YOU. </a:t>
            </a:r>
            <a:br>
              <a:rPr lang="en-US" sz="9600" b="1" dirty="0">
                <a:solidFill>
                  <a:srgbClr val="FF0000"/>
                </a:solidFill>
              </a:rPr>
            </a:br>
            <a:r>
              <a:rPr lang="en-US" sz="9600" b="1" dirty="0">
                <a:solidFill>
                  <a:srgbClr val="FF0000"/>
                </a:solidFill>
              </a:rPr>
              <a:t>Amen.</a:t>
            </a:r>
            <a:endParaRPr lang="en-US" sz="7200" b="1" dirty="0">
              <a:solidFill>
                <a:srgbClr val="FF0000"/>
              </a:solidFill>
            </a:endParaRPr>
          </a:p>
        </p:txBody>
      </p:sp>
    </p:spTree>
    <p:extLst>
      <p:ext uri="{BB962C8B-B14F-4D97-AF65-F5344CB8AC3E}">
        <p14:creationId xmlns:p14="http://schemas.microsoft.com/office/powerpoint/2010/main" val="1917968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2360295"/>
            <a:ext cx="13002768" cy="4069081"/>
          </a:xfrm>
        </p:spPr>
        <p:txBody>
          <a:bodyPr/>
          <a:lstStyle/>
          <a:p>
            <a:endParaRPr lang="en-US" sz="6075" b="1" dirty="0"/>
          </a:p>
        </p:txBody>
      </p:sp>
    </p:spTree>
    <p:extLst>
      <p:ext uri="{BB962C8B-B14F-4D97-AF65-F5344CB8AC3E}">
        <p14:creationId xmlns:p14="http://schemas.microsoft.com/office/powerpoint/2010/main" val="3513669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endParaRPr lang="en-US" b="1"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1959429"/>
            <a:ext cx="13002768" cy="5510076"/>
          </a:xfrm>
        </p:spPr>
        <p:txBody>
          <a:bodyPr/>
          <a:lstStyle/>
          <a:p>
            <a:r>
              <a:rPr lang="en-US" sz="8000" b="1" u="sng" dirty="0"/>
              <a:t>Reader</a:t>
            </a:r>
            <a:r>
              <a:rPr lang="en-US" sz="8000" b="1" dirty="0"/>
              <a:t>: </a:t>
            </a:r>
            <a:br>
              <a:rPr lang="en-US" sz="8000" b="1" dirty="0"/>
            </a:br>
            <a:r>
              <a:rPr lang="en-US" sz="7200" b="1" dirty="0"/>
              <a:t>Gracious and Almighty God, you do not change. You have revealed yourself to us in your Word. You call us to worship you in spirit and in truth.</a:t>
            </a:r>
            <a:endParaRPr lang="en-US" sz="6000" b="1" dirty="0"/>
          </a:p>
        </p:txBody>
      </p:sp>
    </p:spTree>
    <p:extLst>
      <p:ext uri="{BB962C8B-B14F-4D97-AF65-F5344CB8AC3E}">
        <p14:creationId xmlns:p14="http://schemas.microsoft.com/office/powerpoint/2010/main" val="2311773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0EF5-50CF-18AA-2EA0-3D9D44794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08101-B92A-27A0-884C-E210ACEB0450}"/>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8000" b="1" dirty="0">
                <a:solidFill>
                  <a:srgbClr val="FF0000"/>
                </a:solidFill>
              </a:rPr>
              <a:t>But we confess that we often worship not your true self but who we wish you to be.</a:t>
            </a:r>
            <a:endParaRPr lang="en-US" sz="7200" b="1" dirty="0">
              <a:solidFill>
                <a:srgbClr val="FF0000"/>
              </a:solidFill>
            </a:endParaRPr>
          </a:p>
        </p:txBody>
      </p:sp>
    </p:spTree>
    <p:extLst>
      <p:ext uri="{BB962C8B-B14F-4D97-AF65-F5344CB8AC3E}">
        <p14:creationId xmlns:p14="http://schemas.microsoft.com/office/powerpoint/2010/main" val="2989604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1F594-D776-7C83-150B-08ABA15A2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1C705-16B8-E3D0-A650-BAC823E18FC5}"/>
              </a:ext>
            </a:extLst>
          </p:cNvPr>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We too often ask you to bless what we do, rather than seeking to do what you bless. Forgive us for seeking privilege when we should be seeking guidance.</a:t>
            </a:r>
            <a:endParaRPr lang="en-US" sz="6075" b="1" dirty="0"/>
          </a:p>
        </p:txBody>
      </p:sp>
    </p:spTree>
    <p:extLst>
      <p:ext uri="{BB962C8B-B14F-4D97-AF65-F5344CB8AC3E}">
        <p14:creationId xmlns:p14="http://schemas.microsoft.com/office/powerpoint/2010/main" val="373808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6D88E-D71E-3F01-7E9B-F700B5F1B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C3900-BE95-7E80-8003-CA99447E6456}"/>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8000" b="1" dirty="0">
                <a:solidFill>
                  <a:srgbClr val="FF0000"/>
                </a:solidFill>
              </a:rPr>
              <a:t>Forgive us when our worship shapes YOU into what we want, instead of shaping US into what you want.</a:t>
            </a:r>
            <a:endParaRPr lang="en-US" sz="7200" b="1" dirty="0">
              <a:solidFill>
                <a:srgbClr val="FF0000"/>
              </a:solidFill>
            </a:endParaRPr>
          </a:p>
        </p:txBody>
      </p:sp>
    </p:spTree>
    <p:extLst>
      <p:ext uri="{BB962C8B-B14F-4D97-AF65-F5344CB8AC3E}">
        <p14:creationId xmlns:p14="http://schemas.microsoft.com/office/powerpoint/2010/main" val="93195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000" b="1" dirty="0"/>
              <a:t>Help us to meet you here, that we might bow before your unspeakable majesty and so live for you now and ever, in Christ.</a:t>
            </a:r>
            <a:endParaRPr lang="en-US" sz="6075" b="1" dirty="0"/>
          </a:p>
        </p:txBody>
      </p:sp>
    </p:spTree>
    <p:extLst>
      <p:ext uri="{BB962C8B-B14F-4D97-AF65-F5344CB8AC3E}">
        <p14:creationId xmlns:p14="http://schemas.microsoft.com/office/powerpoint/2010/main" val="1771795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920E-3770-11E5-AF3D-D16ED5505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DB0FE-87DF-6D05-A9ED-9F15C7497E1A}"/>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r>
              <a:rPr lang="en-US" sz="9600" b="1" dirty="0">
                <a:solidFill>
                  <a:srgbClr val="FF0000"/>
                </a:solidFill>
              </a:rPr>
              <a:t>This we pray in Jesus’ powerful name.</a:t>
            </a:r>
            <a:endParaRPr lang="en-US" sz="7200" b="1" dirty="0">
              <a:solidFill>
                <a:srgbClr val="FF0000"/>
              </a:solidFill>
            </a:endParaRPr>
          </a:p>
        </p:txBody>
      </p:sp>
    </p:spTree>
    <p:extLst>
      <p:ext uri="{BB962C8B-B14F-4D97-AF65-F5344CB8AC3E}">
        <p14:creationId xmlns:p14="http://schemas.microsoft.com/office/powerpoint/2010/main" val="833388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100" b="1" u="sng" dirty="0"/>
              <a:t>Reader</a:t>
            </a:r>
            <a:r>
              <a:rPr lang="en-US" sz="8100" b="1" dirty="0"/>
              <a:t>: </a:t>
            </a:r>
            <a:br>
              <a:rPr lang="en-US" sz="8100" b="1" dirty="0"/>
            </a:br>
            <a:r>
              <a:rPr lang="en-US" sz="8800" b="1" dirty="0"/>
              <a:t>Lord, Hear our prayers.</a:t>
            </a:r>
            <a:endParaRPr lang="en-US" sz="6075" b="1" dirty="0"/>
          </a:p>
        </p:txBody>
      </p:sp>
    </p:spTree>
    <p:extLst>
      <p:ext uri="{BB962C8B-B14F-4D97-AF65-F5344CB8AC3E}">
        <p14:creationId xmlns:p14="http://schemas.microsoft.com/office/powerpoint/2010/main" val="298286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FE05-D051-39EF-28E5-15755D6FC0F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36324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6"/>
            <a:ext cx="13002768" cy="7200900"/>
          </a:xfrm>
        </p:spPr>
        <p:txBody>
          <a:bodyPr/>
          <a:lstStyle/>
          <a:p>
            <a:r>
              <a:rPr lang="en-US" sz="7425" b="1" dirty="0">
                <a:latin typeface="Berlin Sans FB" panose="020E0602020502020306" pitchFamily="34" charset="0"/>
              </a:rPr>
              <a:t>A Moment for</a:t>
            </a:r>
            <a:br>
              <a:rPr lang="en-US" sz="7425" b="1" dirty="0">
                <a:latin typeface="Berlin Sans FB" panose="020E0602020502020306" pitchFamily="34" charset="0"/>
              </a:rPr>
            </a:br>
            <a:r>
              <a:rPr lang="en-US" sz="7425" b="1" dirty="0">
                <a:latin typeface="Berlin Sans FB" panose="020E0602020502020306" pitchFamily="34" charset="0"/>
              </a:rPr>
              <a:t>Silent Confession</a:t>
            </a:r>
          </a:p>
        </p:txBody>
      </p:sp>
    </p:spTree>
    <p:extLst>
      <p:ext uri="{BB962C8B-B14F-4D97-AF65-F5344CB8AC3E}">
        <p14:creationId xmlns:p14="http://schemas.microsoft.com/office/powerpoint/2010/main" val="2398309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E2E4-03FA-C6E4-6155-74A5ECD2E500}"/>
              </a:ext>
            </a:extLst>
          </p:cNvPr>
          <p:cNvSpPr>
            <a:spLocks noGrp="1"/>
          </p:cNvSpPr>
          <p:nvPr>
            <p:ph type="title"/>
          </p:nvPr>
        </p:nvSpPr>
        <p:spPr>
          <a:xfrm>
            <a:off x="0" y="1777365"/>
            <a:ext cx="13716000" cy="6652260"/>
          </a:xfrm>
        </p:spPr>
        <p:txBody>
          <a:bodyPr/>
          <a:lstStyle/>
          <a:p>
            <a:r>
              <a:rPr lang="en-US" sz="7425" dirty="0">
                <a:latin typeface="Broadway" panose="04040905080B02020502" pitchFamily="82" charset="0"/>
              </a:rPr>
              <a:t>Words of Assurance</a:t>
            </a:r>
            <a:br>
              <a:rPr lang="en-US" sz="7425" dirty="0">
                <a:latin typeface="Broadway" panose="04040905080B02020502" pitchFamily="82" charset="0"/>
              </a:rPr>
            </a:br>
            <a:r>
              <a:rPr lang="en-US" sz="7425" dirty="0">
                <a:latin typeface="Broadway" panose="04040905080B02020502" pitchFamily="82" charset="0"/>
              </a:rPr>
              <a:t>and</a:t>
            </a:r>
            <a:br>
              <a:rPr lang="en-US" sz="7425" dirty="0">
                <a:latin typeface="Broadway" panose="04040905080B02020502" pitchFamily="82" charset="0"/>
              </a:rPr>
            </a:br>
            <a:r>
              <a:rPr lang="en-US" sz="7425" dirty="0">
                <a:latin typeface="Broadway" panose="04040905080B02020502" pitchFamily="82" charset="0"/>
              </a:rPr>
              <a:t>Pardon of the Gospel</a:t>
            </a:r>
            <a:br>
              <a:rPr lang="en-US" sz="7425" dirty="0">
                <a:latin typeface="Broadway" panose="04040905080B02020502" pitchFamily="82" charset="0"/>
              </a:rPr>
            </a:br>
            <a:br>
              <a:rPr lang="en-US" sz="7425" dirty="0">
                <a:latin typeface="Broadway" panose="04040905080B02020502" pitchFamily="82" charset="0"/>
              </a:rPr>
            </a:br>
            <a:r>
              <a:rPr lang="en-US" sz="7200" dirty="0">
                <a:latin typeface="Aharoni" panose="02010803020104030203" pitchFamily="2" charset="-79"/>
                <a:cs typeface="Aharoni" panose="02010803020104030203" pitchFamily="2" charset="-79"/>
              </a:rPr>
              <a:t>Dee Frank, Liturgist</a:t>
            </a:r>
            <a:br>
              <a:rPr lang="en-US" sz="7200" dirty="0">
                <a:latin typeface="Aharoni" panose="02010803020104030203" pitchFamily="2" charset="-79"/>
                <a:cs typeface="Aharoni" panose="02010803020104030203" pitchFamily="2" charset="-79"/>
              </a:rPr>
            </a:br>
            <a:r>
              <a:rPr lang="en-US" sz="7200" dirty="0">
                <a:latin typeface="Aharoni" panose="02010803020104030203" pitchFamily="2" charset="-79"/>
                <a:cs typeface="Aharoni" panose="02010803020104030203" pitchFamily="2" charset="-79"/>
              </a:rPr>
              <a:t> (paraphrase Micah 7:18-20 ) </a:t>
            </a:r>
            <a:endParaRPr lang="en-US" sz="7425"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77358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870857"/>
            <a:ext cx="13002768" cy="6598647"/>
          </a:xfrm>
        </p:spPr>
        <p:txBody>
          <a:bodyPr/>
          <a:lstStyle/>
          <a:p>
            <a:r>
              <a:rPr lang="en-US" sz="7200" b="1" u="sng" dirty="0"/>
              <a:t>Reader</a:t>
            </a:r>
            <a:r>
              <a:rPr lang="en-US" sz="7200" b="1" dirty="0"/>
              <a:t>: </a:t>
            </a:r>
            <a:br>
              <a:rPr lang="en-US" sz="7200" b="1" dirty="0"/>
            </a:br>
            <a:r>
              <a:rPr lang="en-US" sz="6600" b="1" dirty="0"/>
              <a:t>Who is a God like you, who pardons guilt and </a:t>
            </a:r>
            <a:r>
              <a:rPr lang="en-US" sz="6600" b="1" dirty="0" err="1"/>
              <a:t>and</a:t>
            </a:r>
            <a:r>
              <a:rPr lang="en-US" sz="6600" b="1" dirty="0"/>
              <a:t> overlooks the sins of your people? You will not stay angry at your people forever, because you delight in showing unfailing love. </a:t>
            </a:r>
            <a:endParaRPr lang="en-US" sz="5400" b="1" dirty="0"/>
          </a:p>
        </p:txBody>
      </p:sp>
    </p:spTree>
    <p:extLst>
      <p:ext uri="{BB962C8B-B14F-4D97-AF65-F5344CB8AC3E}">
        <p14:creationId xmlns:p14="http://schemas.microsoft.com/office/powerpoint/2010/main" val="2139964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4CF2B-3FA3-92D0-DB61-A0E9F4087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831E0-2269-5B6E-0B86-3787DDB7CE47}"/>
              </a:ext>
            </a:extLst>
          </p:cNvPr>
          <p:cNvSpPr>
            <a:spLocks noGrp="1"/>
          </p:cNvSpPr>
          <p:nvPr>
            <p:ph type="title"/>
          </p:nvPr>
        </p:nvSpPr>
        <p:spPr>
          <a:xfrm>
            <a:off x="288036" y="870857"/>
            <a:ext cx="13002768" cy="6598647"/>
          </a:xfrm>
        </p:spPr>
        <p:txBody>
          <a:bodyPr/>
          <a:lstStyle/>
          <a:p>
            <a:r>
              <a:rPr lang="en-US" sz="7200" b="1" u="sng" dirty="0"/>
              <a:t>Reader</a:t>
            </a:r>
            <a:r>
              <a:rPr lang="en-US" sz="7200" b="1" dirty="0"/>
              <a:t>: </a:t>
            </a:r>
            <a:br>
              <a:rPr lang="en-US" sz="7200" b="1" dirty="0"/>
            </a:br>
            <a:r>
              <a:rPr lang="en-US" sz="6600" b="1" dirty="0"/>
              <a:t>Once again you will have compassion on us. You will trample our sins under your feet and throw then into the depths of the ocean! You will show us your faithfulness and unfailing love, just as you promised to our ancestors long ago.</a:t>
            </a:r>
            <a:endParaRPr lang="en-US" sz="5400" b="1" dirty="0"/>
          </a:p>
        </p:txBody>
      </p:sp>
    </p:spTree>
    <p:extLst>
      <p:ext uri="{BB962C8B-B14F-4D97-AF65-F5344CB8AC3E}">
        <p14:creationId xmlns:p14="http://schemas.microsoft.com/office/powerpoint/2010/main" val="2069028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E59E-3E46-DEBA-BE80-0DF70D847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43DA0-D888-8A8A-566D-28BD94BC44BC}"/>
              </a:ext>
            </a:extLst>
          </p:cNvPr>
          <p:cNvSpPr>
            <a:spLocks noGrp="1"/>
          </p:cNvSpPr>
          <p:nvPr>
            <p:ph type="title"/>
          </p:nvPr>
        </p:nvSpPr>
        <p:spPr>
          <a:xfrm>
            <a:off x="685800" y="1605915"/>
            <a:ext cx="12344400" cy="6480810"/>
          </a:xfrm>
        </p:spPr>
        <p:txBody>
          <a:bodyPr/>
          <a:lstStyle/>
          <a:p>
            <a:endParaRPr lang="en-US" sz="6075" b="1" dirty="0"/>
          </a:p>
        </p:txBody>
      </p:sp>
    </p:spTree>
    <p:extLst>
      <p:ext uri="{BB962C8B-B14F-4D97-AF65-F5344CB8AC3E}">
        <p14:creationId xmlns:p14="http://schemas.microsoft.com/office/powerpoint/2010/main" val="588086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15333" b="1" dirty="0">
                <a:solidFill>
                  <a:schemeClr val="accent4">
                    <a:lumMod val="10000"/>
                  </a:schemeClr>
                </a:solidFill>
              </a:rPr>
              <a:t>Give</a:t>
            </a:r>
            <a:br>
              <a:rPr lang="en-US" sz="15333" b="1" dirty="0">
                <a:solidFill>
                  <a:schemeClr val="accent4">
                    <a:lumMod val="10000"/>
                  </a:schemeClr>
                </a:solidFill>
              </a:rPr>
            </a:br>
            <a:r>
              <a:rPr lang="en-US" sz="15333" b="1" dirty="0">
                <a:solidFill>
                  <a:schemeClr val="accent4">
                    <a:lumMod val="10000"/>
                  </a:schemeClr>
                </a:solidFill>
              </a:rPr>
              <a:t>Thanks</a:t>
            </a:r>
            <a:br>
              <a:rPr lang="en-US" sz="15333" b="1" dirty="0">
                <a:solidFill>
                  <a:schemeClr val="accent4">
                    <a:lumMod val="10000"/>
                  </a:schemeClr>
                </a:solidFill>
              </a:rPr>
            </a:br>
            <a:br>
              <a:rPr lang="en-US" sz="15333" b="1" dirty="0">
                <a:solidFill>
                  <a:schemeClr val="accent4">
                    <a:lumMod val="10000"/>
                  </a:schemeClr>
                </a:solidFill>
              </a:rPr>
            </a:br>
            <a:r>
              <a:rPr lang="en-US" sz="8800" b="1" dirty="0">
                <a:solidFill>
                  <a:schemeClr val="accent4">
                    <a:lumMod val="10000"/>
                  </a:schemeClr>
                </a:solidFill>
              </a:rPr>
              <a:t>Hymn # 170</a:t>
            </a:r>
            <a:endParaRPr lang="en-US" sz="15333" b="1" dirty="0"/>
          </a:p>
        </p:txBody>
      </p:sp>
    </p:spTree>
    <p:extLst>
      <p:ext uri="{BB962C8B-B14F-4D97-AF65-F5344CB8AC3E}">
        <p14:creationId xmlns:p14="http://schemas.microsoft.com/office/powerpoint/2010/main" val="1781676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777816"/>
          </a:xfrm>
        </p:spPr>
        <p:txBody>
          <a:bodyPr/>
          <a:lstStyle/>
          <a:p>
            <a:pPr>
              <a:lnSpc>
                <a:spcPct val="90000"/>
              </a:lnSpc>
            </a:pPr>
            <a:r>
              <a:rPr lang="en-US" sz="8000" b="1" dirty="0"/>
              <a:t>Give Thanks with a grateful heart,</a:t>
            </a:r>
            <a:br>
              <a:rPr lang="en-US" sz="8000" b="1" dirty="0"/>
            </a:br>
            <a:r>
              <a:rPr lang="en-US" sz="8000" b="1" dirty="0"/>
              <a:t>Give thanks to the Holy One;</a:t>
            </a:r>
            <a:br>
              <a:rPr lang="en-US" sz="8000" b="1" dirty="0"/>
            </a:br>
            <a:r>
              <a:rPr lang="en-US" sz="8000" b="1" dirty="0"/>
              <a:t>Give thanks because He’s given Jesus Christ His Son</a:t>
            </a:r>
            <a:br>
              <a:rPr lang="en-US" dirty="0"/>
            </a:br>
            <a:endParaRPr lang="en-US" dirty="0"/>
          </a:p>
        </p:txBody>
      </p:sp>
    </p:spTree>
    <p:extLst>
      <p:ext uri="{BB962C8B-B14F-4D97-AF65-F5344CB8AC3E}">
        <p14:creationId xmlns:p14="http://schemas.microsoft.com/office/powerpoint/2010/main" val="1778545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777816"/>
          </a:xfrm>
        </p:spPr>
        <p:txBody>
          <a:bodyPr/>
          <a:lstStyle/>
          <a:p>
            <a:pPr>
              <a:lnSpc>
                <a:spcPct val="90000"/>
              </a:lnSpc>
            </a:pPr>
            <a:r>
              <a:rPr lang="en-US" sz="8000" b="1" dirty="0"/>
              <a:t>Give Thanks with a grateful heart,</a:t>
            </a:r>
            <a:br>
              <a:rPr lang="en-US" sz="8000" b="1" dirty="0"/>
            </a:br>
            <a:r>
              <a:rPr lang="en-US" sz="8000" b="1" dirty="0"/>
              <a:t>Give thanks to the Holy One;</a:t>
            </a:r>
            <a:br>
              <a:rPr lang="en-US" sz="8000" b="1" dirty="0"/>
            </a:br>
            <a:r>
              <a:rPr lang="en-US" sz="8000" b="1" dirty="0"/>
              <a:t>Give thanks because He’s given Jesus Christ His Son</a:t>
            </a:r>
            <a:br>
              <a:rPr lang="en-US" dirty="0"/>
            </a:br>
            <a:endParaRPr lang="en-US" dirty="0"/>
          </a:p>
        </p:txBody>
      </p:sp>
    </p:spTree>
    <p:extLst>
      <p:ext uri="{BB962C8B-B14F-4D97-AF65-F5344CB8AC3E}">
        <p14:creationId xmlns:p14="http://schemas.microsoft.com/office/powerpoint/2010/main" val="2821144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fontScale="90000"/>
          </a:bodyPr>
          <a:lstStyle/>
          <a:p>
            <a:r>
              <a:rPr lang="en-US" sz="8000" b="1" dirty="0"/>
              <a:t>And now let the weak say</a:t>
            </a:r>
            <a:br>
              <a:rPr lang="en-US" sz="8000" b="1" dirty="0"/>
            </a:br>
            <a:r>
              <a:rPr lang="en-US" sz="8000" b="1" dirty="0"/>
              <a:t> “I am strong,”</a:t>
            </a:r>
            <a:br>
              <a:rPr lang="en-US" sz="8000" b="1" dirty="0"/>
            </a:br>
            <a:r>
              <a:rPr lang="en-US" sz="8000" b="1" dirty="0"/>
              <a:t>Let the poor say ,</a:t>
            </a:r>
            <a:br>
              <a:rPr lang="en-US" sz="8000" b="1" dirty="0"/>
            </a:br>
            <a:r>
              <a:rPr lang="en-US" sz="8000" b="1" dirty="0"/>
              <a:t> “I am rich,”</a:t>
            </a:r>
            <a:br>
              <a:rPr lang="en-US" sz="8000" b="1" dirty="0"/>
            </a:br>
            <a:r>
              <a:rPr lang="en-US" sz="8000" b="1" dirty="0"/>
              <a:t>Because of what the Lord has done for Us.</a:t>
            </a:r>
            <a:br>
              <a:rPr lang="en-US" dirty="0"/>
            </a:br>
            <a:endParaRPr lang="en-US" dirty="0"/>
          </a:p>
        </p:txBody>
      </p:sp>
    </p:spTree>
    <p:extLst>
      <p:ext uri="{BB962C8B-B14F-4D97-AF65-F5344CB8AC3E}">
        <p14:creationId xmlns:p14="http://schemas.microsoft.com/office/powerpoint/2010/main" val="114198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366184"/>
            <a:ext cx="10972800" cy="8473016"/>
          </a:xfrm>
        </p:spPr>
        <p:txBody>
          <a:bodyPr>
            <a:noAutofit/>
          </a:bodyPr>
          <a:lstStyle/>
          <a:p>
            <a:r>
              <a:rPr lang="en-US" sz="15333" b="1" dirty="0">
                <a:latin typeface="Arial Black" pitchFamily="34" charset="0"/>
              </a:rPr>
              <a:t>Trust and Obey</a:t>
            </a:r>
            <a:br>
              <a:rPr lang="en-US" sz="15333" b="1" dirty="0">
                <a:latin typeface="Arial Black" pitchFamily="34" charset="0"/>
              </a:rPr>
            </a:br>
            <a:br>
              <a:rPr lang="en-US" sz="15333" b="1" dirty="0">
                <a:latin typeface="Arial Black" pitchFamily="34" charset="0"/>
              </a:rPr>
            </a:br>
            <a:r>
              <a:rPr lang="en-US" sz="8800" b="1" dirty="0">
                <a:latin typeface="Arial Black" pitchFamily="34" charset="0"/>
              </a:rPr>
              <a:t>Hymn # 571</a:t>
            </a:r>
            <a:endParaRPr lang="en-US" sz="15333" b="1" dirty="0">
              <a:latin typeface="Arial Black" pitchFamily="34" charset="0"/>
            </a:endParaRPr>
          </a:p>
        </p:txBody>
      </p:sp>
    </p:spTree>
    <p:extLst>
      <p:ext uri="{BB962C8B-B14F-4D97-AF65-F5344CB8AC3E}">
        <p14:creationId xmlns:p14="http://schemas.microsoft.com/office/powerpoint/2010/main" val="3194336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fontScale="90000"/>
          </a:bodyPr>
          <a:lstStyle/>
          <a:p>
            <a:r>
              <a:rPr lang="en-US" sz="8000" b="1" dirty="0"/>
              <a:t>And now let the weak say</a:t>
            </a:r>
            <a:br>
              <a:rPr lang="en-US" sz="8000" b="1" dirty="0"/>
            </a:br>
            <a:r>
              <a:rPr lang="en-US" sz="8000" b="1" dirty="0"/>
              <a:t> “I am strong,”</a:t>
            </a:r>
            <a:br>
              <a:rPr lang="en-US" sz="8000" b="1" dirty="0"/>
            </a:br>
            <a:r>
              <a:rPr lang="en-US" sz="8000" b="1" dirty="0"/>
              <a:t>Let the poor say ,</a:t>
            </a:r>
            <a:br>
              <a:rPr lang="en-US" sz="8000" b="1" dirty="0"/>
            </a:br>
            <a:r>
              <a:rPr lang="en-US" sz="8000" b="1" dirty="0"/>
              <a:t> “I am rich,”</a:t>
            </a:r>
            <a:br>
              <a:rPr lang="en-US" sz="8000" b="1" dirty="0"/>
            </a:br>
            <a:r>
              <a:rPr lang="en-US" sz="8000" b="1" dirty="0"/>
              <a:t>Because of what the Lord has done for Us.</a:t>
            </a:r>
            <a:br>
              <a:rPr lang="en-US" dirty="0"/>
            </a:br>
            <a:endParaRPr lang="en-US" dirty="0"/>
          </a:p>
        </p:txBody>
      </p:sp>
    </p:spTree>
    <p:extLst>
      <p:ext uri="{BB962C8B-B14F-4D97-AF65-F5344CB8AC3E}">
        <p14:creationId xmlns:p14="http://schemas.microsoft.com/office/powerpoint/2010/main" val="162862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845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r>
              <a:rPr lang="en-US" sz="12800" b="1" dirty="0"/>
              <a:t>Jesus Loves Me</a:t>
            </a:r>
            <a:br>
              <a:rPr lang="en-US" dirty="0"/>
            </a:br>
            <a:br>
              <a:rPr lang="en-US" dirty="0"/>
            </a:br>
            <a:r>
              <a:rPr lang="en-US" b="1" dirty="0"/>
              <a:t>Hymn # 185</a:t>
            </a:r>
          </a:p>
        </p:txBody>
      </p:sp>
    </p:spTree>
    <p:extLst>
      <p:ext uri="{BB962C8B-B14F-4D97-AF65-F5344CB8AC3E}">
        <p14:creationId xmlns:p14="http://schemas.microsoft.com/office/powerpoint/2010/main" val="216749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574616"/>
          </a:xfrm>
        </p:spPr>
        <p:txBody>
          <a:bodyPr>
            <a:noAutofit/>
          </a:bodyPr>
          <a:lstStyle/>
          <a:p>
            <a:r>
              <a:rPr lang="en-US" sz="7200" b="1" dirty="0"/>
              <a:t>Jesus loves me! </a:t>
            </a:r>
            <a:br>
              <a:rPr lang="en-US" sz="7200" b="1" dirty="0"/>
            </a:br>
            <a:r>
              <a:rPr lang="en-US" sz="7200" b="1" dirty="0"/>
              <a:t>This I know,</a:t>
            </a:r>
            <a:br>
              <a:rPr lang="en-US" sz="7200" b="1" dirty="0"/>
            </a:br>
            <a:r>
              <a:rPr lang="en-US" sz="7200" b="1" dirty="0"/>
              <a:t>for the Bible tells me so.</a:t>
            </a:r>
            <a:br>
              <a:rPr lang="en-US" sz="7200" b="1" dirty="0"/>
            </a:br>
            <a:r>
              <a:rPr lang="en-US" sz="7200" b="1" dirty="0"/>
              <a:t>Little ones to Him belong;</a:t>
            </a:r>
            <a:br>
              <a:rPr lang="en-US" sz="7200" b="1" dirty="0"/>
            </a:br>
            <a:r>
              <a:rPr lang="en-US" sz="7200" b="1" dirty="0"/>
              <a:t>They are weak , but He is strong.</a:t>
            </a:r>
          </a:p>
        </p:txBody>
      </p:sp>
    </p:spTree>
    <p:extLst>
      <p:ext uri="{BB962C8B-B14F-4D97-AF65-F5344CB8AC3E}">
        <p14:creationId xmlns:p14="http://schemas.microsoft.com/office/powerpoint/2010/main" val="2776531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8800" b="1" dirty="0"/>
              <a:t>Yes, Jesus loves me!</a:t>
            </a:r>
            <a:br>
              <a:rPr lang="en-US" sz="8800" b="1" dirty="0"/>
            </a:br>
            <a:r>
              <a:rPr lang="en-US" sz="8800" b="1" dirty="0"/>
              <a:t> Yes, Jesus loves me! </a:t>
            </a:r>
            <a:br>
              <a:rPr lang="en-US" sz="8800" b="1" dirty="0"/>
            </a:br>
            <a:r>
              <a:rPr lang="en-US" sz="8800" b="1" dirty="0"/>
              <a:t>Yes, Jesus loves me! </a:t>
            </a:r>
            <a:br>
              <a:rPr lang="en-US" sz="8800" b="1" dirty="0"/>
            </a:br>
            <a:r>
              <a:rPr lang="en-US" sz="8800" b="1" dirty="0"/>
              <a:t>The Bible tells me so.</a:t>
            </a:r>
          </a:p>
        </p:txBody>
      </p:sp>
    </p:spTree>
    <p:extLst>
      <p:ext uri="{BB962C8B-B14F-4D97-AF65-F5344CB8AC3E}">
        <p14:creationId xmlns:p14="http://schemas.microsoft.com/office/powerpoint/2010/main" val="1056202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366184"/>
            <a:ext cx="11785600" cy="8371416"/>
          </a:xfrm>
        </p:spPr>
        <p:txBody>
          <a:bodyPr>
            <a:normAutofit/>
          </a:bodyPr>
          <a:lstStyle/>
          <a:p>
            <a:r>
              <a:rPr lang="en-US" sz="7200" b="1" dirty="0"/>
              <a:t>Jesus loves me!</a:t>
            </a:r>
            <a:br>
              <a:rPr lang="en-US" sz="7200" b="1" dirty="0"/>
            </a:br>
            <a:r>
              <a:rPr lang="en-US" sz="7200" b="1" dirty="0"/>
              <a:t>This I know,</a:t>
            </a:r>
            <a:br>
              <a:rPr lang="en-US" sz="7200" b="1" dirty="0"/>
            </a:br>
            <a:r>
              <a:rPr lang="en-US" sz="7200" b="1" dirty="0"/>
              <a:t>As He loved so long ago,</a:t>
            </a:r>
            <a:br>
              <a:rPr lang="en-US" sz="7200" b="1" dirty="0"/>
            </a:br>
            <a:r>
              <a:rPr lang="en-US" sz="7200" b="1" dirty="0"/>
              <a:t>Taking children on His knee,</a:t>
            </a:r>
            <a:br>
              <a:rPr lang="en-US" sz="7200" b="1" dirty="0"/>
            </a:br>
            <a:r>
              <a:rPr lang="en-US" sz="7200" b="1" dirty="0"/>
              <a:t>Saying, “Let them come to Me.”</a:t>
            </a:r>
            <a:br>
              <a:rPr lang="en-US" sz="7200" b="1" dirty="0"/>
            </a:br>
            <a:endParaRPr lang="en-US" sz="7200" b="1" dirty="0"/>
          </a:p>
        </p:txBody>
      </p:sp>
    </p:spTree>
    <p:extLst>
      <p:ext uri="{BB962C8B-B14F-4D97-AF65-F5344CB8AC3E}">
        <p14:creationId xmlns:p14="http://schemas.microsoft.com/office/powerpoint/2010/main" val="1583780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8800" b="1" dirty="0"/>
              <a:t>Yes, Jesus loves me!</a:t>
            </a:r>
            <a:br>
              <a:rPr lang="en-US" sz="8800" b="1" dirty="0"/>
            </a:br>
            <a:r>
              <a:rPr lang="en-US" sz="8800" b="1" dirty="0"/>
              <a:t> Yes, Jesus loves me! </a:t>
            </a:r>
            <a:br>
              <a:rPr lang="en-US" sz="8800" b="1" dirty="0"/>
            </a:br>
            <a:r>
              <a:rPr lang="en-US" sz="8800" b="1" dirty="0"/>
              <a:t>Yes, Jesus loves me! </a:t>
            </a:r>
            <a:br>
              <a:rPr lang="en-US" sz="8800" b="1" dirty="0"/>
            </a:br>
            <a:r>
              <a:rPr lang="en-US" sz="8800" b="1" dirty="0"/>
              <a:t>The Bible tells me so.</a:t>
            </a:r>
          </a:p>
        </p:txBody>
      </p:sp>
    </p:spTree>
    <p:extLst>
      <p:ext uri="{BB962C8B-B14F-4D97-AF65-F5344CB8AC3E}">
        <p14:creationId xmlns:p14="http://schemas.microsoft.com/office/powerpoint/2010/main" val="825684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366184"/>
            <a:ext cx="11684000" cy="8371416"/>
          </a:xfrm>
        </p:spPr>
        <p:txBody>
          <a:bodyPr>
            <a:normAutofit/>
          </a:bodyPr>
          <a:lstStyle/>
          <a:p>
            <a:r>
              <a:rPr lang="en-US" sz="7200" b="1" dirty="0"/>
              <a:t>Jesus loves me!</a:t>
            </a:r>
            <a:br>
              <a:rPr lang="en-US" sz="7200" b="1" dirty="0"/>
            </a:br>
            <a:r>
              <a:rPr lang="en-US" sz="7200" b="1" dirty="0"/>
              <a:t>He will stay</a:t>
            </a:r>
            <a:br>
              <a:rPr lang="en-US" sz="7200" b="1" dirty="0"/>
            </a:br>
            <a:r>
              <a:rPr lang="en-US" sz="7200" b="1" dirty="0"/>
              <a:t>Close beside me on my way.</a:t>
            </a:r>
            <a:br>
              <a:rPr lang="en-US" sz="7200" b="1" dirty="0"/>
            </a:br>
            <a:r>
              <a:rPr lang="en-US" sz="7200" b="1" dirty="0"/>
              <a:t>He’s prepared a home for me,</a:t>
            </a:r>
            <a:br>
              <a:rPr lang="en-US" sz="7200" b="1" dirty="0"/>
            </a:br>
            <a:r>
              <a:rPr lang="en-US" sz="7200" b="1" dirty="0"/>
              <a:t>And someday His face I’ll see.</a:t>
            </a:r>
          </a:p>
        </p:txBody>
      </p:sp>
    </p:spTree>
    <p:extLst>
      <p:ext uri="{BB962C8B-B14F-4D97-AF65-F5344CB8AC3E}">
        <p14:creationId xmlns:p14="http://schemas.microsoft.com/office/powerpoint/2010/main" val="1657644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8800" b="1" dirty="0"/>
              <a:t>Yes, Jesus loves me!</a:t>
            </a:r>
            <a:br>
              <a:rPr lang="en-US" sz="8800" b="1" dirty="0"/>
            </a:br>
            <a:r>
              <a:rPr lang="en-US" sz="8800" b="1" dirty="0"/>
              <a:t> Yes, Jesus loves me! </a:t>
            </a:r>
            <a:br>
              <a:rPr lang="en-US" sz="8800" b="1" dirty="0"/>
            </a:br>
            <a:r>
              <a:rPr lang="en-US" sz="8800" b="1" dirty="0"/>
              <a:t>Yes, Jesus loves me! </a:t>
            </a:r>
            <a:br>
              <a:rPr lang="en-US" sz="8800" b="1" dirty="0"/>
            </a:br>
            <a:r>
              <a:rPr lang="en-US" sz="8800" b="1" dirty="0"/>
              <a:t>The Bible tells me so.</a:t>
            </a:r>
          </a:p>
        </p:txBody>
      </p:sp>
    </p:spTree>
    <p:extLst>
      <p:ext uri="{BB962C8B-B14F-4D97-AF65-F5344CB8AC3E}">
        <p14:creationId xmlns:p14="http://schemas.microsoft.com/office/powerpoint/2010/main" val="2171634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70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lstStyle/>
          <a:p>
            <a:r>
              <a:rPr lang="en-US" b="1" dirty="0">
                <a:latin typeface="Arial Black" pitchFamily="34" charset="0"/>
              </a:rPr>
              <a:t>When we walk with the Lord </a:t>
            </a:r>
            <a:br>
              <a:rPr lang="en-US" b="1" dirty="0">
                <a:latin typeface="Arial Black" pitchFamily="34" charset="0"/>
              </a:rPr>
            </a:br>
            <a:r>
              <a:rPr lang="en-US" b="1" dirty="0">
                <a:latin typeface="Arial Black" pitchFamily="34" charset="0"/>
              </a:rPr>
              <a:t>in the light of His Word,</a:t>
            </a:r>
            <a:br>
              <a:rPr lang="en-US" b="1" dirty="0">
                <a:latin typeface="Arial Black" pitchFamily="34" charset="0"/>
              </a:rPr>
            </a:br>
            <a:r>
              <a:rPr lang="en-US" b="1" dirty="0">
                <a:latin typeface="Arial Black" pitchFamily="34" charset="0"/>
              </a:rPr>
              <a:t>What a glory He sheds on our way!</a:t>
            </a:r>
            <a:br>
              <a:rPr lang="en-US" b="1" dirty="0">
                <a:latin typeface="Arial Black" pitchFamily="34" charset="0"/>
              </a:rPr>
            </a:br>
            <a:r>
              <a:rPr lang="en-US" b="1" dirty="0">
                <a:latin typeface="Arial Black" pitchFamily="34" charset="0"/>
              </a:rPr>
              <a:t>While we do His good will</a:t>
            </a:r>
            <a:br>
              <a:rPr lang="en-US" b="1" dirty="0">
                <a:latin typeface="Arial Black" pitchFamily="34" charset="0"/>
              </a:rPr>
            </a:br>
            <a:r>
              <a:rPr lang="en-US" b="1" dirty="0">
                <a:latin typeface="Arial Black" pitchFamily="34" charset="0"/>
              </a:rPr>
              <a:t>He abides with us still</a:t>
            </a:r>
            <a:br>
              <a:rPr lang="en-US" b="1" dirty="0">
                <a:latin typeface="Arial Black" pitchFamily="34" charset="0"/>
              </a:rPr>
            </a:br>
            <a:r>
              <a:rPr lang="en-US" b="1" dirty="0">
                <a:latin typeface="Arial Black" pitchFamily="34" charset="0"/>
              </a:rPr>
              <a:t>And with all who will trust and obey.</a:t>
            </a:r>
            <a:endParaRPr lang="en-US" dirty="0">
              <a:latin typeface="Arial Black" pitchFamily="34" charset="0"/>
            </a:endParaRPr>
          </a:p>
        </p:txBody>
      </p:sp>
    </p:spTree>
    <p:extLst>
      <p:ext uri="{BB962C8B-B14F-4D97-AF65-F5344CB8AC3E}">
        <p14:creationId xmlns:p14="http://schemas.microsoft.com/office/powerpoint/2010/main" val="587704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en-US" sz="7425" b="1" dirty="0"/>
              <a:t>“With Thanksgiving in our Hearts”</a:t>
            </a:r>
            <a:br>
              <a:rPr lang="en-US" sz="7425" b="1" dirty="0"/>
            </a:br>
            <a:r>
              <a:rPr lang="en-US" sz="7425" b="1" dirty="0"/>
              <a:t>Pastor Dustin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95AE3BC-42CA-19DC-CF90-517F82BADC5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AC5CD6E5-13D1-C28E-AF15-F78FBA3C9106}"/>
              </a:ext>
            </a:extLst>
          </p:cNvPr>
          <p:cNvSpPr>
            <a:spLocks noGrp="1"/>
          </p:cNvSpPr>
          <p:nvPr>
            <p:ph type="title"/>
          </p:nvPr>
        </p:nvSpPr>
        <p:spPr>
          <a:xfrm>
            <a:off x="982980" y="1328322"/>
            <a:ext cx="11795760" cy="6379576"/>
          </a:xfrm>
        </p:spPr>
        <p:txBody>
          <a:bodyPr/>
          <a:lstStyle/>
          <a:p>
            <a:r>
              <a:rPr lang="en-US" sz="8000" b="1" dirty="0"/>
              <a:t>Offering Song:</a:t>
            </a:r>
            <a:br>
              <a:rPr lang="en-US" sz="8000" b="1" dirty="0"/>
            </a:br>
            <a:r>
              <a:rPr lang="en-US" sz="8000" b="1" dirty="0"/>
              <a:t> </a:t>
            </a:r>
            <a:br>
              <a:rPr lang="en-US" sz="8000" b="1" dirty="0"/>
            </a:br>
            <a:r>
              <a:rPr lang="en-US" sz="9600" b="1" dirty="0">
                <a:latin typeface="Bernard MT Condensed" panose="02050806060905020404" pitchFamily="18" charset="0"/>
              </a:rPr>
              <a:t>“As the Deer” </a:t>
            </a:r>
            <a:br>
              <a:rPr lang="en-US" sz="8000" b="1" dirty="0"/>
            </a:br>
            <a:br>
              <a:rPr lang="en-US" sz="8000" b="1" dirty="0"/>
            </a:br>
            <a:r>
              <a:rPr lang="en-US" sz="8000" b="1" dirty="0"/>
              <a:t>arrangement by</a:t>
            </a:r>
            <a:br>
              <a:rPr lang="en-US" sz="8000" b="1" dirty="0"/>
            </a:br>
            <a:r>
              <a:rPr lang="en-US" sz="8000" b="1" dirty="0"/>
              <a:t> Ken Gallo</a:t>
            </a:r>
            <a:endParaRPr lang="en-US" sz="7200" b="1" dirty="0"/>
          </a:p>
        </p:txBody>
      </p:sp>
    </p:spTree>
    <p:extLst>
      <p:ext uri="{BB962C8B-B14F-4D97-AF65-F5344CB8AC3E}">
        <p14:creationId xmlns:p14="http://schemas.microsoft.com/office/powerpoint/2010/main" val="1421038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0B642C6-045D-6849-9E2E-7130E4DCDB9E}"/>
              </a:ext>
            </a:extLst>
          </p:cNvPr>
          <p:cNvSpPr>
            <a:spLocks noGrp="1" noChangeArrowheads="1"/>
          </p:cNvSpPr>
          <p:nvPr>
            <p:ph type="title"/>
          </p:nvPr>
        </p:nvSpPr>
        <p:spPr/>
        <p:txBody>
          <a:bodyPr/>
          <a:lstStyle/>
          <a:p>
            <a:pPr eaLnBrk="1" hangingPunct="1"/>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r>
              <a:rPr lang="en-US" altLang="en-US" sz="11733" b="1" i="1">
                <a:solidFill>
                  <a:schemeClr val="tx1"/>
                </a:solidFill>
                <a:latin typeface="Arial Rounded MT Bold" panose="020F0704030504030204" pitchFamily="34" charset="0"/>
              </a:rPr>
              <a:t>Doxology</a:t>
            </a:r>
            <a:endParaRPr lang="en-US" altLang="en-US" sz="7200" b="1">
              <a:solidFill>
                <a:schemeClr val="tx1"/>
              </a:solidFill>
            </a:endParaRPr>
          </a:p>
        </p:txBody>
      </p:sp>
    </p:spTree>
    <p:extLst>
      <p:ext uri="{BB962C8B-B14F-4D97-AF65-F5344CB8AC3E}">
        <p14:creationId xmlns:p14="http://schemas.microsoft.com/office/powerpoint/2010/main" val="702570159"/>
      </p:ext>
    </p:extLst>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039DA43-711B-6516-64FF-357BC1CC77A0}"/>
              </a:ext>
            </a:extLst>
          </p:cNvPr>
          <p:cNvSpPr txBox="1">
            <a:spLocks noChangeArrowheads="1"/>
          </p:cNvSpPr>
          <p:nvPr/>
        </p:nvSpPr>
        <p:spPr bwMode="auto">
          <a:xfrm>
            <a:off x="762000" y="812801"/>
            <a:ext cx="12192000" cy="825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God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from whom all blessings flow;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creatures here below;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above, ye heav’nly host;</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Father,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Son, and Holy Ghost.</a:t>
            </a:r>
            <a:r>
              <a:rPr lang="en-US" altLang="en-US" sz="5867" b="1">
                <a:solidFill>
                  <a:srgbClr val="000000"/>
                </a:solidFill>
                <a:latin typeface="Times" panose="02020603050405020304" pitchFamily="18" charset="0"/>
              </a:rPr>
              <a:t> </a:t>
            </a:r>
            <a:r>
              <a:rPr lang="en-US" altLang="en-US" sz="5333" b="1">
                <a:solidFill>
                  <a:srgbClr val="000000"/>
                </a:solidFill>
                <a:latin typeface="Times" panose="02020603050405020304" pitchFamily="18" charset="0"/>
              </a:rPr>
              <a:t> </a:t>
            </a:r>
            <a:r>
              <a:rPr lang="en-US" altLang="en-US" sz="7200" b="1">
                <a:solidFill>
                  <a:srgbClr val="000000"/>
                </a:solidFill>
                <a:latin typeface="Times" panose="02020603050405020304" pitchFamily="18" charset="0"/>
              </a:rPr>
              <a:t>          </a:t>
            </a:r>
          </a:p>
          <a:p>
            <a:pPr algn="ctr" defTabSz="1219170" eaLnBrk="0" fontAlgn="base" hangingPunct="0">
              <a:spcBef>
                <a:spcPct val="50000"/>
              </a:spcBef>
              <a:spcAft>
                <a:spcPct val="0"/>
              </a:spcAft>
              <a:buNone/>
            </a:pPr>
            <a:endParaRPr lang="en-US" altLang="en-US" b="1">
              <a:solidFill>
                <a:srgbClr val="000000"/>
              </a:solidFill>
              <a:latin typeface="Times" panose="02020603050405020304" pitchFamily="18" charset="0"/>
            </a:endParaRPr>
          </a:p>
        </p:txBody>
      </p:sp>
    </p:spTree>
    <p:extLst>
      <p:ext uri="{BB962C8B-B14F-4D97-AF65-F5344CB8AC3E}">
        <p14:creationId xmlns:p14="http://schemas.microsoft.com/office/powerpoint/2010/main" val="1235293537"/>
      </p:ext>
    </p:extLst>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48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r>
              <a:rPr lang="en-US" sz="8800" dirty="0">
                <a:latin typeface="Arial Black" pitchFamily="34" charset="0"/>
              </a:rPr>
              <a:t>Leaning on the Everlasting Arms</a:t>
            </a:r>
            <a:br>
              <a:rPr lang="en-US" sz="8800" dirty="0">
                <a:latin typeface="Arial Black" pitchFamily="34" charset="0"/>
              </a:rPr>
            </a:br>
            <a:br>
              <a:rPr lang="en-US" sz="8800" dirty="0">
                <a:latin typeface="Arial Black" pitchFamily="34" charset="0"/>
              </a:rPr>
            </a:br>
            <a:br>
              <a:rPr lang="en-US" dirty="0">
                <a:latin typeface="Arial Black" pitchFamily="34" charset="0"/>
              </a:rPr>
            </a:br>
            <a:r>
              <a:rPr lang="en-US" dirty="0">
                <a:latin typeface="Arial Black" pitchFamily="34" charset="0"/>
              </a:rPr>
              <a:t>Hymn # 575</a:t>
            </a:r>
          </a:p>
        </p:txBody>
      </p:sp>
    </p:spTree>
    <p:extLst>
      <p:ext uri="{BB962C8B-B14F-4D97-AF65-F5344CB8AC3E}">
        <p14:creationId xmlns:p14="http://schemas.microsoft.com/office/powerpoint/2010/main" val="747816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a:bodyPr>
          <a:lstStyle/>
          <a:p>
            <a:r>
              <a:rPr lang="en-US" sz="6400" b="1" dirty="0">
                <a:latin typeface="Arial Black" pitchFamily="34" charset="0"/>
              </a:rPr>
              <a:t>Leaning, leaning</a:t>
            </a:r>
            <a:br>
              <a:rPr lang="en-US" sz="6400" b="1" dirty="0">
                <a:latin typeface="Arial Black" pitchFamily="34" charset="0"/>
              </a:rPr>
            </a:br>
            <a:r>
              <a:rPr lang="en-US" sz="6400" b="1" dirty="0">
                <a:latin typeface="Arial Black" pitchFamily="34" charset="0"/>
              </a:rPr>
              <a:t>safe an secure from all alarms,</a:t>
            </a:r>
            <a:br>
              <a:rPr lang="en-US" sz="6400" b="1" dirty="0">
                <a:latin typeface="Arial Black" pitchFamily="34" charset="0"/>
              </a:rPr>
            </a:br>
            <a:br>
              <a:rPr lang="en-US" sz="6400" b="1" dirty="0">
                <a:latin typeface="Arial Black" pitchFamily="34" charset="0"/>
              </a:rPr>
            </a:br>
            <a:r>
              <a:rPr lang="en-US" sz="6400" b="1" dirty="0">
                <a:latin typeface="Arial Black" pitchFamily="34" charset="0"/>
              </a:rPr>
              <a:t>Leaning, leaning</a:t>
            </a:r>
            <a:br>
              <a:rPr lang="en-US" sz="6400" b="1" dirty="0">
                <a:latin typeface="Arial Black" pitchFamily="34" charset="0"/>
              </a:rPr>
            </a:br>
            <a:r>
              <a:rPr lang="en-US" sz="6400" b="1" dirty="0">
                <a:latin typeface="Arial Black" pitchFamily="34" charset="0"/>
              </a:rPr>
              <a:t>leaning on the everlasting arms</a:t>
            </a:r>
          </a:p>
        </p:txBody>
      </p:sp>
    </p:spTree>
    <p:extLst>
      <p:ext uri="{BB962C8B-B14F-4D97-AF65-F5344CB8AC3E}">
        <p14:creationId xmlns:p14="http://schemas.microsoft.com/office/powerpoint/2010/main" val="386518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168216"/>
          </a:xfrm>
        </p:spPr>
        <p:txBody>
          <a:bodyPr>
            <a:normAutofit fontScale="90000"/>
          </a:bodyPr>
          <a:lstStyle/>
          <a:p>
            <a:r>
              <a:rPr lang="en-US" sz="8000" b="1" dirty="0">
                <a:latin typeface="Arial Black" pitchFamily="34" charset="0"/>
              </a:rPr>
              <a:t>Trust and obey,</a:t>
            </a:r>
            <a:br>
              <a:rPr lang="en-US" sz="8000" b="1" dirty="0">
                <a:latin typeface="Arial Black" pitchFamily="34" charset="0"/>
              </a:rPr>
            </a:br>
            <a:r>
              <a:rPr lang="en-US" sz="8000" b="1" dirty="0">
                <a:latin typeface="Arial Black" pitchFamily="34" charset="0"/>
              </a:rPr>
              <a:t>for there’s no other way</a:t>
            </a:r>
            <a:br>
              <a:rPr lang="en-US" sz="8000" b="1" dirty="0">
                <a:latin typeface="Arial Black" pitchFamily="34" charset="0"/>
              </a:rPr>
            </a:br>
            <a:r>
              <a:rPr lang="en-US" sz="8000" b="1" dirty="0">
                <a:latin typeface="Arial Black" pitchFamily="34" charset="0"/>
              </a:rPr>
              <a:t>To be happy in Jesus,</a:t>
            </a:r>
            <a:br>
              <a:rPr lang="en-US" sz="8000" b="1" dirty="0">
                <a:latin typeface="Arial Black" pitchFamily="34" charset="0"/>
              </a:rPr>
            </a:br>
            <a:r>
              <a:rPr lang="en-US" sz="8000" b="1" dirty="0">
                <a:latin typeface="Arial Black" pitchFamily="34" charset="0"/>
              </a:rPr>
              <a:t>But to trust and obey.</a:t>
            </a:r>
            <a:endParaRPr lang="en-US" sz="8000" dirty="0">
              <a:latin typeface="Arial Black" pitchFamily="34" charset="0"/>
            </a:endParaRPr>
          </a:p>
        </p:txBody>
      </p:sp>
    </p:spTree>
    <p:extLst>
      <p:ext uri="{BB962C8B-B14F-4D97-AF65-F5344CB8AC3E}">
        <p14:creationId xmlns:p14="http://schemas.microsoft.com/office/powerpoint/2010/main" val="593385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lstStyle/>
          <a:p>
            <a:r>
              <a:rPr lang="en-US" b="1" dirty="0">
                <a:latin typeface="Arial Black" pitchFamily="34" charset="0"/>
              </a:rPr>
              <a:t>What a fellowship,</a:t>
            </a:r>
            <a:br>
              <a:rPr lang="en-US" b="1" dirty="0">
                <a:latin typeface="Arial Black" pitchFamily="34" charset="0"/>
              </a:rPr>
            </a:br>
            <a:r>
              <a:rPr lang="en-US" b="1" dirty="0">
                <a:latin typeface="Arial Black" pitchFamily="34" charset="0"/>
              </a:rPr>
              <a:t>what a joy divine,</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What a blessedness</a:t>
            </a:r>
            <a:br>
              <a:rPr lang="en-US" b="1" dirty="0">
                <a:latin typeface="Arial Black" pitchFamily="34" charset="0"/>
              </a:rPr>
            </a:br>
            <a:r>
              <a:rPr lang="en-US" b="1" dirty="0">
                <a:latin typeface="Arial Black" pitchFamily="34" charset="0"/>
              </a:rPr>
              <a:t>what a peace is mine,</a:t>
            </a:r>
            <a:br>
              <a:rPr lang="en-US" b="1" dirty="0">
                <a:latin typeface="Arial Black" pitchFamily="34" charset="0"/>
              </a:rPr>
            </a:br>
            <a:r>
              <a:rPr lang="en-US" b="1" dirty="0">
                <a:latin typeface="Arial Black" pitchFamily="34" charset="0"/>
              </a:rPr>
              <a:t>Leaning on the everlasting arms. </a:t>
            </a:r>
          </a:p>
        </p:txBody>
      </p:sp>
    </p:spTree>
    <p:extLst>
      <p:ext uri="{BB962C8B-B14F-4D97-AF65-F5344CB8AC3E}">
        <p14:creationId xmlns:p14="http://schemas.microsoft.com/office/powerpoint/2010/main" val="17789334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a:bodyPr>
          <a:lstStyle/>
          <a:p>
            <a:r>
              <a:rPr lang="en-US" sz="6400" b="1" dirty="0">
                <a:latin typeface="Arial Black" pitchFamily="34" charset="0"/>
              </a:rPr>
              <a:t>Leaning, leaning</a:t>
            </a:r>
            <a:br>
              <a:rPr lang="en-US" sz="6400" b="1" dirty="0">
                <a:latin typeface="Arial Black" pitchFamily="34" charset="0"/>
              </a:rPr>
            </a:br>
            <a:r>
              <a:rPr lang="en-US" sz="6400" b="1" dirty="0">
                <a:latin typeface="Arial Black" pitchFamily="34" charset="0"/>
              </a:rPr>
              <a:t>safe an secure from all alarms,</a:t>
            </a:r>
            <a:br>
              <a:rPr lang="en-US" sz="6400" b="1" dirty="0">
                <a:latin typeface="Arial Black" pitchFamily="34" charset="0"/>
              </a:rPr>
            </a:br>
            <a:br>
              <a:rPr lang="en-US" sz="6400" b="1" dirty="0">
                <a:latin typeface="Arial Black" pitchFamily="34" charset="0"/>
              </a:rPr>
            </a:br>
            <a:r>
              <a:rPr lang="en-US" sz="6400" b="1" dirty="0">
                <a:latin typeface="Arial Black" pitchFamily="34" charset="0"/>
              </a:rPr>
              <a:t>Leaning, leaning</a:t>
            </a:r>
            <a:br>
              <a:rPr lang="en-US" sz="6400" b="1" dirty="0">
                <a:latin typeface="Arial Black" pitchFamily="34" charset="0"/>
              </a:rPr>
            </a:br>
            <a:r>
              <a:rPr lang="en-US" sz="6400" b="1" dirty="0">
                <a:latin typeface="Arial Black" pitchFamily="34" charset="0"/>
              </a:rPr>
              <a:t>leaning on the everlasting arms</a:t>
            </a:r>
          </a:p>
        </p:txBody>
      </p:sp>
    </p:spTree>
    <p:extLst>
      <p:ext uri="{BB962C8B-B14F-4D97-AF65-F5344CB8AC3E}">
        <p14:creationId xmlns:p14="http://schemas.microsoft.com/office/powerpoint/2010/main" val="29850038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r>
              <a:rPr lang="en-US" b="1" dirty="0">
                <a:latin typeface="Arial Black" pitchFamily="34" charset="0"/>
              </a:rPr>
              <a:t>O how sweet to walk</a:t>
            </a:r>
            <a:br>
              <a:rPr lang="en-US" b="1" dirty="0">
                <a:latin typeface="Arial Black" pitchFamily="34" charset="0"/>
              </a:rPr>
            </a:br>
            <a:r>
              <a:rPr lang="en-US" b="1" dirty="0">
                <a:latin typeface="Arial Black" pitchFamily="34" charset="0"/>
              </a:rPr>
              <a:t>in the pilgrim way,</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O how bright the path</a:t>
            </a:r>
            <a:br>
              <a:rPr lang="en-US" b="1" dirty="0">
                <a:latin typeface="Arial Black" pitchFamily="34" charset="0"/>
              </a:rPr>
            </a:br>
            <a:r>
              <a:rPr lang="en-US" b="1" dirty="0">
                <a:latin typeface="Arial Black" pitchFamily="34" charset="0"/>
              </a:rPr>
              <a:t>grows from day to day,</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1209013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a:bodyPr>
          <a:lstStyle/>
          <a:p>
            <a:r>
              <a:rPr lang="en-US" sz="6400" b="1" dirty="0">
                <a:latin typeface="Arial Black" pitchFamily="34" charset="0"/>
              </a:rPr>
              <a:t>Leaning, leaning</a:t>
            </a:r>
            <a:br>
              <a:rPr lang="en-US" sz="6400" b="1" dirty="0">
                <a:latin typeface="Arial Black" pitchFamily="34" charset="0"/>
              </a:rPr>
            </a:br>
            <a:r>
              <a:rPr lang="en-US" sz="6400" b="1" dirty="0">
                <a:latin typeface="Arial Black" pitchFamily="34" charset="0"/>
              </a:rPr>
              <a:t>safe an secure from all alarms,</a:t>
            </a:r>
            <a:br>
              <a:rPr lang="en-US" sz="6400" b="1" dirty="0">
                <a:latin typeface="Arial Black" pitchFamily="34" charset="0"/>
              </a:rPr>
            </a:br>
            <a:br>
              <a:rPr lang="en-US" sz="6400" b="1" dirty="0">
                <a:latin typeface="Arial Black" pitchFamily="34" charset="0"/>
              </a:rPr>
            </a:br>
            <a:r>
              <a:rPr lang="en-US" sz="6400" b="1" dirty="0">
                <a:latin typeface="Arial Black" pitchFamily="34" charset="0"/>
              </a:rPr>
              <a:t>Leaning, leaning</a:t>
            </a:r>
            <a:br>
              <a:rPr lang="en-US" sz="6400" b="1" dirty="0">
                <a:latin typeface="Arial Black" pitchFamily="34" charset="0"/>
              </a:rPr>
            </a:br>
            <a:r>
              <a:rPr lang="en-US" sz="6400" b="1" dirty="0">
                <a:latin typeface="Arial Black" pitchFamily="34" charset="0"/>
              </a:rPr>
              <a:t>leaning on the everlasting arms</a:t>
            </a:r>
          </a:p>
        </p:txBody>
      </p:sp>
    </p:spTree>
    <p:extLst>
      <p:ext uri="{BB962C8B-B14F-4D97-AF65-F5344CB8AC3E}">
        <p14:creationId xmlns:p14="http://schemas.microsoft.com/office/powerpoint/2010/main" val="31767546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r>
              <a:rPr lang="en-US" b="1" dirty="0">
                <a:latin typeface="Arial Black" pitchFamily="34" charset="0"/>
              </a:rPr>
              <a:t>What have I to dread,</a:t>
            </a:r>
            <a:br>
              <a:rPr lang="en-US" b="1" dirty="0">
                <a:latin typeface="Arial Black" pitchFamily="34" charset="0"/>
              </a:rPr>
            </a:br>
            <a:r>
              <a:rPr lang="en-US" b="1" dirty="0">
                <a:latin typeface="Arial Black" pitchFamily="34" charset="0"/>
              </a:rPr>
              <a:t>what have I to fear,</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I have blessed peace</a:t>
            </a:r>
            <a:br>
              <a:rPr lang="en-US" b="1" dirty="0">
                <a:latin typeface="Arial Black" pitchFamily="34" charset="0"/>
              </a:rPr>
            </a:br>
            <a:r>
              <a:rPr lang="en-US" b="1" dirty="0">
                <a:latin typeface="Arial Black" pitchFamily="34" charset="0"/>
              </a:rPr>
              <a:t>with my Lord so near,</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306265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371416"/>
          </a:xfrm>
        </p:spPr>
        <p:txBody>
          <a:bodyPr>
            <a:normAutofit/>
          </a:bodyPr>
          <a:lstStyle/>
          <a:p>
            <a:r>
              <a:rPr lang="en-US" sz="6400" b="1" dirty="0">
                <a:latin typeface="Arial Black" pitchFamily="34" charset="0"/>
              </a:rPr>
              <a:t>Leaning, leaning</a:t>
            </a:r>
            <a:br>
              <a:rPr lang="en-US" sz="6400" b="1" dirty="0">
                <a:latin typeface="Arial Black" pitchFamily="34" charset="0"/>
              </a:rPr>
            </a:br>
            <a:r>
              <a:rPr lang="en-US" sz="6400" b="1" dirty="0">
                <a:latin typeface="Arial Black" pitchFamily="34" charset="0"/>
              </a:rPr>
              <a:t>safe an secure from all alarms,</a:t>
            </a:r>
            <a:br>
              <a:rPr lang="en-US" sz="6400" b="1" dirty="0">
                <a:latin typeface="Arial Black" pitchFamily="34" charset="0"/>
              </a:rPr>
            </a:br>
            <a:br>
              <a:rPr lang="en-US" sz="6400" b="1" dirty="0">
                <a:latin typeface="Arial Black" pitchFamily="34" charset="0"/>
              </a:rPr>
            </a:br>
            <a:r>
              <a:rPr lang="en-US" sz="6400" b="1" dirty="0">
                <a:latin typeface="Arial Black" pitchFamily="34" charset="0"/>
              </a:rPr>
              <a:t>Leaning, leaning</a:t>
            </a:r>
            <a:br>
              <a:rPr lang="en-US" sz="6400" b="1" dirty="0">
                <a:latin typeface="Arial Black" pitchFamily="34" charset="0"/>
              </a:rPr>
            </a:br>
            <a:r>
              <a:rPr lang="en-US" sz="6400" b="1" dirty="0">
                <a:latin typeface="Arial Black" pitchFamily="34" charset="0"/>
              </a:rPr>
              <a:t>leaning on the everlasting arms</a:t>
            </a:r>
          </a:p>
        </p:txBody>
      </p:sp>
    </p:spTree>
    <p:extLst>
      <p:ext uri="{BB962C8B-B14F-4D97-AF65-F5344CB8AC3E}">
        <p14:creationId xmlns:p14="http://schemas.microsoft.com/office/powerpoint/2010/main" val="1349046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036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algn="ctr" defTabSz="1028700" fontAlgn="base">
              <a:spcBef>
                <a:spcPct val="0"/>
              </a:spcBef>
              <a:spcAft>
                <a:spcPct val="0"/>
              </a:spcAft>
              <a:tabLst>
                <a:tab pos="0" algn="l"/>
                <a:tab pos="514350" algn="l"/>
                <a:tab pos="642938" algn="l"/>
                <a:tab pos="1028700" algn="l"/>
                <a:tab pos="1285875" algn="l"/>
              </a:tabLst>
            </a:pPr>
            <a:r>
              <a:rPr lang="en-US" sz="4050" b="1" u="sng">
                <a:solidFill>
                  <a:srgbClr val="000000"/>
                </a:solidFill>
                <a:latin typeface="Arial" pitchFamily="34" charset="0"/>
                <a:ea typeface="MS PGothic" pitchFamily="34" charset="-128"/>
                <a:cs typeface="Arial" pitchFamily="34" charset="0"/>
              </a:rPr>
              <a:t>THE PASTORAL BENEDICTION</a:t>
            </a:r>
          </a:p>
          <a:p>
            <a:pPr algn="ctr" defTabSz="1028700" fontAlgn="base">
              <a:spcBef>
                <a:spcPct val="0"/>
              </a:spcBef>
              <a:spcAft>
                <a:spcPct val="0"/>
              </a:spcAft>
              <a:tabLst>
                <a:tab pos="0" algn="l"/>
                <a:tab pos="514350" algn="l"/>
                <a:tab pos="642938" algn="l"/>
                <a:tab pos="1028700" algn="l"/>
                <a:tab pos="1285875" algn="l"/>
              </a:tabLst>
            </a:pPr>
            <a:endParaRPr lang="en-US" sz="405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God has a plan for you and,</a:t>
            </a: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you are </a:t>
            </a:r>
            <a:r>
              <a:rPr lang="en-US" sz="4500" b="1" u="sng">
                <a:solidFill>
                  <a:srgbClr val="000000"/>
                </a:solidFill>
                <a:latin typeface="Arial" pitchFamily="34" charset="0"/>
                <a:ea typeface="MS PGothic" pitchFamily="34" charset="-128"/>
                <a:cs typeface="Arial" pitchFamily="34" charset="0"/>
              </a:rPr>
              <a:t>EXACTLY</a:t>
            </a:r>
            <a:r>
              <a:rPr lang="en-US" sz="4500" b="1">
                <a:solidFill>
                  <a:srgbClr val="000000"/>
                </a:solidFill>
                <a:latin typeface="Arial" pitchFamily="34" charset="0"/>
                <a:ea typeface="MS PGothic" pitchFamily="34" charset="-128"/>
                <a:cs typeface="Arial" pitchFamily="34" charset="0"/>
              </a:rPr>
              <a:t> where God wants you to be.</a:t>
            </a: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just" defTabSz="1028700" fontAlgn="base">
              <a:spcBef>
                <a:spcPct val="0"/>
              </a:spcBef>
              <a:spcAft>
                <a:spcPct val="0"/>
              </a:spcAft>
              <a:tabLst>
                <a:tab pos="0" algn="l"/>
                <a:tab pos="514350" algn="l"/>
                <a:tab pos="642938" algn="l"/>
                <a:tab pos="1028700" algn="l"/>
                <a:tab pos="1285875" algn="l"/>
              </a:tabLst>
            </a:pPr>
            <a:endParaRPr lang="en-US" sz="243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normAutofit/>
          </a:bodyPr>
          <a:lstStyle/>
          <a:p>
            <a:r>
              <a:rPr lang="en-US" sz="6400" b="1" dirty="0">
                <a:latin typeface="Arial Black" pitchFamily="34" charset="0"/>
              </a:rPr>
              <a:t>Not a shadow can rise,</a:t>
            </a:r>
            <a:br>
              <a:rPr lang="en-US" sz="6400" b="1" dirty="0">
                <a:latin typeface="Arial Black" pitchFamily="34" charset="0"/>
              </a:rPr>
            </a:br>
            <a:r>
              <a:rPr lang="en-US" sz="6400" b="1" dirty="0">
                <a:latin typeface="Arial Black" pitchFamily="34" charset="0"/>
              </a:rPr>
              <a:t>not a cloud in the skies,</a:t>
            </a:r>
            <a:br>
              <a:rPr lang="en-US" sz="6400" b="1" dirty="0">
                <a:latin typeface="Arial Black" pitchFamily="34" charset="0"/>
              </a:rPr>
            </a:br>
            <a:r>
              <a:rPr lang="en-US" sz="6400" b="1" dirty="0">
                <a:latin typeface="Arial Black" pitchFamily="34" charset="0"/>
              </a:rPr>
              <a:t>But His smile quickly drives it away;</a:t>
            </a:r>
            <a:br>
              <a:rPr lang="en-US" sz="6400" b="1" dirty="0">
                <a:latin typeface="Arial Black" pitchFamily="34" charset="0"/>
              </a:rPr>
            </a:br>
            <a:r>
              <a:rPr lang="en-US" sz="6400" b="1" dirty="0">
                <a:latin typeface="Arial Black" pitchFamily="34" charset="0"/>
              </a:rPr>
              <a:t>Not a doubt nor a fear,</a:t>
            </a:r>
            <a:br>
              <a:rPr lang="en-US" sz="6400" b="1" dirty="0">
                <a:latin typeface="Arial Black" pitchFamily="34" charset="0"/>
              </a:rPr>
            </a:br>
            <a:r>
              <a:rPr lang="en-US" sz="6400" b="1" dirty="0">
                <a:latin typeface="Arial Black" pitchFamily="34" charset="0"/>
              </a:rPr>
              <a:t>Not a sigh nor a tear,</a:t>
            </a:r>
            <a:br>
              <a:rPr lang="en-US" sz="6400" b="1" dirty="0">
                <a:latin typeface="Arial Black" pitchFamily="34" charset="0"/>
              </a:rPr>
            </a:br>
            <a:r>
              <a:rPr lang="en-US" sz="6400" b="1" dirty="0">
                <a:latin typeface="Arial Black" pitchFamily="34" charset="0"/>
              </a:rPr>
              <a:t>Can abide while we trust and obey.</a:t>
            </a:r>
            <a:endParaRPr lang="en-US" sz="6400" dirty="0"/>
          </a:p>
        </p:txBody>
      </p:sp>
    </p:spTree>
    <p:extLst>
      <p:ext uri="{BB962C8B-B14F-4D97-AF65-F5344CB8AC3E}">
        <p14:creationId xmlns:p14="http://schemas.microsoft.com/office/powerpoint/2010/main" val="415854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11582400" cy="8168216"/>
          </a:xfrm>
        </p:spPr>
        <p:txBody>
          <a:bodyPr>
            <a:normAutofit fontScale="90000"/>
          </a:bodyPr>
          <a:lstStyle/>
          <a:p>
            <a:r>
              <a:rPr lang="en-US" sz="8000" b="1" dirty="0">
                <a:latin typeface="Arial Black" pitchFamily="34" charset="0"/>
              </a:rPr>
              <a:t>Trust and obey,</a:t>
            </a:r>
            <a:br>
              <a:rPr lang="en-US" sz="8000" b="1" dirty="0">
                <a:latin typeface="Arial Black" pitchFamily="34" charset="0"/>
              </a:rPr>
            </a:br>
            <a:r>
              <a:rPr lang="en-US" sz="8000" b="1" dirty="0">
                <a:latin typeface="Arial Black" pitchFamily="34" charset="0"/>
              </a:rPr>
              <a:t>for there’s no other way</a:t>
            </a:r>
            <a:br>
              <a:rPr lang="en-US" sz="8000" b="1" dirty="0">
                <a:latin typeface="Arial Black" pitchFamily="34" charset="0"/>
              </a:rPr>
            </a:br>
            <a:r>
              <a:rPr lang="en-US" sz="8000" b="1" dirty="0">
                <a:latin typeface="Arial Black" pitchFamily="34" charset="0"/>
              </a:rPr>
              <a:t>To be happy in Jesus,</a:t>
            </a:r>
            <a:br>
              <a:rPr lang="en-US" sz="8000" b="1" dirty="0">
                <a:latin typeface="Arial Black" pitchFamily="34" charset="0"/>
              </a:rPr>
            </a:br>
            <a:r>
              <a:rPr lang="en-US" sz="8000" b="1" dirty="0">
                <a:latin typeface="Arial Black" pitchFamily="34" charset="0"/>
              </a:rPr>
              <a:t>But to trust and obey.</a:t>
            </a:r>
            <a:endParaRPr lang="en-US" sz="8000" dirty="0">
              <a:latin typeface="Arial Black" pitchFamily="34" charset="0"/>
            </a:endParaRPr>
          </a:p>
        </p:txBody>
      </p:sp>
    </p:spTree>
    <p:extLst>
      <p:ext uri="{BB962C8B-B14F-4D97-AF65-F5344CB8AC3E}">
        <p14:creationId xmlns:p14="http://schemas.microsoft.com/office/powerpoint/2010/main" val="2248366012"/>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6124</TotalTime>
  <Words>1817</Words>
  <Application>Microsoft Office PowerPoint</Application>
  <PresentationFormat>Custom</PresentationFormat>
  <Paragraphs>97</Paragraphs>
  <Slides>77</Slides>
  <Notes>2</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77</vt:i4>
      </vt:variant>
    </vt:vector>
  </HeadingPairs>
  <TitlesOfParts>
    <vt:vector size="101" baseType="lpstr">
      <vt:lpstr>MS PGothic</vt:lpstr>
      <vt:lpstr>18thCentury</vt:lpstr>
      <vt:lpstr>Aharoni</vt:lpstr>
      <vt:lpstr>Algerian</vt:lpstr>
      <vt:lpstr>Amasis MT Pro Black</vt:lpstr>
      <vt:lpstr>Arial</vt:lpstr>
      <vt:lpstr>Arial Black</vt:lpstr>
      <vt:lpstr>Arial Rounded MT Bold</vt:lpstr>
      <vt:lpstr>Baguet Script</vt:lpstr>
      <vt:lpstr>Berlin Sans FB</vt:lpstr>
      <vt:lpstr>Bernard MT Condensed</vt:lpstr>
      <vt:lpstr>Broadway</vt:lpstr>
      <vt:lpstr>Calibri</vt:lpstr>
      <vt:lpstr>Calibri Light</vt:lpstr>
      <vt:lpstr>Times</vt:lpstr>
      <vt:lpstr>3_Office Theme</vt:lpstr>
      <vt:lpstr>4_Office Theme</vt:lpstr>
      <vt:lpstr>6_Office Theme</vt:lpstr>
      <vt:lpstr>7_Office Theme</vt:lpstr>
      <vt:lpstr>Office 2013 - 2022 Theme</vt:lpstr>
      <vt:lpstr>Default Design</vt:lpstr>
      <vt:lpstr>Office Theme</vt:lpstr>
      <vt:lpstr>1_Office Theme</vt:lpstr>
      <vt:lpstr>2_Office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Trust and Obey  Hymn # 571</vt:lpstr>
      <vt:lpstr>When we walk with the Lord  in the light of His Word, What a glory He sheds on our way! While we do His good will He abides with us still And with all who will trust and obey.</vt:lpstr>
      <vt:lpstr>Trust and obey, for there’s no other way To be happy in Jesus, But to trust and obey.</vt:lpstr>
      <vt:lpstr>Not a shadow can rise, not a cloud in the skies, But His smile quickly drives it away; Not a doubt nor a fear, Not a sigh nor a tear, Can abide while we trust and obey.</vt:lpstr>
      <vt:lpstr>Trust and obey, for there’s no other way To be happy in Jesus, But to trust and obey.</vt:lpstr>
      <vt:lpstr>Not a burden we bear, not a sorrow we share, But our toil he doth richly repay; Not a grief nor a loss, not a frown nor a cross, But is blest if we trust and obey.</vt:lpstr>
      <vt:lpstr>Trust and obey, for there’s no other way To be happy in Jesus, But to trust and obey.</vt:lpstr>
      <vt:lpstr>But we never can prove the delights of His love Until all on the altar we lay; For the favor He shows and the joy He bestows Are for them who will trust and obey.</vt:lpstr>
      <vt:lpstr>Trust and obey, for there’s no other way To be happy in Jesus, But to trust and obey.</vt:lpstr>
      <vt:lpstr>Then in fellowship sweet we will sit at His feet, Or we’ll walk by His side in the way; What He says we will do, Where He sends we will go— Never fear, only trust and obey.</vt:lpstr>
      <vt:lpstr>Trust and obey, for there’s no other way To be happy in Jesus, But to trust and obey.</vt:lpstr>
      <vt:lpstr>PowerPoint Presentation</vt:lpstr>
      <vt:lpstr>Blessed Assurance</vt:lpstr>
      <vt:lpstr> Blessed assurance,  Jesus is mine! O, what a foretaste  of glory divine! Heir of salvation,  purchase of God, Born of His Spirit   washed by His blood.</vt:lpstr>
      <vt:lpstr>This is my story,    this is my song, Praising my Savior  all the day long; This is my story,  this is my song, Praising my Savior  all the day long.</vt:lpstr>
      <vt:lpstr>Perfect submission,  perfect delight, Visions of rapture  now burst on my sight;  Angels descending,    bring from above Echoes of mercy,  whispers of love. </vt:lpstr>
      <vt:lpstr>This is my story,  this is my song, Praising my Savior  all the day long; This is my story,  this is my song, Praising my Savior  all the day long.</vt:lpstr>
      <vt:lpstr>Perfect submission,  all is at rest, I in my Savior  am happy and blest; Watching and waiting,  looking above,  Filled with His goodness,  lost in His love.</vt:lpstr>
      <vt:lpstr>This is my story,  this is my song, Praising my Savior  all the day long; This is my story,  this is my song, Praising my Savior  all the day long.</vt:lpstr>
      <vt:lpstr>PowerPoint Presentation</vt:lpstr>
      <vt:lpstr>WELCOME</vt:lpstr>
      <vt:lpstr>Call To Worship   Elder Roy Palk  Liturgist     </vt:lpstr>
      <vt:lpstr>Reader:  Loving God, we come to worship and give our praise to you today. </vt:lpstr>
      <vt:lpstr>People: We come to sing, pray, and listen.</vt:lpstr>
      <vt:lpstr>Reader:  You always hear US.</vt:lpstr>
      <vt:lpstr>People: So now please Help us to hear YOU.  Amen.</vt:lpstr>
      <vt:lpstr>PowerPoint Presentation</vt:lpstr>
      <vt:lpstr>Prayer of confession  </vt:lpstr>
      <vt:lpstr>Reader:  Gracious and Almighty God, you do not change. You have revealed yourself to us in your Word. You call us to worship you in spirit and in truth.</vt:lpstr>
      <vt:lpstr>People: But we confess that we often worship not your true self but who we wish you to be.</vt:lpstr>
      <vt:lpstr>Reader:  We too often ask you to bless what we do, rather than seeking to do what you bless. Forgive us for seeking privilege when we should be seeking guidance.</vt:lpstr>
      <vt:lpstr>People: Forgive us when our worship shapes YOU into what we want, instead of shaping US into what you want.</vt:lpstr>
      <vt:lpstr>Reader:  Help us to meet you here, that we might bow before your unspeakable majesty and so live for you now and ever, in Christ.</vt:lpstr>
      <vt:lpstr>People: This we pray in Jesus’ powerful name.</vt:lpstr>
      <vt:lpstr>Reader:  Lord, Hear our prayers.</vt:lpstr>
      <vt:lpstr>PowerPoint Presentation</vt:lpstr>
      <vt:lpstr>A Moment for Silent Confession</vt:lpstr>
      <vt:lpstr>Words of Assurance and Pardon of the Gospel  Dee Frank, Liturgist  (paraphrase Micah 7:18-20 ) </vt:lpstr>
      <vt:lpstr>Reader:  Who is a God like you, who pardons guilt and and overlooks the sins of your people? You will not stay angry at your people forever, because you delight in showing unfailing love. </vt:lpstr>
      <vt:lpstr>Reader:  Once again you will have compassion on us. You will trample our sins under your feet and throw then into the depths of the ocean! You will show us your faithfulness and unfailing love, just as you promised to our ancestors long ago.</vt:lpstr>
      <vt:lpstr>PowerPoint Presentation</vt:lpstr>
      <vt:lpstr>Give Thanks  Hymn # 170</vt:lpstr>
      <vt:lpstr>Give Thanks with a grateful heart, Give thanks to the Holy One; Give thanks because He’s given Jesus Christ His Son </vt:lpstr>
      <vt:lpstr>Give Thanks with a grateful heart, Give thanks to the Holy One; Give thanks because He’s given Jesus Christ His Son </vt:lpstr>
      <vt:lpstr>And now let the weak say  “I am strong,” Let the poor say ,  “I am rich,” Because of what the Lord has done for Us. </vt:lpstr>
      <vt:lpstr>And now let the weak say  “I am strong,” Let the poor say ,  “I am rich,” Because of what the Lord has done for Us. </vt:lpstr>
      <vt:lpstr>PowerPoint Presentation</vt:lpstr>
      <vt:lpstr>Jesus Loves Me  Hymn # 185</vt:lpstr>
      <vt:lpstr>Jesus loves me!  This I know, for the Bible tells me so. Little ones to Him belong; They are weak , but He is strong.</vt:lpstr>
      <vt:lpstr>Yes, Jesus loves me!  Yes, Jesus loves me!  Yes, Jesus loves me!  The Bible tells me so.</vt:lpstr>
      <vt:lpstr>Jesus loves me! This I know, As He loved so long ago, Taking children on His knee, Saying, “Let them come to Me.” </vt:lpstr>
      <vt:lpstr>Yes, Jesus loves me!  Yes, Jesus loves me!  Yes, Jesus loves me!  The Bible tells me so.</vt:lpstr>
      <vt:lpstr>Jesus loves me! He will stay Close beside me on my way. He’s prepared a home for me, And someday His face I’ll see.</vt:lpstr>
      <vt:lpstr>Yes, Jesus loves me!  Yes, Jesus loves me!  Yes, Jesus loves me!  The Bible tells me so.</vt:lpstr>
      <vt:lpstr>PowerPoint Presentation</vt:lpstr>
      <vt:lpstr>Teaching Moment  “With Thanksgiving in our Hearts”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Offering Song:   “As the Deer”   arrangement by  Ken Gallo</vt:lpstr>
      <vt:lpstr>   Doxology</vt:lpstr>
      <vt:lpstr>PowerPoint Presentation</vt:lpstr>
      <vt:lpstr>PowerPoint Presentation</vt:lpstr>
      <vt:lpstr>Leaning on the Everlasting Arms   Hymn # 575</vt:lpstr>
      <vt:lpstr>Leaning, leaning safe an secure from all alarms,  Leaning, leaning leaning on the everlasting arms</vt:lpstr>
      <vt:lpstr>What a fellowship, what a joy divine, Leaning on the everlasting arms. What a blessedness what a peace is mine, Leaning on the everlasting arms. </vt:lpstr>
      <vt:lpstr>Leaning, leaning safe an secure from all alarms,  Leaning, leaning leaning on the everlasting arms</vt:lpstr>
      <vt:lpstr>O how sweet to walk in the pilgrim way, leaning on the everlasting arms. O how bright the path grows from day to day, leaning on the everlasting arms.</vt:lpstr>
      <vt:lpstr>Leaning, leaning safe an secure from all alarms,  Leaning, leaning leaning on the everlasting arms</vt:lpstr>
      <vt:lpstr>What have I to dread, what have I to fear, leaning on the everlasting arms? I have blessed peace with my Lord so near, leaning on the everlasting arms.</vt:lpstr>
      <vt:lpstr>Leaning, leaning safe an secure from all alarms,  Leaning, leaning leaning on the everlasting arms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281</cp:revision>
  <dcterms:created xsi:type="dcterms:W3CDTF">2021-03-31T13:56:44Z</dcterms:created>
  <dcterms:modified xsi:type="dcterms:W3CDTF">2024-11-24T15:13:23Z</dcterms:modified>
</cp:coreProperties>
</file>