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48" r:id="rId6"/>
    <p:sldMasterId id="2147484652" r:id="rId7"/>
    <p:sldMasterId id="2147484655" r:id="rId8"/>
    <p:sldMasterId id="2147484658" r:id="rId9"/>
    <p:sldMasterId id="2147484661" r:id="rId10"/>
  </p:sldMasterIdLst>
  <p:notesMasterIdLst>
    <p:notesMasterId r:id="rId74"/>
  </p:notesMasterIdLst>
  <p:sldIdLst>
    <p:sldId id="2920" r:id="rId11"/>
    <p:sldId id="610" r:id="rId12"/>
    <p:sldId id="469" r:id="rId13"/>
    <p:sldId id="470" r:id="rId14"/>
    <p:sldId id="257" r:id="rId15"/>
    <p:sldId id="258" r:id="rId16"/>
    <p:sldId id="259" r:id="rId17"/>
    <p:sldId id="260" r:id="rId18"/>
    <p:sldId id="3457" r:id="rId19"/>
    <p:sldId id="262" r:id="rId20"/>
    <p:sldId id="1986" r:id="rId21"/>
    <p:sldId id="3458" r:id="rId22"/>
    <p:sldId id="427" r:id="rId23"/>
    <p:sldId id="639" r:id="rId24"/>
    <p:sldId id="2778" r:id="rId25"/>
    <p:sldId id="3387" r:id="rId26"/>
    <p:sldId id="3386" r:id="rId27"/>
    <p:sldId id="3460" r:id="rId28"/>
    <p:sldId id="3459" r:id="rId29"/>
    <p:sldId id="3100" r:id="rId30"/>
    <p:sldId id="3464" r:id="rId31"/>
    <p:sldId id="3465" r:id="rId32"/>
    <p:sldId id="3466" r:id="rId33"/>
    <p:sldId id="3467" r:id="rId34"/>
    <p:sldId id="3461" r:id="rId35"/>
    <p:sldId id="3462" r:id="rId36"/>
    <p:sldId id="3463" r:id="rId37"/>
    <p:sldId id="256" r:id="rId38"/>
    <p:sldId id="3249" r:id="rId39"/>
    <p:sldId id="3318" r:id="rId40"/>
    <p:sldId id="3369" r:id="rId41"/>
    <p:sldId id="3365" r:id="rId42"/>
    <p:sldId id="3409" r:id="rId43"/>
    <p:sldId id="3317" r:id="rId44"/>
    <p:sldId id="3390" r:id="rId45"/>
    <p:sldId id="3347" r:id="rId46"/>
    <p:sldId id="3468" r:id="rId47"/>
    <p:sldId id="3410" r:id="rId48"/>
    <p:sldId id="2693" r:id="rId49"/>
    <p:sldId id="3269" r:id="rId50"/>
    <p:sldId id="3323" r:id="rId51"/>
    <p:sldId id="3271" r:id="rId52"/>
    <p:sldId id="3469" r:id="rId53"/>
    <p:sldId id="3470" r:id="rId54"/>
    <p:sldId id="3471" r:id="rId55"/>
    <p:sldId id="264" r:id="rId56"/>
    <p:sldId id="3472" r:id="rId57"/>
    <p:sldId id="265" r:id="rId58"/>
    <p:sldId id="261" r:id="rId59"/>
    <p:sldId id="266" r:id="rId60"/>
    <p:sldId id="3473" r:id="rId61"/>
    <p:sldId id="454" r:id="rId62"/>
    <p:sldId id="455" r:id="rId63"/>
    <p:sldId id="1001" r:id="rId64"/>
    <p:sldId id="1943" r:id="rId65"/>
    <p:sldId id="3447" r:id="rId66"/>
    <p:sldId id="3476" r:id="rId67"/>
    <p:sldId id="3478" r:id="rId68"/>
    <p:sldId id="3479" r:id="rId69"/>
    <p:sldId id="3480" r:id="rId70"/>
    <p:sldId id="3481" r:id="rId71"/>
    <p:sldId id="3482" r:id="rId72"/>
    <p:sldId id="464" r:id="rId73"/>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2" d="100"/>
          <a:sy n="22" d="100"/>
        </p:scale>
        <p:origin x="60" y="1338"/>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12/1/2024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71278E8-27C1-109A-B7AA-F8F9B39A7F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BE05C3-B4E2-46FF-A5FF-A13A4E4FBDF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1" name="Rectangle 2">
            <a:extLst>
              <a:ext uri="{FF2B5EF4-FFF2-40B4-BE49-F238E27FC236}">
                <a16:creationId xmlns:a16="http://schemas.microsoft.com/office/drawing/2014/main" id="{8543AD2E-727E-1FB1-343C-2405B283F9B7}"/>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D95AC3E0-F136-1423-2D23-DEFEC938B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39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53</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719D66-C6BC-4884-B69C-7CCC69E932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98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3FAE3-B8A1-4006-9D56-E2CD88420E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44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C754-A230-412C-B487-6807271E18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76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3E1CA-954A-4E8F-94E6-12AD79466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120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63</a:t>
            </a:fld>
            <a:endParaRPr lang="en-US" dirty="0">
              <a:solidFill>
                <a:prstClr val="black"/>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FBA3FCC-C182-0CA1-D81E-8A399D16C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FB8737-98FB-487D-ADCD-76F9CBFA3F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5" name="Rectangle 2">
            <a:extLst>
              <a:ext uri="{FF2B5EF4-FFF2-40B4-BE49-F238E27FC236}">
                <a16:creationId xmlns:a16="http://schemas.microsoft.com/office/drawing/2014/main" id="{C4EA724E-EEE1-B683-D460-B163B1D4ABFB}"/>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6CB2F75E-0CE6-E6F1-8729-7668871225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48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CCB4064-71AF-9E8A-7B06-FFA80F255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47A1F0-64EE-4624-A7A0-790E228A5F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2">
            <a:extLst>
              <a:ext uri="{FF2B5EF4-FFF2-40B4-BE49-F238E27FC236}">
                <a16:creationId xmlns:a16="http://schemas.microsoft.com/office/drawing/2014/main" id="{4ACCB06B-FC0F-594B-A721-BFBB3AB321CB}"/>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947F26A1-4013-E7C8-A841-2814B31E6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94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A623DE8-EC2D-EDB9-6109-08AEDF6D8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4E1203-C5E2-483F-9C3B-848666E99BC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3" name="Rectangle 2">
            <a:extLst>
              <a:ext uri="{FF2B5EF4-FFF2-40B4-BE49-F238E27FC236}">
                <a16:creationId xmlns:a16="http://schemas.microsoft.com/office/drawing/2014/main" id="{77D9882C-69FB-099B-3A6D-EA51E89ACAC6}"/>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3ABA2444-9CD1-22E7-0FF2-76739315D5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00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73177B8-ABB0-81FB-2946-958101364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34BB74-E55A-4665-9225-626E866ED99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7" name="Rectangle 2">
            <a:extLst>
              <a:ext uri="{FF2B5EF4-FFF2-40B4-BE49-F238E27FC236}">
                <a16:creationId xmlns:a16="http://schemas.microsoft.com/office/drawing/2014/main" id="{14B364DC-3611-7DB7-E263-DA8C837CF14B}"/>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C94F8DE7-E109-AB86-0673-A180902D7B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08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EB18834-5D60-891B-F525-2FACFFAF8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D0FBB2-7AEB-4232-8C82-5C78EDF709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1" name="Rectangle 2">
            <a:extLst>
              <a:ext uri="{FF2B5EF4-FFF2-40B4-BE49-F238E27FC236}">
                <a16:creationId xmlns:a16="http://schemas.microsoft.com/office/drawing/2014/main" id="{8B90095D-52EF-0802-D115-11DC552A40C4}"/>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EBBB3C20-C582-450F-5844-CF60B07BB5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53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49C2CEB-90F6-B1DD-889D-3338D9FF28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BB3A60-B063-4D60-811A-80905DF50FB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52876C65-C6B8-E1D2-A0E1-7F1D0037619A}"/>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A3165AD7-7EDE-2D53-ACC1-7664A307E3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2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219EF5C-C3AB-6A85-2521-8B3804257C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CDFBB4-08E6-4C46-AB6E-C06C044C4E4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59" name="Rectangle 2">
            <a:extLst>
              <a:ext uri="{FF2B5EF4-FFF2-40B4-BE49-F238E27FC236}">
                <a16:creationId xmlns:a16="http://schemas.microsoft.com/office/drawing/2014/main" id="{277191BB-CEA0-CDAB-392D-57901F401423}"/>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54C018F1-361C-D873-CF4F-D9B160CEA3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86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D0357A8-5C3A-DDB0-2E06-86B0730A6A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C0BF1D-4817-4826-B757-6F21E8C399D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Rectangle 2">
            <a:extLst>
              <a:ext uri="{FF2B5EF4-FFF2-40B4-BE49-F238E27FC236}">
                <a16:creationId xmlns:a16="http://schemas.microsoft.com/office/drawing/2014/main" id="{76403F35-6460-6552-1F3D-F9B3F08C4D75}"/>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FB644EA1-12D2-F06D-03EE-CA8E448F3F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22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12/1/2024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12/1/2024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278524C5-7147-4AF1-88E1-9B1A0549491B}" type="datetimeFigureOut">
              <a:rPr lang="en-US" smtClean="0">
                <a:solidFill>
                  <a:prstClr val="black">
                    <a:tint val="75000"/>
                  </a:prstClr>
                </a:solidFill>
              </a:rPr>
              <a:pPr defTabSz="1219170"/>
              <a:t>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13B8C5B-1392-4BEF-970B-75AC38020E7A}"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45514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278524C5-7147-4AF1-88E1-9B1A0549491B}" type="datetimeFigureOut">
              <a:rPr lang="en-US" smtClean="0">
                <a:solidFill>
                  <a:prstClr val="black">
                    <a:tint val="75000"/>
                  </a:prstClr>
                </a:solidFill>
              </a:rPr>
              <a:pPr defTabSz="1219170"/>
              <a:t>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13B8C5B-1392-4BEF-970B-75AC38020E7A}"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3246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12/1/2024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B9E1A21-9C15-43D4-7BB7-E5211827903A}"/>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393EEA09-5C29-005B-873E-619552D55734}"/>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6F42867D-4F20-1D2C-BC9F-9BCE2E0F0180}"/>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F9A3306B-D603-4F0D-84DE-F7C1D23B6ADE}"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00237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DA4504-8B62-CAE1-D259-6653F3D68776}"/>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6B8CED3B-B20A-3516-05FD-6ABF1D79AB90}"/>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4A2D68CE-6FFD-5FCC-0936-A16D3BE282B3}"/>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0EF273DA-2CF3-4229-9D0A-19EC2DBB39F7}"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22010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39E00BA-B61C-E139-28DB-243D64613256}"/>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C9592816-7E59-2507-CE7D-ADB65487B7C3}"/>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31EE8137-7530-FE3E-A1AC-AA0DB88D28BB}"/>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3BAD45C-8382-47DB-A143-00FAF80BC4E5}"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46645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1219170">
              <a:defRPr/>
            </a:pPr>
            <a:fld id="{9ED9294E-BB3E-4BF8-B4A2-9A74FF932B2E}" type="datetimeFigureOut">
              <a:rPr lang="en-US" smtClean="0"/>
              <a:pPr defTabSz="1219170">
                <a:defRPr/>
              </a:pPr>
              <a:t>12/1/2024</a:t>
            </a:fld>
            <a:endParaRPr lang="en-US" dirty="0"/>
          </a:p>
        </p:txBody>
      </p:sp>
      <p:sp>
        <p:nvSpPr>
          <p:cNvPr id="4" name="Footer Placeholder 4"/>
          <p:cNvSpPr>
            <a:spLocks noGrp="1"/>
          </p:cNvSpPr>
          <p:nvPr>
            <p:ph type="ftr" sz="quarter" idx="11"/>
          </p:nvPr>
        </p:nvSpPr>
        <p:spPr/>
        <p:txBody>
          <a:bodyPr/>
          <a:lstStyle>
            <a:lvl1pPr>
              <a:defRPr/>
            </a:lvl1pPr>
          </a:lstStyle>
          <a:p>
            <a:pPr defTabSz="1219170">
              <a:defRPr/>
            </a:pPr>
            <a:endParaRPr lang="en-US"/>
          </a:p>
        </p:txBody>
      </p:sp>
      <p:sp>
        <p:nvSpPr>
          <p:cNvPr id="5" name="Slide Number Placeholder 5"/>
          <p:cNvSpPr>
            <a:spLocks noGrp="1"/>
          </p:cNvSpPr>
          <p:nvPr>
            <p:ph type="sldNum" sz="quarter" idx="12"/>
          </p:nvPr>
        </p:nvSpPr>
        <p:spPr/>
        <p:txBody>
          <a:bodyPr/>
          <a:lstStyle>
            <a:lvl1pPr>
              <a:defRPr/>
            </a:lvl1pPr>
          </a:lstStyle>
          <a:p>
            <a:pPr defTabSz="1219170">
              <a:defRPr/>
            </a:pPr>
            <a:fld id="{F486C39C-4930-49DC-B055-0F9F6A9D3B22}" type="slidenum">
              <a:rPr lang="en-US" smtClean="0"/>
              <a:pPr defTabSz="1219170">
                <a:defRPr/>
              </a:pPr>
              <a:t>‹#›</a:t>
            </a:fld>
            <a:endParaRPr lang="en-US" dirty="0"/>
          </a:p>
        </p:txBody>
      </p:sp>
    </p:spTree>
    <p:extLst>
      <p:ext uri="{BB962C8B-B14F-4D97-AF65-F5344CB8AC3E}">
        <p14:creationId xmlns:p14="http://schemas.microsoft.com/office/powerpoint/2010/main" val="1023000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1219170">
              <a:defRPr/>
            </a:pPr>
            <a:fld id="{6C7E479B-BCDF-4F99-A0D6-A8BBB0B48EC6}" type="datetimeFigureOut">
              <a:rPr lang="en-US" smtClean="0">
                <a:solidFill>
                  <a:prstClr val="black">
                    <a:tint val="75000"/>
                  </a:prstClr>
                </a:solidFill>
              </a:rPr>
              <a:pPr defTabSz="1219170">
                <a:defRPr/>
              </a:pPr>
              <a:t>12/1/2024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1219170">
              <a:defRPr/>
            </a:pPr>
            <a:fld id="{2B6A73FA-7C98-48C3-B7B3-07E50E980D15}" type="slidenum">
              <a:rPr lang="en-US" smtClean="0">
                <a:solidFill>
                  <a:prstClr val="black">
                    <a:tint val="75000"/>
                  </a:prstClr>
                </a:solidFill>
              </a:rPr>
              <a:pPr defTabSz="1219170">
                <a:defRPr/>
              </a:pPr>
              <a:t>‹#›</a:t>
            </a:fld>
            <a:endParaRPr lang="en-US" dirty="0">
              <a:solidFill>
                <a:prstClr val="black">
                  <a:tint val="75000"/>
                </a:prstClr>
              </a:solidFill>
            </a:endParaRPr>
          </a:p>
        </p:txBody>
      </p:sp>
    </p:spTree>
    <p:extLst>
      <p:ext uri="{BB962C8B-B14F-4D97-AF65-F5344CB8AC3E}">
        <p14:creationId xmlns:p14="http://schemas.microsoft.com/office/powerpoint/2010/main" val="337411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DA4504-8B62-CAE1-D259-6653F3D6877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B8CED3B-B20A-3516-05FD-6ABF1D79AB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A2D68CE-6FFD-5FCC-0936-A16D3BE282B3}"/>
              </a:ext>
            </a:extLst>
          </p:cNvPr>
          <p:cNvSpPr>
            <a:spLocks noGrp="1" noChangeArrowheads="1"/>
          </p:cNvSpPr>
          <p:nvPr>
            <p:ph type="sldNum" sz="quarter" idx="12"/>
          </p:nvPr>
        </p:nvSpPr>
        <p:spPr>
          <a:ln/>
        </p:spPr>
        <p:txBody>
          <a:bodyPr/>
          <a:lstStyle>
            <a:lvl1pPr>
              <a:defRPr/>
            </a:lvl1pPr>
          </a:lstStyle>
          <a:p>
            <a:pPr>
              <a:defRPr/>
            </a:pPr>
            <a:fld id="{0EF273DA-2CF3-4229-9D0A-19EC2DBB39F7}" type="slidenum">
              <a:rPr lang="en-US" altLang="en-US"/>
              <a:pPr>
                <a:defRPr/>
              </a:pPr>
              <a:t>‹#›</a:t>
            </a:fld>
            <a:endParaRPr lang="en-US" altLang="en-US"/>
          </a:p>
        </p:txBody>
      </p:sp>
    </p:spTree>
    <p:extLst>
      <p:ext uri="{BB962C8B-B14F-4D97-AF65-F5344CB8AC3E}">
        <p14:creationId xmlns:p14="http://schemas.microsoft.com/office/powerpoint/2010/main" val="189719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12/1/2024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12/1/2024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12/1/2024</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E4F7FA"/>
            </a:gs>
            <a:gs pos="87000">
              <a:srgbClr val="E4F7FA"/>
            </a:gs>
            <a:gs pos="100000">
              <a:srgbClr val="959595"/>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1"/>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latin typeface="Arial" charset="0"/>
                <a:cs typeface="Arial" charset="0"/>
              </a:defRPr>
            </a:lvl1pPr>
          </a:lstStyle>
          <a:p>
            <a:pPr fontAlgn="base">
              <a:spcBef>
                <a:spcPct val="0"/>
              </a:spcBef>
              <a:spcAft>
                <a:spcPct val="0"/>
              </a:spcAft>
              <a:defRPr/>
            </a:pPr>
            <a:fld id="{B7F39EDD-289B-4F3B-9ACA-242DBA19566E}" type="datetimeFigureOut">
              <a:rPr lang="en-US">
                <a:solidFill>
                  <a:prstClr val="black">
                    <a:tint val="75000"/>
                  </a:prstClr>
                </a:solidFill>
              </a:rPr>
              <a:pPr fontAlgn="base">
                <a:spcBef>
                  <a:spcPct val="0"/>
                </a:spcBef>
                <a:spcAft>
                  <a:spcPct val="0"/>
                </a:spcAft>
                <a:defRPr/>
              </a:pPr>
              <a:t>12/1/2024</a:t>
            </a:fld>
            <a:endParaRPr lang="en-US" dirty="0">
              <a:solidFill>
                <a:prstClr val="black">
                  <a:tint val="75000"/>
                </a:prstClr>
              </a:solidFill>
            </a:endParaRPr>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latin typeface="Arial" charset="0"/>
                <a:cs typeface="Arial" charset="0"/>
              </a:defRPr>
            </a:lvl1pPr>
          </a:lstStyle>
          <a:p>
            <a:pPr fontAlgn="base">
              <a:spcBef>
                <a:spcPct val="0"/>
              </a:spcBef>
              <a:spcAft>
                <a:spcPct val="0"/>
              </a:spcAft>
              <a:defRPr/>
            </a:pPr>
            <a:fld id="{F0CC68BD-7842-472D-A125-DB99C5CC4C89}"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3541239822"/>
      </p:ext>
    </p:extLst>
  </p:cSld>
  <p:clrMap bg1="lt1" tx1="dk1" bg2="lt2" tx2="dk2" accent1="accent1" accent2="accent2" accent3="accent3" accent4="accent4" accent5="accent5" accent6="accent6" hlink="hlink" folHlink="folHlink"/>
  <p:sldLayoutIdLst>
    <p:sldLayoutId id="2147484662" r:id="rId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12/1/2024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465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12/1/2024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12/1/2024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12/1/2024</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278524C5-7147-4AF1-88E1-9B1A0549491B}" type="datetimeFigureOut">
              <a:rPr lang="en-US" smtClean="0"/>
              <a:t>12/1/2024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13B8C5B-1392-4BEF-970B-75AC38020E7A}" type="slidenum">
              <a:rPr lang="en-US" smtClean="0"/>
              <a:t>‹#›</a:t>
            </a:fld>
            <a:endParaRPr lang="en-US"/>
          </a:p>
        </p:txBody>
      </p:sp>
    </p:spTree>
    <p:extLst>
      <p:ext uri="{BB962C8B-B14F-4D97-AF65-F5344CB8AC3E}">
        <p14:creationId xmlns:p14="http://schemas.microsoft.com/office/powerpoint/2010/main" val="3263021911"/>
      </p:ext>
    </p:extLst>
  </p:cSld>
  <p:clrMap bg1="lt1" tx1="dk1" bg2="lt2" tx2="dk2" accent1="accent1" accent2="accent2" accent3="accent3" accent4="accent4" accent5="accent5" accent6="accent6" hlink="hlink" folHlink="folHlink"/>
  <p:sldLayoutIdLst>
    <p:sldLayoutId id="2147484649" r:id="rId1"/>
    <p:sldLayoutId id="2147484650"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7BAF6A-0387-BFF2-6EFB-0A1152A33CD6}"/>
              </a:ext>
            </a:extLst>
          </p:cNvPr>
          <p:cNvSpPr>
            <a:spLocks noGrp="1" noChangeArrowheads="1"/>
          </p:cNvSpPr>
          <p:nvPr>
            <p:ph type="title"/>
          </p:nvPr>
        </p:nvSpPr>
        <p:spPr bwMode="auto">
          <a:xfrm>
            <a:off x="1028700" y="812800"/>
            <a:ext cx="1165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A276630-A679-2C12-53C5-77FCB91CAC77}"/>
              </a:ext>
            </a:extLst>
          </p:cNvPr>
          <p:cNvSpPr>
            <a:spLocks noGrp="1" noChangeArrowheads="1"/>
          </p:cNvSpPr>
          <p:nvPr>
            <p:ph type="body" idx="1"/>
          </p:nvPr>
        </p:nvSpPr>
        <p:spPr bwMode="auto">
          <a:xfrm>
            <a:off x="1028700" y="2641600"/>
            <a:ext cx="1165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ADCF45F-DE83-4F7B-9024-4E8421C51667}"/>
              </a:ext>
            </a:extLst>
          </p:cNvPr>
          <p:cNvSpPr>
            <a:spLocks noGrp="1" noChangeArrowheads="1"/>
          </p:cNvSpPr>
          <p:nvPr>
            <p:ph type="dt" sz="half" idx="2"/>
          </p:nvPr>
        </p:nvSpPr>
        <p:spPr bwMode="auto">
          <a:xfrm>
            <a:off x="1028700" y="8331200"/>
            <a:ext cx="28575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575"/>
            </a:lvl1pPr>
          </a:lstStyle>
          <a:p>
            <a:pPr>
              <a:defRPr/>
            </a:pPr>
            <a:endParaRPr lang="en-US"/>
          </a:p>
        </p:txBody>
      </p:sp>
      <p:sp>
        <p:nvSpPr>
          <p:cNvPr id="1029" name="Rectangle 5">
            <a:extLst>
              <a:ext uri="{FF2B5EF4-FFF2-40B4-BE49-F238E27FC236}">
                <a16:creationId xmlns:a16="http://schemas.microsoft.com/office/drawing/2014/main" id="{D4D430AE-AB40-1DDF-FC2E-0AC294577973}"/>
              </a:ext>
            </a:extLst>
          </p:cNvPr>
          <p:cNvSpPr>
            <a:spLocks noGrp="1" noChangeArrowheads="1"/>
          </p:cNvSpPr>
          <p:nvPr>
            <p:ph type="ftr" sz="quarter" idx="3"/>
          </p:nvPr>
        </p:nvSpPr>
        <p:spPr bwMode="auto">
          <a:xfrm>
            <a:off x="4686300" y="8331200"/>
            <a:ext cx="4343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75"/>
            </a:lvl1pPr>
          </a:lstStyle>
          <a:p>
            <a:pPr>
              <a:defRPr/>
            </a:pPr>
            <a:endParaRPr lang="en-US"/>
          </a:p>
        </p:txBody>
      </p:sp>
      <p:sp>
        <p:nvSpPr>
          <p:cNvPr id="1030" name="Rectangle 6">
            <a:extLst>
              <a:ext uri="{FF2B5EF4-FFF2-40B4-BE49-F238E27FC236}">
                <a16:creationId xmlns:a16="http://schemas.microsoft.com/office/drawing/2014/main" id="{4D6D7900-73D7-B98C-47C3-29F8770DFA4C}"/>
              </a:ext>
            </a:extLst>
          </p:cNvPr>
          <p:cNvSpPr>
            <a:spLocks noGrp="1" noChangeArrowheads="1"/>
          </p:cNvSpPr>
          <p:nvPr>
            <p:ph type="sldNum" sz="quarter" idx="4"/>
          </p:nvPr>
        </p:nvSpPr>
        <p:spPr bwMode="auto">
          <a:xfrm>
            <a:off x="9829800" y="8331200"/>
            <a:ext cx="28575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75" smtClean="0"/>
            </a:lvl1pPr>
          </a:lstStyle>
          <a:p>
            <a:pPr>
              <a:defRPr/>
            </a:pPr>
            <a:fld id="{B9D2B9B5-BB8D-4542-9C82-E47BE6C295D8}" type="slidenum">
              <a:rPr lang="en-US" altLang="en-US"/>
              <a:pPr>
                <a:defRPr/>
              </a:pPr>
              <a:t>‹#›</a:t>
            </a:fld>
            <a:endParaRPr lang="en-US" altLang="en-US"/>
          </a:p>
        </p:txBody>
      </p:sp>
    </p:spTree>
    <p:extLst>
      <p:ext uri="{BB962C8B-B14F-4D97-AF65-F5344CB8AC3E}">
        <p14:creationId xmlns:p14="http://schemas.microsoft.com/office/powerpoint/2010/main" val="1692091327"/>
      </p:ext>
    </p:extLst>
  </p:cSld>
  <p:clrMap bg1="lt1" tx1="dk1" bg2="lt2" tx2="dk2" accent1="accent1" accent2="accent2" accent3="accent3" accent4="accent4" accent5="accent5" accent6="accent6" hlink="hlink" folHlink="folHlink"/>
  <p:sldLayoutIdLst>
    <p:sldLayoutId id="2147484653" r:id="rId1"/>
    <p:sldLayoutId id="2147484654" r:id="rId2"/>
  </p:sldLayoutIdLst>
  <p:txStyles>
    <p:titleStyle>
      <a:lvl1pPr algn="ctr" rtl="0" eaLnBrk="0" fontAlgn="base" hangingPunct="0">
        <a:spcBef>
          <a:spcPct val="0"/>
        </a:spcBef>
        <a:spcAft>
          <a:spcPct val="0"/>
        </a:spcAft>
        <a:defRPr sz="4950">
          <a:solidFill>
            <a:schemeClr val="tx2"/>
          </a:solidFill>
          <a:latin typeface="+mj-lt"/>
          <a:ea typeface="+mj-ea"/>
          <a:cs typeface="+mj-cs"/>
        </a:defRPr>
      </a:lvl1pPr>
      <a:lvl2pPr algn="ctr" rtl="0" eaLnBrk="0" fontAlgn="base" hangingPunct="0">
        <a:spcBef>
          <a:spcPct val="0"/>
        </a:spcBef>
        <a:spcAft>
          <a:spcPct val="0"/>
        </a:spcAft>
        <a:defRPr sz="4950">
          <a:solidFill>
            <a:schemeClr val="tx2"/>
          </a:solidFill>
          <a:latin typeface="Times New Roman" pitchFamily="18" charset="0"/>
        </a:defRPr>
      </a:lvl2pPr>
      <a:lvl3pPr algn="ctr" rtl="0" eaLnBrk="0" fontAlgn="base" hangingPunct="0">
        <a:spcBef>
          <a:spcPct val="0"/>
        </a:spcBef>
        <a:spcAft>
          <a:spcPct val="0"/>
        </a:spcAft>
        <a:defRPr sz="4950">
          <a:solidFill>
            <a:schemeClr val="tx2"/>
          </a:solidFill>
          <a:latin typeface="Times New Roman" pitchFamily="18" charset="0"/>
        </a:defRPr>
      </a:lvl3pPr>
      <a:lvl4pPr algn="ctr" rtl="0" eaLnBrk="0" fontAlgn="base" hangingPunct="0">
        <a:spcBef>
          <a:spcPct val="0"/>
        </a:spcBef>
        <a:spcAft>
          <a:spcPct val="0"/>
        </a:spcAft>
        <a:defRPr sz="4950">
          <a:solidFill>
            <a:schemeClr val="tx2"/>
          </a:solidFill>
          <a:latin typeface="Times New Roman" pitchFamily="18" charset="0"/>
        </a:defRPr>
      </a:lvl4pPr>
      <a:lvl5pPr algn="ctr" rtl="0" eaLnBrk="0" fontAlgn="base" hangingPunct="0">
        <a:spcBef>
          <a:spcPct val="0"/>
        </a:spcBef>
        <a:spcAft>
          <a:spcPct val="0"/>
        </a:spcAft>
        <a:defRPr sz="4950">
          <a:solidFill>
            <a:schemeClr val="tx2"/>
          </a:solidFill>
          <a:latin typeface="Times New Roman" pitchFamily="18" charset="0"/>
        </a:defRPr>
      </a:lvl5pPr>
      <a:lvl6pPr marL="514350" algn="ctr" rtl="0" fontAlgn="base">
        <a:spcBef>
          <a:spcPct val="0"/>
        </a:spcBef>
        <a:spcAft>
          <a:spcPct val="0"/>
        </a:spcAft>
        <a:defRPr sz="4950">
          <a:solidFill>
            <a:schemeClr val="tx2"/>
          </a:solidFill>
          <a:latin typeface="Times New Roman" pitchFamily="18" charset="0"/>
        </a:defRPr>
      </a:lvl6pPr>
      <a:lvl7pPr marL="1028700" algn="ctr" rtl="0" fontAlgn="base">
        <a:spcBef>
          <a:spcPct val="0"/>
        </a:spcBef>
        <a:spcAft>
          <a:spcPct val="0"/>
        </a:spcAft>
        <a:defRPr sz="4950">
          <a:solidFill>
            <a:schemeClr val="tx2"/>
          </a:solidFill>
          <a:latin typeface="Times New Roman" pitchFamily="18" charset="0"/>
        </a:defRPr>
      </a:lvl7pPr>
      <a:lvl8pPr marL="1543050" algn="ctr" rtl="0" fontAlgn="base">
        <a:spcBef>
          <a:spcPct val="0"/>
        </a:spcBef>
        <a:spcAft>
          <a:spcPct val="0"/>
        </a:spcAft>
        <a:defRPr sz="4950">
          <a:solidFill>
            <a:schemeClr val="tx2"/>
          </a:solidFill>
          <a:latin typeface="Times New Roman" pitchFamily="18" charset="0"/>
        </a:defRPr>
      </a:lvl8pPr>
      <a:lvl9pPr marL="2057400" algn="ctr" rtl="0" fontAlgn="base">
        <a:spcBef>
          <a:spcPct val="0"/>
        </a:spcBef>
        <a:spcAft>
          <a:spcPct val="0"/>
        </a:spcAft>
        <a:defRPr sz="4950">
          <a:solidFill>
            <a:schemeClr val="tx2"/>
          </a:solidFill>
          <a:latin typeface="Times New Roman" pitchFamily="18" charset="0"/>
        </a:defRPr>
      </a:lvl9pPr>
    </p:titleStyle>
    <p:bodyStyle>
      <a:lvl1pPr marL="385763" indent="-385763" algn="l" rtl="0" eaLnBrk="0" fontAlgn="base" hangingPunct="0">
        <a:spcBef>
          <a:spcPct val="20000"/>
        </a:spcBef>
        <a:spcAft>
          <a:spcPct val="0"/>
        </a:spcAft>
        <a:buChar char="•"/>
        <a:defRPr sz="3600">
          <a:solidFill>
            <a:schemeClr val="tx1"/>
          </a:solidFill>
          <a:latin typeface="+mn-lt"/>
          <a:ea typeface="+mn-ea"/>
          <a:cs typeface="+mn-cs"/>
        </a:defRPr>
      </a:lvl1pPr>
      <a:lvl2pPr marL="835819" indent="-321469" algn="l" rtl="0" eaLnBrk="0" fontAlgn="base" hangingPunct="0">
        <a:spcBef>
          <a:spcPct val="20000"/>
        </a:spcBef>
        <a:spcAft>
          <a:spcPct val="0"/>
        </a:spcAft>
        <a:buChar char="–"/>
        <a:defRPr sz="3150">
          <a:solidFill>
            <a:schemeClr val="tx1"/>
          </a:solidFill>
          <a:latin typeface="+mn-lt"/>
        </a:defRPr>
      </a:lvl2pPr>
      <a:lvl3pPr marL="1285875" indent="-257175" algn="l" rtl="0" eaLnBrk="0" fontAlgn="base" hangingPunct="0">
        <a:spcBef>
          <a:spcPct val="20000"/>
        </a:spcBef>
        <a:spcAft>
          <a:spcPct val="0"/>
        </a:spcAft>
        <a:buChar char="•"/>
        <a:defRPr sz="2700">
          <a:solidFill>
            <a:schemeClr val="tx1"/>
          </a:solidFill>
          <a:latin typeface="+mn-lt"/>
        </a:defRPr>
      </a:lvl3pPr>
      <a:lvl4pPr marL="1800225" indent="-257175" algn="l" rtl="0" eaLnBrk="0" fontAlgn="base" hangingPunct="0">
        <a:spcBef>
          <a:spcPct val="20000"/>
        </a:spcBef>
        <a:spcAft>
          <a:spcPct val="0"/>
        </a:spcAft>
        <a:buChar char="–"/>
        <a:defRPr sz="2250">
          <a:solidFill>
            <a:schemeClr val="tx1"/>
          </a:solidFill>
          <a:latin typeface="+mn-lt"/>
        </a:defRPr>
      </a:lvl4pPr>
      <a:lvl5pPr marL="2314575" indent="-257175" algn="l" rtl="0" eaLnBrk="0" fontAlgn="base" hangingPunct="0">
        <a:spcBef>
          <a:spcPct val="20000"/>
        </a:spcBef>
        <a:spcAft>
          <a:spcPct val="0"/>
        </a:spcAft>
        <a:buChar char="»"/>
        <a:defRPr sz="2250">
          <a:solidFill>
            <a:schemeClr val="tx1"/>
          </a:solidFill>
          <a:latin typeface="+mn-lt"/>
        </a:defRPr>
      </a:lvl5pPr>
      <a:lvl6pPr marL="2828925" indent="-257175" algn="l" rtl="0" fontAlgn="base">
        <a:spcBef>
          <a:spcPct val="20000"/>
        </a:spcBef>
        <a:spcAft>
          <a:spcPct val="0"/>
        </a:spcAft>
        <a:buChar char="»"/>
        <a:defRPr sz="2250">
          <a:solidFill>
            <a:schemeClr val="tx1"/>
          </a:solidFill>
          <a:latin typeface="+mn-lt"/>
        </a:defRPr>
      </a:lvl6pPr>
      <a:lvl7pPr marL="3343275" indent="-257175" algn="l" rtl="0" fontAlgn="base">
        <a:spcBef>
          <a:spcPct val="20000"/>
        </a:spcBef>
        <a:spcAft>
          <a:spcPct val="0"/>
        </a:spcAft>
        <a:buChar char="»"/>
        <a:defRPr sz="2250">
          <a:solidFill>
            <a:schemeClr val="tx1"/>
          </a:solidFill>
          <a:latin typeface="+mn-lt"/>
        </a:defRPr>
      </a:lvl7pPr>
      <a:lvl8pPr marL="3857625" indent="-257175" algn="l" rtl="0" fontAlgn="base">
        <a:spcBef>
          <a:spcPct val="20000"/>
        </a:spcBef>
        <a:spcAft>
          <a:spcPct val="0"/>
        </a:spcAft>
        <a:buChar char="»"/>
        <a:defRPr sz="2250">
          <a:solidFill>
            <a:schemeClr val="tx1"/>
          </a:solidFill>
          <a:latin typeface="+mn-lt"/>
        </a:defRPr>
      </a:lvl8pPr>
      <a:lvl9pPr marL="4371975" indent="-257175" algn="l" rtl="0" fontAlgn="base">
        <a:spcBef>
          <a:spcPct val="20000"/>
        </a:spcBef>
        <a:spcAft>
          <a:spcPct val="0"/>
        </a:spcAft>
        <a:buChar char="»"/>
        <a:defRPr sz="2250">
          <a:solidFill>
            <a:schemeClr val="tx1"/>
          </a:solidFill>
          <a:latin typeface="+mn-lt"/>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707154-FFB4-9EA7-F2D8-EE0C76671734}"/>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192F7DE-487A-5D13-6588-71EE420EE7E7}"/>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209462A-F0C4-9A53-66DA-44C1BF0409FA}"/>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796E59E-0E53-D97F-8BD9-1B8D33C5654D}"/>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0F2C29AD-64C6-1A83-4750-3252A09F85E2}"/>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67"/>
            </a:lvl1pPr>
          </a:lstStyle>
          <a:p>
            <a:fld id="{A26C06E8-6354-4CC7-BBAD-FCDF1DD27683}" type="slidenum">
              <a:rPr lang="en-US" altLang="en-US"/>
              <a:pPr/>
              <a:t>‹#›</a:t>
            </a:fld>
            <a:endParaRPr lang="en-US" altLang="en-US"/>
          </a:p>
        </p:txBody>
      </p:sp>
    </p:spTree>
    <p:extLst>
      <p:ext uri="{BB962C8B-B14F-4D97-AF65-F5344CB8AC3E}">
        <p14:creationId xmlns:p14="http://schemas.microsoft.com/office/powerpoint/2010/main" val="622527725"/>
      </p:ext>
    </p:extLst>
  </p:cSld>
  <p:clrMap bg1="lt1" tx1="dk1" bg2="lt2" tx2="dk2" accent1="accent1" accent2="accent2" accent3="accent3" accent4="accent4" accent5="accent5" accent6="accent6" hlink="hlink" folHlink="folHlink"/>
  <p:sldLayoutIdLst>
    <p:sldLayoutId id="2147484656" r:id="rId1"/>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1"/>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12/1/2024</a:t>
            </a:fld>
            <a:endParaRPr lang="en-US" dirty="0"/>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97741955"/>
      </p:ext>
    </p:extLst>
  </p:cSld>
  <p:clrMap bg1="lt1" tx1="dk1" bg2="lt2" tx2="dk2" accent1="accent1" accent2="accent2" accent3="accent3" accent4="accent4" accent5="accent5" accent6="accent6" hlink="hlink" folHlink="folHlink"/>
  <p:sldLayoutIdLst>
    <p:sldLayoutId id="2147484659" r:id="rId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pxhere.com/en/photo/1101321"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21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CA26-865D-B1BD-B290-5EDB18164B3A}"/>
              </a:ext>
            </a:extLst>
          </p:cNvPr>
          <p:cNvSpPr>
            <a:spLocks noGrp="1"/>
          </p:cNvSpPr>
          <p:nvPr>
            <p:ph type="title"/>
          </p:nvPr>
        </p:nvSpPr>
        <p:spPr>
          <a:xfrm>
            <a:off x="685800" y="366184"/>
            <a:ext cx="12344400" cy="7558616"/>
          </a:xfrm>
        </p:spPr>
        <p:txBody>
          <a:bodyPr/>
          <a:lstStyle/>
          <a:p>
            <a:r>
              <a:rPr lang="en-US" sz="11500" b="1" dirty="0"/>
              <a:t>Lighting of the Advent Candles</a:t>
            </a:r>
          </a:p>
        </p:txBody>
      </p:sp>
    </p:spTree>
    <p:extLst>
      <p:ext uri="{BB962C8B-B14F-4D97-AF65-F5344CB8AC3E}">
        <p14:creationId xmlns:p14="http://schemas.microsoft.com/office/powerpoint/2010/main" val="325633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955156"/>
            <a:ext cx="13716000" cy="1474469"/>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br>
              <a:rPr lang="en-US" sz="10800" b="1" dirty="0">
                <a:latin typeface="Amasis MT Pro Black" panose="02040A04050005020304" pitchFamily="18" charset="0"/>
              </a:rPr>
            </a:br>
            <a:br>
              <a:rPr lang="en-US" sz="8100" b="1" dirty="0">
                <a:latin typeface="Amasis MT Pro Black" panose="02040A04050005020304" pitchFamily="18" charset="0"/>
              </a:rPr>
            </a:br>
            <a:r>
              <a:rPr lang="en-US" sz="8100" b="1" dirty="0"/>
              <a:t>Elder Roy Palk</a:t>
            </a:r>
            <a:br>
              <a:rPr lang="en-US" sz="8100" b="1" dirty="0"/>
            </a:br>
            <a:r>
              <a:rPr lang="en-US" sz="8100" b="1" dirty="0"/>
              <a:t> Liturgist</a:t>
            </a: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000" b="1" dirty="0"/>
              <a:t>We come from a world of darkness</a:t>
            </a:r>
            <a:endParaRPr lang="en-US" sz="6000" b="1" dirty="0"/>
          </a:p>
        </p:txBody>
      </p:sp>
    </p:spTree>
    <p:extLst>
      <p:ext uri="{BB962C8B-B14F-4D97-AF65-F5344CB8AC3E}">
        <p14:creationId xmlns:p14="http://schemas.microsoft.com/office/powerpoint/2010/main" val="164044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Into Christ’s world of light.</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E6228-219D-A99D-A54B-9E120B424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36FFE-CA3B-C6EF-8629-4F921DFC1D23}"/>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800" b="1" dirty="0"/>
              <a:t>We come from a world of weariness</a:t>
            </a:r>
            <a:endParaRPr lang="en-US" sz="6000" b="1" dirty="0"/>
          </a:p>
        </p:txBody>
      </p:sp>
    </p:spTree>
    <p:extLst>
      <p:ext uri="{BB962C8B-B14F-4D97-AF65-F5344CB8AC3E}">
        <p14:creationId xmlns:p14="http://schemas.microsoft.com/office/powerpoint/2010/main" val="388380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28A9-421B-102A-97DB-48DF055D02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EC2AB-023F-882F-664E-7346995678D5}"/>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Into God’s strength and hope.</a:t>
            </a:r>
            <a:endParaRPr lang="en-US" sz="7200" b="1" dirty="0">
              <a:solidFill>
                <a:srgbClr val="FF0000"/>
              </a:solidFill>
            </a:endParaRPr>
          </a:p>
        </p:txBody>
      </p:sp>
    </p:spTree>
    <p:extLst>
      <p:ext uri="{BB962C8B-B14F-4D97-AF65-F5344CB8AC3E}">
        <p14:creationId xmlns:p14="http://schemas.microsoft.com/office/powerpoint/2010/main" val="191796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08381-90C0-BB20-92E9-C778EBC57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3B1F8-75D3-BE51-D222-91A80BEF218F}"/>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800" b="1" dirty="0"/>
              <a:t>We come from a distracted world.</a:t>
            </a:r>
            <a:endParaRPr lang="en-US" sz="6000" b="1" dirty="0"/>
          </a:p>
        </p:txBody>
      </p:sp>
    </p:spTree>
    <p:extLst>
      <p:ext uri="{BB962C8B-B14F-4D97-AF65-F5344CB8AC3E}">
        <p14:creationId xmlns:p14="http://schemas.microsoft.com/office/powerpoint/2010/main" val="1635069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56EC6-42FB-3E68-8060-F60372F95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EF86F-59AE-59F8-48B2-16076173106E}"/>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8800" b="1" dirty="0">
                <a:solidFill>
                  <a:srgbClr val="FF0000"/>
                </a:solidFill>
              </a:rPr>
              <a:t>Strengthened by God’s Holy Spirit, we come to awaken our souls and watch for the coming of Christ.</a:t>
            </a:r>
            <a:endParaRPr lang="en-US" sz="7200" b="1" dirty="0">
              <a:solidFill>
                <a:srgbClr val="FF0000"/>
              </a:solidFill>
            </a:endParaRPr>
          </a:p>
        </p:txBody>
      </p:sp>
    </p:spTree>
    <p:extLst>
      <p:ext uri="{BB962C8B-B14F-4D97-AF65-F5344CB8AC3E}">
        <p14:creationId xmlns:p14="http://schemas.microsoft.com/office/powerpoint/2010/main" val="334413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60295"/>
            <a:ext cx="13002768" cy="4069081"/>
          </a:xfrm>
        </p:spPr>
        <p:txBody>
          <a:bodyPr/>
          <a:lstStyle/>
          <a:p>
            <a:endParaRPr lang="en-US" sz="6075" b="1" dirty="0"/>
          </a:p>
        </p:txBody>
      </p:sp>
    </p:spTree>
    <p:extLst>
      <p:ext uri="{BB962C8B-B14F-4D97-AF65-F5344CB8AC3E}">
        <p14:creationId xmlns:p14="http://schemas.microsoft.com/office/powerpoint/2010/main" val="351366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E4ACDF5-7DE6-C587-434B-4BD6CE966C3A}"/>
              </a:ext>
            </a:extLst>
          </p:cNvPr>
          <p:cNvSpPr>
            <a:spLocks noGrp="1" noChangeArrowheads="1"/>
          </p:cNvSpPr>
          <p:nvPr>
            <p:ph type="title"/>
          </p:nvPr>
        </p:nvSpPr>
        <p:spPr>
          <a:xfrm>
            <a:off x="2486025" y="3114675"/>
            <a:ext cx="8829675" cy="1285875"/>
          </a:xfrm>
        </p:spPr>
        <p:txBody>
          <a:bodyPr/>
          <a:lstStyle/>
          <a:p>
            <a:pPr eaLnBrk="1" hangingPunct="1"/>
            <a:r>
              <a:rPr lang="en-US" altLang="en-US" sz="8100" b="1" i="1">
                <a:solidFill>
                  <a:schemeClr val="tx1"/>
                </a:solidFill>
                <a:latin typeface="Arial Rounded MT Bold" panose="020F0704030504030204" pitchFamily="34" charset="0"/>
              </a:rPr>
              <a:t>Come,Thou Long Expected Jesus</a:t>
            </a:r>
            <a:endParaRPr lang="en-US" altLang="en-US" b="1">
              <a:solidFill>
                <a:schemeClr val="tx1"/>
              </a:solidFill>
            </a:endParaRPr>
          </a:p>
        </p:txBody>
      </p:sp>
      <p:sp>
        <p:nvSpPr>
          <p:cNvPr id="2051" name="Text Box 3">
            <a:extLst>
              <a:ext uri="{FF2B5EF4-FFF2-40B4-BE49-F238E27FC236}">
                <a16:creationId xmlns:a16="http://schemas.microsoft.com/office/drawing/2014/main" id="{50988EB1-7A51-9EF2-F596-0CAD2ADD4E49}"/>
              </a:ext>
            </a:extLst>
          </p:cNvPr>
          <p:cNvSpPr txBox="1">
            <a:spLocks noChangeArrowheads="1"/>
          </p:cNvSpPr>
          <p:nvPr/>
        </p:nvSpPr>
        <p:spPr bwMode="auto">
          <a:xfrm>
            <a:off x="4886325" y="5943601"/>
            <a:ext cx="411480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1028700" fontAlgn="base">
              <a:spcBef>
                <a:spcPct val="50000"/>
              </a:spcBef>
              <a:spcAft>
                <a:spcPct val="0"/>
              </a:spcAft>
              <a:buNone/>
            </a:pPr>
            <a:r>
              <a:rPr lang="en-US" altLang="en-US" sz="6750">
                <a:solidFill>
                  <a:srgbClr val="000000"/>
                </a:solidFill>
              </a:rPr>
              <a:t>Hymn 244</a:t>
            </a:r>
          </a:p>
        </p:txBody>
      </p:sp>
    </p:spTree>
    <p:extLst>
      <p:ext uri="{BB962C8B-B14F-4D97-AF65-F5344CB8AC3E}">
        <p14:creationId xmlns:p14="http://schemas.microsoft.com/office/powerpoint/2010/main" val="2969910294"/>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00F08313-DC5B-96AA-D0F8-E1E6ACA86D2B}"/>
              </a:ext>
            </a:extLst>
          </p:cNvPr>
          <p:cNvSpPr txBox="1">
            <a:spLocks noChangeArrowheads="1"/>
          </p:cNvSpPr>
          <p:nvPr/>
        </p:nvSpPr>
        <p:spPr bwMode="auto">
          <a:xfrm>
            <a:off x="1714500" y="714375"/>
            <a:ext cx="10287000" cy="639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028700" eaLnBrk="0" fontAlgn="base" hangingPunct="0">
              <a:spcBef>
                <a:spcPct val="0"/>
              </a:spcBef>
              <a:spcAft>
                <a:spcPct val="0"/>
              </a:spcAft>
              <a:buNone/>
            </a:pPr>
            <a:r>
              <a:rPr lang="en-US" altLang="en-US" sz="4500" b="1" i="1">
                <a:solidFill>
                  <a:srgbClr val="000000"/>
                </a:solidFill>
                <a:latin typeface="Arial Rounded MT Bold" panose="020F0704030504030204" pitchFamily="34" charset="0"/>
              </a:rPr>
              <a:t>Come, Thou long expected Jesus,</a:t>
            </a:r>
          </a:p>
          <a:p>
            <a:pPr defTabSz="1028700" eaLnBrk="0" fontAlgn="base" hangingPunct="0">
              <a:spcBef>
                <a:spcPct val="0"/>
              </a:spcBef>
              <a:spcAft>
                <a:spcPct val="0"/>
              </a:spcAft>
              <a:buNone/>
            </a:pPr>
            <a:r>
              <a:rPr lang="en-US" altLang="en-US" sz="4500" b="1" i="1">
                <a:solidFill>
                  <a:srgbClr val="000000"/>
                </a:solidFill>
                <a:latin typeface="Arial Rounded MT Bold" panose="020F0704030504030204" pitchFamily="34" charset="0"/>
              </a:rPr>
              <a:t>Born to set Thy people free;</a:t>
            </a:r>
          </a:p>
          <a:p>
            <a:pPr defTabSz="1028700" eaLnBrk="0" fontAlgn="base" hangingPunct="0">
              <a:spcBef>
                <a:spcPct val="0"/>
              </a:spcBef>
              <a:spcAft>
                <a:spcPct val="0"/>
              </a:spcAft>
              <a:buNone/>
            </a:pPr>
            <a:r>
              <a:rPr lang="en-US" altLang="en-US" sz="4500" b="1" i="1">
                <a:solidFill>
                  <a:srgbClr val="000000"/>
                </a:solidFill>
                <a:latin typeface="Arial Rounded MT Bold" panose="020F0704030504030204" pitchFamily="34" charset="0"/>
              </a:rPr>
              <a:t>From our fears and sins release us;</a:t>
            </a:r>
          </a:p>
          <a:p>
            <a:pPr defTabSz="1028700" eaLnBrk="0" fontAlgn="base" hangingPunct="0">
              <a:spcBef>
                <a:spcPct val="0"/>
              </a:spcBef>
              <a:spcAft>
                <a:spcPct val="0"/>
              </a:spcAft>
              <a:buNone/>
            </a:pPr>
            <a:r>
              <a:rPr lang="en-US" altLang="en-US" sz="4500" b="1" i="1">
                <a:solidFill>
                  <a:srgbClr val="000000"/>
                </a:solidFill>
                <a:latin typeface="Arial Rounded MT Bold" panose="020F0704030504030204" pitchFamily="34" charset="0"/>
              </a:rPr>
              <a:t>Let us find our rest in Thee.</a:t>
            </a:r>
          </a:p>
          <a:p>
            <a:pPr defTabSz="1028700" eaLnBrk="0" fontAlgn="base" hangingPunct="0">
              <a:spcBef>
                <a:spcPct val="0"/>
              </a:spcBef>
              <a:spcAft>
                <a:spcPct val="0"/>
              </a:spcAft>
              <a:buNone/>
            </a:pPr>
            <a:r>
              <a:rPr lang="en-US" altLang="en-US" sz="4500" b="1" i="1">
                <a:solidFill>
                  <a:srgbClr val="000000"/>
                </a:solidFill>
                <a:latin typeface="Arial Rounded MT Bold" panose="020F0704030504030204" pitchFamily="34" charset="0"/>
              </a:rPr>
              <a:t>Israel’s strength and consolation;</a:t>
            </a:r>
          </a:p>
          <a:p>
            <a:pPr defTabSz="1028700" eaLnBrk="0" fontAlgn="base" hangingPunct="0">
              <a:spcBef>
                <a:spcPct val="0"/>
              </a:spcBef>
              <a:spcAft>
                <a:spcPct val="0"/>
              </a:spcAft>
              <a:buNone/>
            </a:pPr>
            <a:r>
              <a:rPr lang="en-US" altLang="en-US" sz="4500" b="1" i="1">
                <a:solidFill>
                  <a:srgbClr val="000000"/>
                </a:solidFill>
                <a:latin typeface="Arial Rounded MT Bold" panose="020F0704030504030204" pitchFamily="34" charset="0"/>
              </a:rPr>
              <a:t>Hope of all the earth Thou art;</a:t>
            </a:r>
          </a:p>
          <a:p>
            <a:pPr defTabSz="1028700" eaLnBrk="0" fontAlgn="base" hangingPunct="0">
              <a:spcBef>
                <a:spcPct val="0"/>
              </a:spcBef>
              <a:spcAft>
                <a:spcPct val="0"/>
              </a:spcAft>
              <a:buNone/>
            </a:pPr>
            <a:r>
              <a:rPr lang="en-US" altLang="en-US" sz="4500" b="1" i="1">
                <a:solidFill>
                  <a:srgbClr val="000000"/>
                </a:solidFill>
                <a:latin typeface="Arial Rounded MT Bold" panose="020F0704030504030204" pitchFamily="34" charset="0"/>
              </a:rPr>
              <a:t>Dear Desire of every nation,</a:t>
            </a:r>
          </a:p>
          <a:p>
            <a:pPr defTabSz="1028700" eaLnBrk="0" fontAlgn="base" hangingPunct="0">
              <a:spcBef>
                <a:spcPct val="0"/>
              </a:spcBef>
              <a:spcAft>
                <a:spcPct val="0"/>
              </a:spcAft>
              <a:buNone/>
            </a:pPr>
            <a:r>
              <a:rPr lang="en-US" altLang="en-US" sz="4500" b="1" i="1">
                <a:solidFill>
                  <a:srgbClr val="000000"/>
                </a:solidFill>
                <a:latin typeface="Arial Rounded MT Bold" panose="020F0704030504030204" pitchFamily="34" charset="0"/>
              </a:rPr>
              <a:t>Joy of every longing heart.</a:t>
            </a:r>
          </a:p>
          <a:p>
            <a:pPr defTabSz="1028700" eaLnBrk="0" fontAlgn="base" hangingPunct="0">
              <a:spcBef>
                <a:spcPct val="0"/>
              </a:spcBef>
              <a:spcAft>
                <a:spcPct val="0"/>
              </a:spcAft>
              <a:buNone/>
            </a:pPr>
            <a:endParaRPr lang="en-US" altLang="en-US" sz="2250">
              <a:solidFill>
                <a:srgbClr val="FFFFFF"/>
              </a:solidFill>
              <a:latin typeface="Arial Rounded MT Bold" panose="020F0704030504030204" pitchFamily="34" charset="0"/>
            </a:endParaRPr>
          </a:p>
          <a:p>
            <a:pPr defTabSz="1028700" eaLnBrk="0" fontAlgn="base" hangingPunct="0">
              <a:spcBef>
                <a:spcPct val="0"/>
              </a:spcBef>
              <a:spcAft>
                <a:spcPct val="0"/>
              </a:spcAft>
              <a:buNone/>
            </a:pPr>
            <a:r>
              <a:rPr lang="en-US" altLang="en-US" sz="2700">
                <a:solidFill>
                  <a:srgbClr val="FFFFFF"/>
                </a:solidFill>
                <a:latin typeface="Times" panose="02020603050405020304" pitchFamily="18" charset="0"/>
              </a:rPr>
              <a:t>						        		</a:t>
            </a:r>
          </a:p>
        </p:txBody>
      </p:sp>
    </p:spTree>
    <p:extLst>
      <p:ext uri="{BB962C8B-B14F-4D97-AF65-F5344CB8AC3E}">
        <p14:creationId xmlns:p14="http://schemas.microsoft.com/office/powerpoint/2010/main" val="2954501664"/>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1F3D110E-2679-84C0-A859-FEF998655647}"/>
              </a:ext>
            </a:extLst>
          </p:cNvPr>
          <p:cNvSpPr txBox="1">
            <a:spLocks noChangeArrowheads="1"/>
          </p:cNvSpPr>
          <p:nvPr/>
        </p:nvSpPr>
        <p:spPr bwMode="auto">
          <a:xfrm>
            <a:off x="1714500" y="714375"/>
            <a:ext cx="10287000" cy="770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028700" eaLnBrk="0" fontAlgn="base" hangingPunct="0">
              <a:spcBef>
                <a:spcPct val="0"/>
              </a:spcBef>
              <a:spcAft>
                <a:spcPct val="0"/>
              </a:spcAft>
              <a:buNone/>
            </a:pPr>
            <a:r>
              <a:rPr lang="en-US" altLang="en-US" sz="4950" b="1" i="1">
                <a:solidFill>
                  <a:srgbClr val="000000"/>
                </a:solidFill>
                <a:latin typeface="Arial Rounded MT Bold" panose="020F0704030504030204" pitchFamily="34" charset="0"/>
              </a:rPr>
              <a:t>Born Thy people to deliver,</a:t>
            </a:r>
          </a:p>
          <a:p>
            <a:pPr defTabSz="1028700" eaLnBrk="0" fontAlgn="base" hangingPunct="0">
              <a:spcBef>
                <a:spcPct val="0"/>
              </a:spcBef>
              <a:spcAft>
                <a:spcPct val="0"/>
              </a:spcAft>
              <a:buNone/>
            </a:pPr>
            <a:r>
              <a:rPr lang="en-US" altLang="en-US" sz="4950" b="1" i="1">
                <a:solidFill>
                  <a:srgbClr val="000000"/>
                </a:solidFill>
                <a:latin typeface="Arial Rounded MT Bold" panose="020F0704030504030204" pitchFamily="34" charset="0"/>
              </a:rPr>
              <a:t>Born a child and yet a king.</a:t>
            </a:r>
          </a:p>
          <a:p>
            <a:pPr defTabSz="1028700" eaLnBrk="0" fontAlgn="base" hangingPunct="0">
              <a:spcBef>
                <a:spcPct val="0"/>
              </a:spcBef>
              <a:spcAft>
                <a:spcPct val="0"/>
              </a:spcAft>
              <a:buNone/>
            </a:pPr>
            <a:r>
              <a:rPr lang="en-US" altLang="en-US" sz="4950" b="1" i="1">
                <a:solidFill>
                  <a:srgbClr val="000000"/>
                </a:solidFill>
                <a:latin typeface="Arial Rounded MT Bold" panose="020F0704030504030204" pitchFamily="34" charset="0"/>
              </a:rPr>
              <a:t>Born to reign in us forever,</a:t>
            </a:r>
          </a:p>
          <a:p>
            <a:pPr defTabSz="1028700" eaLnBrk="0" fontAlgn="base" hangingPunct="0">
              <a:spcBef>
                <a:spcPct val="0"/>
              </a:spcBef>
              <a:spcAft>
                <a:spcPct val="0"/>
              </a:spcAft>
              <a:buNone/>
            </a:pPr>
            <a:r>
              <a:rPr lang="en-US" altLang="en-US" sz="4950" b="1" i="1">
                <a:solidFill>
                  <a:srgbClr val="000000"/>
                </a:solidFill>
                <a:latin typeface="Arial Rounded MT Bold" panose="020F0704030504030204" pitchFamily="34" charset="0"/>
              </a:rPr>
              <a:t>Now Thy gracious kingdom bring.</a:t>
            </a:r>
          </a:p>
          <a:p>
            <a:pPr defTabSz="1028700" eaLnBrk="0" fontAlgn="base" hangingPunct="0">
              <a:spcBef>
                <a:spcPct val="0"/>
              </a:spcBef>
              <a:spcAft>
                <a:spcPct val="0"/>
              </a:spcAft>
              <a:buNone/>
            </a:pPr>
            <a:r>
              <a:rPr lang="en-US" altLang="en-US" sz="4950" b="1" i="1">
                <a:solidFill>
                  <a:srgbClr val="000000"/>
                </a:solidFill>
                <a:latin typeface="Arial Rounded MT Bold" panose="020F0704030504030204" pitchFamily="34" charset="0"/>
              </a:rPr>
              <a:t>By Thine own eternal Spirit</a:t>
            </a:r>
          </a:p>
          <a:p>
            <a:pPr defTabSz="1028700" eaLnBrk="0" fontAlgn="base" hangingPunct="0">
              <a:spcBef>
                <a:spcPct val="0"/>
              </a:spcBef>
              <a:spcAft>
                <a:spcPct val="0"/>
              </a:spcAft>
              <a:buNone/>
            </a:pPr>
            <a:r>
              <a:rPr lang="en-US" altLang="en-US" sz="4950" b="1" i="1">
                <a:solidFill>
                  <a:srgbClr val="000000"/>
                </a:solidFill>
                <a:latin typeface="Arial Rounded MT Bold" panose="020F0704030504030204" pitchFamily="34" charset="0"/>
              </a:rPr>
              <a:t>Rule in all our hearts alone;</a:t>
            </a:r>
          </a:p>
          <a:p>
            <a:pPr defTabSz="1028700" eaLnBrk="0" fontAlgn="base" hangingPunct="0">
              <a:spcBef>
                <a:spcPct val="0"/>
              </a:spcBef>
              <a:spcAft>
                <a:spcPct val="0"/>
              </a:spcAft>
              <a:buNone/>
            </a:pPr>
            <a:r>
              <a:rPr lang="en-US" altLang="en-US" sz="4950" b="1" i="1">
                <a:solidFill>
                  <a:srgbClr val="000000"/>
                </a:solidFill>
                <a:latin typeface="Arial Rounded MT Bold" panose="020F0704030504030204" pitchFamily="34" charset="0"/>
              </a:rPr>
              <a:t>By Thine all sufficient merit,</a:t>
            </a:r>
          </a:p>
          <a:p>
            <a:pPr defTabSz="1028700" eaLnBrk="0" fontAlgn="base" hangingPunct="0">
              <a:spcBef>
                <a:spcPct val="0"/>
              </a:spcBef>
              <a:spcAft>
                <a:spcPct val="0"/>
              </a:spcAft>
              <a:buNone/>
            </a:pPr>
            <a:r>
              <a:rPr lang="en-US" altLang="en-US" sz="4950" b="1" i="1">
                <a:solidFill>
                  <a:srgbClr val="000000"/>
                </a:solidFill>
                <a:latin typeface="Arial Rounded MT Bold" panose="020F0704030504030204" pitchFamily="34" charset="0"/>
              </a:rPr>
              <a:t>Raise us to Thy glorious throne.</a:t>
            </a:r>
            <a:endParaRPr lang="en-US" altLang="en-US" sz="4950" b="1" i="1">
              <a:solidFill>
                <a:srgbClr val="000000"/>
              </a:solidFill>
              <a:latin typeface="Times" panose="02020603050405020304" pitchFamily="18" charset="0"/>
            </a:endParaRPr>
          </a:p>
          <a:p>
            <a:pPr defTabSz="1028700" eaLnBrk="0" fontAlgn="base" hangingPunct="0">
              <a:spcBef>
                <a:spcPct val="0"/>
              </a:spcBef>
              <a:spcAft>
                <a:spcPct val="0"/>
              </a:spcAft>
              <a:buNone/>
            </a:pPr>
            <a:endParaRPr lang="en-US" altLang="en-US" sz="2250" b="1" i="1">
              <a:solidFill>
                <a:srgbClr val="FFFFFF"/>
              </a:solidFill>
              <a:latin typeface="Times" panose="02020603050405020304" pitchFamily="18" charset="0"/>
            </a:endParaRPr>
          </a:p>
          <a:p>
            <a:pPr defTabSz="1028700" eaLnBrk="0" fontAlgn="base" hangingPunct="0">
              <a:spcBef>
                <a:spcPct val="0"/>
              </a:spcBef>
              <a:spcAft>
                <a:spcPct val="0"/>
              </a:spcAft>
              <a:buNone/>
            </a:pPr>
            <a:r>
              <a:rPr lang="en-US" altLang="en-US" sz="2700" b="1" i="1">
                <a:solidFill>
                  <a:srgbClr val="FFFFFF"/>
                </a:solidFill>
                <a:latin typeface="Times" panose="02020603050405020304" pitchFamily="18" charset="0"/>
              </a:rPr>
              <a:t>*						       		</a:t>
            </a:r>
          </a:p>
        </p:txBody>
      </p:sp>
    </p:spTree>
    <p:extLst>
      <p:ext uri="{BB962C8B-B14F-4D97-AF65-F5344CB8AC3E}">
        <p14:creationId xmlns:p14="http://schemas.microsoft.com/office/powerpoint/2010/main" val="3425590704"/>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83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E4ACDF5-7DE6-C587-434B-4BD6CE966C3A}"/>
              </a:ext>
            </a:extLst>
          </p:cNvPr>
          <p:cNvSpPr>
            <a:spLocks noGrp="1" noChangeArrowheads="1"/>
          </p:cNvSpPr>
          <p:nvPr>
            <p:ph type="title"/>
          </p:nvPr>
        </p:nvSpPr>
        <p:spPr>
          <a:xfrm>
            <a:off x="2486025" y="3114675"/>
            <a:ext cx="8829675" cy="1285875"/>
          </a:xfrm>
        </p:spPr>
        <p:txBody>
          <a:bodyPr/>
          <a:lstStyle/>
          <a:p>
            <a:pPr eaLnBrk="1" hangingPunct="1"/>
            <a:r>
              <a:rPr lang="en-US" altLang="en-US" sz="8100" b="1" i="1">
                <a:latin typeface="Arial Rounded MT Bold" panose="020F0704030504030204" pitchFamily="34" charset="0"/>
              </a:rPr>
              <a:t>Come,Thou Long Expected Jesus</a:t>
            </a:r>
            <a:endParaRPr lang="en-US" altLang="en-US" b="1">
              <a:solidFill>
                <a:schemeClr val="tx1"/>
              </a:solidFill>
            </a:endParaRPr>
          </a:p>
        </p:txBody>
      </p:sp>
      <p:sp>
        <p:nvSpPr>
          <p:cNvPr id="2051" name="Text Box 3">
            <a:extLst>
              <a:ext uri="{FF2B5EF4-FFF2-40B4-BE49-F238E27FC236}">
                <a16:creationId xmlns:a16="http://schemas.microsoft.com/office/drawing/2014/main" id="{50988EB1-7A51-9EF2-F596-0CAD2ADD4E49}"/>
              </a:ext>
            </a:extLst>
          </p:cNvPr>
          <p:cNvSpPr txBox="1">
            <a:spLocks noChangeArrowheads="1"/>
          </p:cNvSpPr>
          <p:nvPr/>
        </p:nvSpPr>
        <p:spPr bwMode="auto">
          <a:xfrm>
            <a:off x="4886325" y="5943601"/>
            <a:ext cx="411480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6750"/>
              <a:t>Hymn 244</a:t>
            </a:r>
          </a:p>
        </p:txBody>
      </p:sp>
    </p:spTree>
    <p:extLst>
      <p:ext uri="{BB962C8B-B14F-4D97-AF65-F5344CB8AC3E}">
        <p14:creationId xmlns:p14="http://schemas.microsoft.com/office/powerpoint/2010/main" val="1131767402"/>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00F08313-DC5B-96AA-D0F8-E1E6ACA86D2B}"/>
              </a:ext>
            </a:extLst>
          </p:cNvPr>
          <p:cNvSpPr txBox="1">
            <a:spLocks noChangeArrowheads="1"/>
          </p:cNvSpPr>
          <p:nvPr/>
        </p:nvSpPr>
        <p:spPr bwMode="auto">
          <a:xfrm>
            <a:off x="1714500" y="714375"/>
            <a:ext cx="10287000" cy="639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500" b="1" i="1">
                <a:latin typeface="Arial Rounded MT Bold" panose="020F0704030504030204" pitchFamily="34" charset="0"/>
              </a:rPr>
              <a:t>Come, Thou long expected Jesus,</a:t>
            </a:r>
          </a:p>
          <a:p>
            <a:pPr>
              <a:spcBef>
                <a:spcPct val="0"/>
              </a:spcBef>
              <a:buFontTx/>
              <a:buNone/>
            </a:pPr>
            <a:r>
              <a:rPr lang="en-US" altLang="en-US" sz="4500" b="1" i="1">
                <a:latin typeface="Arial Rounded MT Bold" panose="020F0704030504030204" pitchFamily="34" charset="0"/>
              </a:rPr>
              <a:t>Born to set Thy people free;</a:t>
            </a:r>
          </a:p>
          <a:p>
            <a:pPr>
              <a:spcBef>
                <a:spcPct val="0"/>
              </a:spcBef>
              <a:buFontTx/>
              <a:buNone/>
            </a:pPr>
            <a:r>
              <a:rPr lang="en-US" altLang="en-US" sz="4500" b="1" i="1">
                <a:latin typeface="Arial Rounded MT Bold" panose="020F0704030504030204" pitchFamily="34" charset="0"/>
              </a:rPr>
              <a:t>From our fears and sins release us;</a:t>
            </a:r>
          </a:p>
          <a:p>
            <a:pPr>
              <a:spcBef>
                <a:spcPct val="0"/>
              </a:spcBef>
              <a:buFontTx/>
              <a:buNone/>
            </a:pPr>
            <a:r>
              <a:rPr lang="en-US" altLang="en-US" sz="4500" b="1" i="1">
                <a:latin typeface="Arial Rounded MT Bold" panose="020F0704030504030204" pitchFamily="34" charset="0"/>
              </a:rPr>
              <a:t>Let us find our rest in Thee.</a:t>
            </a:r>
          </a:p>
          <a:p>
            <a:pPr>
              <a:spcBef>
                <a:spcPct val="0"/>
              </a:spcBef>
              <a:buFontTx/>
              <a:buNone/>
            </a:pPr>
            <a:r>
              <a:rPr lang="en-US" altLang="en-US" sz="4500" b="1" i="1">
                <a:latin typeface="Arial Rounded MT Bold" panose="020F0704030504030204" pitchFamily="34" charset="0"/>
              </a:rPr>
              <a:t>Israel’s strength and consolation;</a:t>
            </a:r>
          </a:p>
          <a:p>
            <a:pPr>
              <a:spcBef>
                <a:spcPct val="0"/>
              </a:spcBef>
              <a:buFontTx/>
              <a:buNone/>
            </a:pPr>
            <a:r>
              <a:rPr lang="en-US" altLang="en-US" sz="4500" b="1" i="1">
                <a:latin typeface="Arial Rounded MT Bold" panose="020F0704030504030204" pitchFamily="34" charset="0"/>
              </a:rPr>
              <a:t>Hope of all the earth Thou art;</a:t>
            </a:r>
          </a:p>
          <a:p>
            <a:pPr>
              <a:spcBef>
                <a:spcPct val="0"/>
              </a:spcBef>
              <a:buFontTx/>
              <a:buNone/>
            </a:pPr>
            <a:r>
              <a:rPr lang="en-US" altLang="en-US" sz="4500" b="1" i="1">
                <a:latin typeface="Arial Rounded MT Bold" panose="020F0704030504030204" pitchFamily="34" charset="0"/>
              </a:rPr>
              <a:t>Dear Desire of every nation,</a:t>
            </a:r>
          </a:p>
          <a:p>
            <a:pPr>
              <a:spcBef>
                <a:spcPct val="0"/>
              </a:spcBef>
              <a:buFontTx/>
              <a:buNone/>
            </a:pPr>
            <a:r>
              <a:rPr lang="en-US" altLang="en-US" sz="4500" b="1" i="1">
                <a:latin typeface="Arial Rounded MT Bold" panose="020F0704030504030204" pitchFamily="34" charset="0"/>
              </a:rPr>
              <a:t>Joy of every longing heart.</a:t>
            </a:r>
          </a:p>
          <a:p>
            <a:pPr>
              <a:spcBef>
                <a:spcPct val="0"/>
              </a:spcBef>
              <a:buFontTx/>
              <a:buNone/>
            </a:pPr>
            <a:endParaRPr lang="en-US" altLang="en-US" sz="2250">
              <a:solidFill>
                <a:schemeClr val="bg1"/>
              </a:solidFill>
              <a:latin typeface="Arial Rounded MT Bold" panose="020F0704030504030204" pitchFamily="34" charset="0"/>
            </a:endParaRPr>
          </a:p>
          <a:p>
            <a:pPr>
              <a:spcBef>
                <a:spcPct val="0"/>
              </a:spcBef>
              <a:buFontTx/>
              <a:buNone/>
            </a:pPr>
            <a:r>
              <a:rPr lang="en-US" altLang="en-US" sz="2700">
                <a:solidFill>
                  <a:schemeClr val="bg1"/>
                </a:solidFill>
                <a:latin typeface="Times" panose="02020603050405020304" pitchFamily="18" charset="0"/>
              </a:rPr>
              <a:t>						        		</a:t>
            </a:r>
          </a:p>
        </p:txBody>
      </p:sp>
    </p:spTree>
    <p:extLst>
      <p:ext uri="{BB962C8B-B14F-4D97-AF65-F5344CB8AC3E}">
        <p14:creationId xmlns:p14="http://schemas.microsoft.com/office/powerpoint/2010/main" val="878651102"/>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1F3D110E-2679-84C0-A859-FEF998655647}"/>
              </a:ext>
            </a:extLst>
          </p:cNvPr>
          <p:cNvSpPr txBox="1">
            <a:spLocks noChangeArrowheads="1"/>
          </p:cNvSpPr>
          <p:nvPr/>
        </p:nvSpPr>
        <p:spPr bwMode="auto">
          <a:xfrm>
            <a:off x="1714500" y="714375"/>
            <a:ext cx="10287000" cy="770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950" b="1" i="1">
                <a:latin typeface="Arial Rounded MT Bold" panose="020F0704030504030204" pitchFamily="34" charset="0"/>
              </a:rPr>
              <a:t>Born Thy people to deliver,</a:t>
            </a:r>
          </a:p>
          <a:p>
            <a:pPr>
              <a:spcBef>
                <a:spcPct val="0"/>
              </a:spcBef>
              <a:buFontTx/>
              <a:buNone/>
            </a:pPr>
            <a:r>
              <a:rPr lang="en-US" altLang="en-US" sz="4950" b="1" i="1">
                <a:latin typeface="Arial Rounded MT Bold" panose="020F0704030504030204" pitchFamily="34" charset="0"/>
              </a:rPr>
              <a:t>Born a child and yet a king.</a:t>
            </a:r>
          </a:p>
          <a:p>
            <a:pPr>
              <a:spcBef>
                <a:spcPct val="0"/>
              </a:spcBef>
              <a:buFontTx/>
              <a:buNone/>
            </a:pPr>
            <a:r>
              <a:rPr lang="en-US" altLang="en-US" sz="4950" b="1" i="1">
                <a:latin typeface="Arial Rounded MT Bold" panose="020F0704030504030204" pitchFamily="34" charset="0"/>
              </a:rPr>
              <a:t>Born to reign in us forever,</a:t>
            </a:r>
          </a:p>
          <a:p>
            <a:pPr>
              <a:spcBef>
                <a:spcPct val="0"/>
              </a:spcBef>
              <a:buFontTx/>
              <a:buNone/>
            </a:pPr>
            <a:r>
              <a:rPr lang="en-US" altLang="en-US" sz="4950" b="1" i="1">
                <a:latin typeface="Arial Rounded MT Bold" panose="020F0704030504030204" pitchFamily="34" charset="0"/>
              </a:rPr>
              <a:t>Now Thy gracious kingdom bring.</a:t>
            </a:r>
          </a:p>
          <a:p>
            <a:pPr>
              <a:spcBef>
                <a:spcPct val="0"/>
              </a:spcBef>
              <a:buFontTx/>
              <a:buNone/>
            </a:pPr>
            <a:r>
              <a:rPr lang="en-US" altLang="en-US" sz="4950" b="1" i="1">
                <a:latin typeface="Arial Rounded MT Bold" panose="020F0704030504030204" pitchFamily="34" charset="0"/>
              </a:rPr>
              <a:t>By Thine own eternal Spirit</a:t>
            </a:r>
          </a:p>
          <a:p>
            <a:pPr>
              <a:spcBef>
                <a:spcPct val="0"/>
              </a:spcBef>
              <a:buFontTx/>
              <a:buNone/>
            </a:pPr>
            <a:r>
              <a:rPr lang="en-US" altLang="en-US" sz="4950" b="1" i="1">
                <a:latin typeface="Arial Rounded MT Bold" panose="020F0704030504030204" pitchFamily="34" charset="0"/>
              </a:rPr>
              <a:t>Rule in all our hearts alone;</a:t>
            </a:r>
          </a:p>
          <a:p>
            <a:pPr>
              <a:spcBef>
                <a:spcPct val="0"/>
              </a:spcBef>
              <a:buFontTx/>
              <a:buNone/>
            </a:pPr>
            <a:r>
              <a:rPr lang="en-US" altLang="en-US" sz="4950" b="1" i="1">
                <a:latin typeface="Arial Rounded MT Bold" panose="020F0704030504030204" pitchFamily="34" charset="0"/>
              </a:rPr>
              <a:t>By Thine all sufficient merit,</a:t>
            </a:r>
          </a:p>
          <a:p>
            <a:pPr>
              <a:spcBef>
                <a:spcPct val="0"/>
              </a:spcBef>
              <a:buFontTx/>
              <a:buNone/>
            </a:pPr>
            <a:r>
              <a:rPr lang="en-US" altLang="en-US" sz="4950" b="1" i="1">
                <a:latin typeface="Arial Rounded MT Bold" panose="020F0704030504030204" pitchFamily="34" charset="0"/>
              </a:rPr>
              <a:t>Raise us to Thy glorious throne.</a:t>
            </a:r>
            <a:endParaRPr lang="en-US" altLang="en-US" sz="4950" b="1" i="1">
              <a:latin typeface="Times" panose="02020603050405020304" pitchFamily="18" charset="0"/>
            </a:endParaRPr>
          </a:p>
          <a:p>
            <a:pPr>
              <a:spcBef>
                <a:spcPct val="0"/>
              </a:spcBef>
              <a:buFontTx/>
              <a:buNone/>
            </a:pPr>
            <a:endParaRPr lang="en-US" altLang="en-US" sz="2250" b="1" i="1">
              <a:solidFill>
                <a:schemeClr val="bg1"/>
              </a:solidFill>
              <a:latin typeface="Times" panose="02020603050405020304" pitchFamily="18" charset="0"/>
            </a:endParaRPr>
          </a:p>
          <a:p>
            <a:pPr>
              <a:spcBef>
                <a:spcPct val="0"/>
              </a:spcBef>
              <a:buFontTx/>
              <a:buNone/>
            </a:pPr>
            <a:r>
              <a:rPr lang="en-US" altLang="en-US" sz="2700" b="1" i="1">
                <a:solidFill>
                  <a:schemeClr val="bg1"/>
                </a:solidFill>
                <a:latin typeface="Times" panose="02020603050405020304" pitchFamily="18" charset="0"/>
              </a:rPr>
              <a:t>*						       		</a:t>
            </a:r>
          </a:p>
        </p:txBody>
      </p:sp>
    </p:spTree>
    <p:extLst>
      <p:ext uri="{BB962C8B-B14F-4D97-AF65-F5344CB8AC3E}">
        <p14:creationId xmlns:p14="http://schemas.microsoft.com/office/powerpoint/2010/main" val="358650943"/>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41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1959429"/>
            <a:ext cx="13002768" cy="5510076"/>
          </a:xfrm>
        </p:spPr>
        <p:txBody>
          <a:bodyPr/>
          <a:lstStyle/>
          <a:p>
            <a:r>
              <a:rPr lang="en-US" sz="8000" b="1" u="sng" dirty="0"/>
              <a:t>Reader</a:t>
            </a:r>
            <a:r>
              <a:rPr lang="en-US" sz="8000" b="1" dirty="0"/>
              <a:t>: </a:t>
            </a:r>
            <a:br>
              <a:rPr lang="en-US" sz="8000" b="1" dirty="0"/>
            </a:br>
            <a:r>
              <a:rPr lang="en-US" sz="7200" b="1" dirty="0"/>
              <a:t>O Lord Christ, we confess our willingness to be loved </a:t>
            </a:r>
            <a:endParaRPr lang="en-US" sz="6000" b="1" dirty="0"/>
          </a:p>
        </p:txBody>
      </p:sp>
    </p:spTree>
    <p:extLst>
      <p:ext uri="{BB962C8B-B14F-4D97-AF65-F5344CB8AC3E}">
        <p14:creationId xmlns:p14="http://schemas.microsoft.com/office/powerpoint/2010/main" val="2311773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0EF5-50CF-18AA-2EA0-3D9D44794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08101-B92A-27A0-884C-E210ACEB0450}"/>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8000" b="1" dirty="0">
                <a:solidFill>
                  <a:srgbClr val="FF0000"/>
                </a:solidFill>
              </a:rPr>
              <a:t>but also confess our reluctance to love others.</a:t>
            </a:r>
            <a:endParaRPr lang="en-US" sz="7200" b="1" dirty="0">
              <a:solidFill>
                <a:srgbClr val="FF0000"/>
              </a:solidFill>
            </a:endParaRPr>
          </a:p>
        </p:txBody>
      </p:sp>
    </p:spTree>
    <p:extLst>
      <p:ext uri="{BB962C8B-B14F-4D97-AF65-F5344CB8AC3E}">
        <p14:creationId xmlns:p14="http://schemas.microsoft.com/office/powerpoint/2010/main" val="298960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1F594-D776-7C83-150B-08ABA15A2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1C705-16B8-E3D0-A650-BAC823E18FC5}"/>
              </a:ext>
            </a:extLst>
          </p:cNvPr>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We confess our readiness to accept Your forgiving love,</a:t>
            </a:r>
            <a:endParaRPr lang="en-US" sz="6075" b="1" dirty="0"/>
          </a:p>
        </p:txBody>
      </p:sp>
    </p:spTree>
    <p:extLst>
      <p:ext uri="{BB962C8B-B14F-4D97-AF65-F5344CB8AC3E}">
        <p14:creationId xmlns:p14="http://schemas.microsoft.com/office/powerpoint/2010/main" val="3738082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D88E-D71E-3F01-7E9B-F700B5F1B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C3900-BE95-7E80-8003-CA99447E6456}"/>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8000" b="1" dirty="0">
                <a:solidFill>
                  <a:srgbClr val="FF0000"/>
                </a:solidFill>
              </a:rPr>
              <a:t>but also our refusal to forgive others.</a:t>
            </a:r>
            <a:endParaRPr lang="en-US" sz="7200" b="1" dirty="0">
              <a:solidFill>
                <a:srgbClr val="FF0000"/>
              </a:solidFill>
            </a:endParaRPr>
          </a:p>
        </p:txBody>
      </p:sp>
    </p:spTree>
    <p:extLst>
      <p:ext uri="{BB962C8B-B14F-4D97-AF65-F5344CB8AC3E}">
        <p14:creationId xmlns:p14="http://schemas.microsoft.com/office/powerpoint/2010/main" val="93195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We confess our eagerness to grasp Your offer of redeeming love,</a:t>
            </a:r>
            <a:endParaRPr lang="en-US" sz="6075" b="1" dirty="0"/>
          </a:p>
        </p:txBody>
      </p:sp>
    </p:spTree>
    <p:extLst>
      <p:ext uri="{BB962C8B-B14F-4D97-AF65-F5344CB8AC3E}">
        <p14:creationId xmlns:p14="http://schemas.microsoft.com/office/powerpoint/2010/main" val="1771795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920E-3770-11E5-AF3D-D16ED5505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DB0FE-87DF-6D05-A9ED-9F15C7497E1A}"/>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but also our resistance to follow You without question.</a:t>
            </a:r>
            <a:endParaRPr lang="en-US" sz="7200" b="1" dirty="0">
              <a:solidFill>
                <a:srgbClr val="FF0000"/>
              </a:solidFill>
            </a:endParaRPr>
          </a:p>
        </p:txBody>
      </p:sp>
    </p:spTree>
    <p:extLst>
      <p:ext uri="{BB962C8B-B14F-4D97-AF65-F5344CB8AC3E}">
        <p14:creationId xmlns:p14="http://schemas.microsoft.com/office/powerpoint/2010/main" val="833388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4"/>
            <a:ext cx="13002768" cy="8429625"/>
          </a:xfrm>
        </p:spPr>
        <p:txBody>
          <a:bodyPr/>
          <a:lstStyle/>
          <a:p>
            <a:r>
              <a:rPr lang="en-US" sz="8100" b="1" u="sng" dirty="0"/>
              <a:t>Reader</a:t>
            </a:r>
            <a:r>
              <a:rPr lang="en-US" sz="8100" b="1" dirty="0"/>
              <a:t>: </a:t>
            </a:r>
            <a:br>
              <a:rPr lang="en-US" sz="8100" b="1" dirty="0"/>
            </a:br>
            <a:r>
              <a:rPr lang="en-US" sz="6600" b="1" dirty="0"/>
              <a:t>In this Advent time, forgive us our failure to act and live as we should.</a:t>
            </a:r>
            <a:br>
              <a:rPr lang="en-US" sz="6600" b="1" dirty="0"/>
            </a:br>
            <a:r>
              <a:rPr lang="en-US" sz="6600" b="1" dirty="0"/>
              <a:t>Come to us anew, and by Your grace, assist us to receive You with joy, with gratitude, with obedience, with love, as You have loved us. </a:t>
            </a:r>
            <a:br>
              <a:rPr lang="en-US" sz="6600" b="1" dirty="0"/>
            </a:br>
            <a:endParaRPr lang="en-US" sz="6075" b="1" dirty="0"/>
          </a:p>
        </p:txBody>
      </p:sp>
    </p:spTree>
    <p:extLst>
      <p:ext uri="{BB962C8B-B14F-4D97-AF65-F5344CB8AC3E}">
        <p14:creationId xmlns:p14="http://schemas.microsoft.com/office/powerpoint/2010/main" val="2982860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02937-DBD1-1608-0FCF-1861541E8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F7AEA-DD61-1C99-FC38-FDB3F1D4B6D7}"/>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Even so: come, Lord Jesus. Lord, hear our prayers.</a:t>
            </a:r>
            <a:endParaRPr lang="en-US" sz="7200" b="1" dirty="0">
              <a:solidFill>
                <a:srgbClr val="FF0000"/>
              </a:solidFill>
            </a:endParaRPr>
          </a:p>
        </p:txBody>
      </p:sp>
    </p:spTree>
    <p:extLst>
      <p:ext uri="{BB962C8B-B14F-4D97-AF65-F5344CB8AC3E}">
        <p14:creationId xmlns:p14="http://schemas.microsoft.com/office/powerpoint/2010/main" val="3051433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FE05-D051-39EF-28E5-15755D6FC0F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36324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6"/>
            <a:ext cx="13002768" cy="7200900"/>
          </a:xfrm>
        </p:spPr>
        <p:txBody>
          <a:bodyPr/>
          <a:lstStyle/>
          <a:p>
            <a:r>
              <a:rPr lang="en-US" sz="7425" b="1" dirty="0">
                <a:latin typeface="Berlin Sans FB" panose="020E0602020502020306" pitchFamily="34" charset="0"/>
              </a:rPr>
              <a:t>A Moment for</a:t>
            </a:r>
            <a:br>
              <a:rPr lang="en-US" sz="7425" b="1" dirty="0">
                <a:latin typeface="Berlin Sans FB" panose="020E0602020502020306" pitchFamily="34" charset="0"/>
              </a:rPr>
            </a:br>
            <a:r>
              <a:rPr lang="en-US" sz="7425"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748119"/>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1777365"/>
            <a:ext cx="13716000" cy="6652260"/>
          </a:xfrm>
        </p:spPr>
        <p:txBody>
          <a:bodyPr/>
          <a:lstStyle/>
          <a:p>
            <a:r>
              <a:rPr lang="en-US" sz="7425" dirty="0">
                <a:latin typeface="Broadway" panose="04040905080B02020502" pitchFamily="82" charset="0"/>
              </a:rPr>
              <a:t>Words of Assurance</a:t>
            </a:r>
            <a:br>
              <a:rPr lang="en-US" sz="7425" dirty="0">
                <a:latin typeface="Broadway" panose="04040905080B02020502" pitchFamily="82" charset="0"/>
              </a:rPr>
            </a:br>
            <a:r>
              <a:rPr lang="en-US" sz="7425" dirty="0">
                <a:latin typeface="Broadway" panose="04040905080B02020502" pitchFamily="82" charset="0"/>
              </a:rPr>
              <a:t>and</a:t>
            </a:r>
            <a:br>
              <a:rPr lang="en-US" sz="7425" dirty="0">
                <a:latin typeface="Broadway" panose="04040905080B02020502" pitchFamily="82" charset="0"/>
              </a:rPr>
            </a:br>
            <a:r>
              <a:rPr lang="en-US" sz="7425" dirty="0">
                <a:latin typeface="Broadway" panose="04040905080B02020502" pitchFamily="82" charset="0"/>
              </a:rPr>
              <a:t>Pardon of the Gospel</a:t>
            </a:r>
            <a:br>
              <a:rPr lang="en-US" sz="7425" dirty="0">
                <a:latin typeface="Broadway" panose="04040905080B02020502" pitchFamily="82" charset="0"/>
              </a:rPr>
            </a:br>
            <a:br>
              <a:rPr lang="en-US" sz="7425" dirty="0">
                <a:latin typeface="Broadway" panose="04040905080B02020502" pitchFamily="82" charset="0"/>
              </a:rPr>
            </a:br>
            <a:r>
              <a:rPr lang="en-US" sz="7200" dirty="0">
                <a:latin typeface="Aharoni" panose="02010803020104030203" pitchFamily="2" charset="-79"/>
                <a:cs typeface="Aharoni" panose="02010803020104030203" pitchFamily="2" charset="-79"/>
              </a:rPr>
              <a:t>Jeanie Smith, Liturgist</a:t>
            </a:r>
            <a:endParaRPr lang="en-US" sz="7425"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870857"/>
            <a:ext cx="13002768" cy="6598647"/>
          </a:xfrm>
        </p:spPr>
        <p:txBody>
          <a:bodyPr/>
          <a:lstStyle/>
          <a:p>
            <a:r>
              <a:rPr lang="en-US" sz="7200" b="1" u="sng" dirty="0"/>
              <a:t>Reader</a:t>
            </a:r>
            <a:r>
              <a:rPr lang="en-US" sz="7200" b="1" dirty="0"/>
              <a:t>: </a:t>
            </a:r>
            <a:br>
              <a:rPr lang="en-US" sz="7200" b="1" dirty="0"/>
            </a:br>
            <a:r>
              <a:rPr lang="en-US" sz="6600" b="1" dirty="0"/>
              <a:t>The people who walked in darkness have seen a great light; those who dwelt in a land of deep darkness, on them has light shone. (Isaiah 9.2) </a:t>
            </a:r>
            <a:endParaRPr lang="en-US" sz="5400" b="1" dirty="0"/>
          </a:p>
        </p:txBody>
      </p:sp>
    </p:spTree>
    <p:extLst>
      <p:ext uri="{BB962C8B-B14F-4D97-AF65-F5344CB8AC3E}">
        <p14:creationId xmlns:p14="http://schemas.microsoft.com/office/powerpoint/2010/main" val="2139964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E59E-3E46-DEBA-BE80-0DF70D84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43DA0-D888-8A8A-566D-28BD94BC44BC}"/>
              </a:ext>
            </a:extLst>
          </p:cNvPr>
          <p:cNvSpPr>
            <a:spLocks noGrp="1"/>
          </p:cNvSpPr>
          <p:nvPr>
            <p:ph type="title"/>
          </p:nvPr>
        </p:nvSpPr>
        <p:spPr>
          <a:xfrm>
            <a:off x="685800" y="1605915"/>
            <a:ext cx="12344400" cy="6480810"/>
          </a:xfrm>
        </p:spPr>
        <p:txBody>
          <a:bodyPr/>
          <a:lstStyle/>
          <a:p>
            <a:endParaRPr lang="en-US" sz="6075" b="1" dirty="0"/>
          </a:p>
        </p:txBody>
      </p:sp>
    </p:spTree>
    <p:extLst>
      <p:ext uri="{BB962C8B-B14F-4D97-AF65-F5344CB8AC3E}">
        <p14:creationId xmlns:p14="http://schemas.microsoft.com/office/powerpoint/2010/main" val="588086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F81D44E8-9601-2FDF-8FE7-7F2D9699D683}"/>
              </a:ext>
            </a:extLst>
          </p:cNvPr>
          <p:cNvSpPr>
            <a:spLocks noGrp="1" noChangeArrowheads="1"/>
          </p:cNvSpPr>
          <p:nvPr>
            <p:ph type="title"/>
          </p:nvPr>
        </p:nvSpPr>
        <p:spPr>
          <a:xfrm>
            <a:off x="1371600" y="366184"/>
            <a:ext cx="10972800" cy="4815416"/>
          </a:xfrm>
        </p:spPr>
        <p:txBody>
          <a:bodyPr/>
          <a:lstStyle/>
          <a:p>
            <a:pPr eaLnBrk="1" hangingPunct="1"/>
            <a:r>
              <a:rPr lang="en-US" altLang="en-US" sz="9600" b="1">
                <a:solidFill>
                  <a:schemeClr val="bg1"/>
                </a:solidFill>
              </a:rPr>
              <a:t>O Come, O come</a:t>
            </a:r>
            <a:br>
              <a:rPr lang="en-US" altLang="en-US" sz="9600" b="1">
                <a:solidFill>
                  <a:schemeClr val="bg1"/>
                </a:solidFill>
              </a:rPr>
            </a:br>
            <a:r>
              <a:rPr lang="en-US" altLang="en-US" sz="9600" b="1">
                <a:solidFill>
                  <a:schemeClr val="bg1"/>
                </a:solidFill>
              </a:rPr>
              <a:t>Emmanuel</a:t>
            </a:r>
          </a:p>
        </p:txBody>
      </p:sp>
    </p:spTree>
    <p:extLst>
      <p:ext uri="{BB962C8B-B14F-4D97-AF65-F5344CB8AC3E}">
        <p14:creationId xmlns:p14="http://schemas.microsoft.com/office/powerpoint/2010/main" val="800181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0E4DBC1B-E291-6290-DD48-F823C7D69D81}"/>
              </a:ext>
            </a:extLst>
          </p:cNvPr>
          <p:cNvSpPr>
            <a:spLocks noGrp="1" noChangeArrowheads="1"/>
          </p:cNvSpPr>
          <p:nvPr>
            <p:ph type="title"/>
          </p:nvPr>
        </p:nvSpPr>
        <p:spPr>
          <a:xfrm>
            <a:off x="762000" y="1567542"/>
            <a:ext cx="12192000" cy="4325257"/>
          </a:xfrm>
        </p:spPr>
        <p:txBody>
          <a:bodyPr/>
          <a:lstStyle/>
          <a:p>
            <a:pPr eaLnBrk="1" hangingPunct="1"/>
            <a:r>
              <a:rPr lang="en-US" altLang="en-US" sz="6400" b="1" dirty="0">
                <a:solidFill>
                  <a:schemeClr val="bg1"/>
                </a:solidFill>
              </a:rPr>
              <a:t>O come, O come Emmanuel,</a:t>
            </a:r>
            <a:br>
              <a:rPr lang="en-US" altLang="en-US" sz="6400" b="1" dirty="0">
                <a:solidFill>
                  <a:schemeClr val="bg1"/>
                </a:solidFill>
              </a:rPr>
            </a:br>
            <a:r>
              <a:rPr lang="en-US" altLang="en-US" sz="6400" b="1" dirty="0">
                <a:solidFill>
                  <a:schemeClr val="bg1"/>
                </a:solidFill>
              </a:rPr>
              <a:t>And ransom captive Israel</a:t>
            </a:r>
            <a:br>
              <a:rPr lang="en-US" altLang="en-US" sz="6400" b="1" dirty="0">
                <a:solidFill>
                  <a:schemeClr val="bg1"/>
                </a:solidFill>
              </a:rPr>
            </a:br>
            <a:r>
              <a:rPr lang="en-US" altLang="en-US" sz="6400" b="1" dirty="0">
                <a:solidFill>
                  <a:schemeClr val="bg1"/>
                </a:solidFill>
              </a:rPr>
              <a:t>That mourns in lowly exile here,</a:t>
            </a:r>
            <a:br>
              <a:rPr lang="en-US" altLang="en-US" sz="6400" b="1" dirty="0">
                <a:solidFill>
                  <a:schemeClr val="bg1"/>
                </a:solidFill>
              </a:rPr>
            </a:br>
            <a:r>
              <a:rPr lang="en-US" altLang="en-US" sz="6400" b="1" dirty="0">
                <a:solidFill>
                  <a:schemeClr val="bg1"/>
                </a:solidFill>
              </a:rPr>
              <a:t>Until the son of God appear.</a:t>
            </a:r>
          </a:p>
        </p:txBody>
      </p:sp>
    </p:spTree>
    <p:extLst>
      <p:ext uri="{BB962C8B-B14F-4D97-AF65-F5344CB8AC3E}">
        <p14:creationId xmlns:p14="http://schemas.microsoft.com/office/powerpoint/2010/main" val="367680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23509EC0-3020-3720-2BBC-30C2E4CFC045}"/>
              </a:ext>
            </a:extLst>
          </p:cNvPr>
          <p:cNvSpPr>
            <a:spLocks noGrp="1" noChangeArrowheads="1"/>
          </p:cNvSpPr>
          <p:nvPr>
            <p:ph type="title"/>
          </p:nvPr>
        </p:nvSpPr>
        <p:spPr>
          <a:xfrm>
            <a:off x="1371600" y="366184"/>
            <a:ext cx="10972800" cy="5323416"/>
          </a:xfrm>
        </p:spPr>
        <p:txBody>
          <a:bodyPr/>
          <a:lstStyle/>
          <a:p>
            <a:pPr eaLnBrk="1" hangingPunct="1"/>
            <a:r>
              <a:rPr lang="en-US" altLang="en-US" sz="6400" b="1">
                <a:solidFill>
                  <a:schemeClr val="bg1"/>
                </a:solidFill>
              </a:rPr>
              <a:t>Rejoice! Rejoice!</a:t>
            </a:r>
            <a:br>
              <a:rPr lang="en-US" altLang="en-US" sz="6400" b="1">
                <a:solidFill>
                  <a:schemeClr val="bg1"/>
                </a:solidFill>
              </a:rPr>
            </a:br>
            <a:r>
              <a:rPr lang="en-US" altLang="en-US" sz="6400" b="1">
                <a:solidFill>
                  <a:schemeClr val="bg1"/>
                </a:solidFill>
              </a:rPr>
              <a:t>Emmanuel shall come to you, </a:t>
            </a:r>
            <a:br>
              <a:rPr lang="en-US" altLang="en-US" sz="6400" b="1">
                <a:solidFill>
                  <a:schemeClr val="bg1"/>
                </a:solidFill>
              </a:rPr>
            </a:br>
            <a:r>
              <a:rPr lang="en-US" altLang="en-US" sz="6400" b="1">
                <a:solidFill>
                  <a:schemeClr val="bg1"/>
                </a:solidFill>
              </a:rPr>
              <a:t>O Israel.</a:t>
            </a:r>
          </a:p>
        </p:txBody>
      </p:sp>
    </p:spTree>
    <p:extLst>
      <p:ext uri="{BB962C8B-B14F-4D97-AF65-F5344CB8AC3E}">
        <p14:creationId xmlns:p14="http://schemas.microsoft.com/office/powerpoint/2010/main" val="3466533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1B01AE2C-400D-9F83-914C-17834D87C48C}"/>
              </a:ext>
            </a:extLst>
          </p:cNvPr>
          <p:cNvSpPr>
            <a:spLocks noGrp="1" noChangeArrowheads="1"/>
          </p:cNvSpPr>
          <p:nvPr>
            <p:ph type="title"/>
          </p:nvPr>
        </p:nvSpPr>
        <p:spPr>
          <a:xfrm>
            <a:off x="762000" y="3875314"/>
            <a:ext cx="12192000" cy="1814285"/>
          </a:xfrm>
        </p:spPr>
        <p:txBody>
          <a:bodyPr/>
          <a:lstStyle/>
          <a:p>
            <a:pPr eaLnBrk="1" hangingPunct="1"/>
            <a:r>
              <a:rPr lang="en-US" altLang="en-US" b="1" dirty="0">
                <a:solidFill>
                  <a:schemeClr val="bg1"/>
                </a:solidFill>
              </a:rPr>
              <a:t>O come, Thou Dayspring, come and cheer</a:t>
            </a:r>
            <a:br>
              <a:rPr lang="en-US" altLang="en-US" b="1" dirty="0">
                <a:solidFill>
                  <a:schemeClr val="bg1"/>
                </a:solidFill>
              </a:rPr>
            </a:br>
            <a:r>
              <a:rPr lang="en-US" altLang="en-US" b="1" dirty="0">
                <a:solidFill>
                  <a:schemeClr val="bg1"/>
                </a:solidFill>
              </a:rPr>
              <a:t>Our spirits by Thine advent here;</a:t>
            </a:r>
            <a:br>
              <a:rPr lang="en-US" altLang="en-US" b="1" dirty="0">
                <a:solidFill>
                  <a:schemeClr val="bg1"/>
                </a:solidFill>
              </a:rPr>
            </a:br>
            <a:r>
              <a:rPr lang="en-US" altLang="en-US" b="1" dirty="0">
                <a:solidFill>
                  <a:schemeClr val="bg1"/>
                </a:solidFill>
              </a:rPr>
              <a:t>Disperse the gloomy clouds of night,</a:t>
            </a:r>
            <a:br>
              <a:rPr lang="en-US" altLang="en-US" b="1" dirty="0">
                <a:solidFill>
                  <a:schemeClr val="bg1"/>
                </a:solidFill>
              </a:rPr>
            </a:br>
            <a:r>
              <a:rPr lang="en-US" altLang="en-US" b="1" dirty="0">
                <a:solidFill>
                  <a:schemeClr val="bg1"/>
                </a:solidFill>
              </a:rPr>
              <a:t>And death’s dark shadows put to flight.</a:t>
            </a:r>
          </a:p>
        </p:txBody>
      </p:sp>
    </p:spTree>
    <p:extLst>
      <p:ext uri="{BB962C8B-B14F-4D97-AF65-F5344CB8AC3E}">
        <p14:creationId xmlns:p14="http://schemas.microsoft.com/office/powerpoint/2010/main" val="1462758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818930C-0AD2-FA68-5E24-BF06F9CDBB61}"/>
              </a:ext>
            </a:extLst>
          </p:cNvPr>
          <p:cNvSpPr>
            <a:spLocks noGrp="1" noChangeArrowheads="1"/>
          </p:cNvSpPr>
          <p:nvPr>
            <p:ph type="title"/>
          </p:nvPr>
        </p:nvSpPr>
        <p:spPr>
          <a:xfrm>
            <a:off x="1371600" y="366184"/>
            <a:ext cx="10972800" cy="5323416"/>
          </a:xfrm>
        </p:spPr>
        <p:txBody>
          <a:bodyPr/>
          <a:lstStyle/>
          <a:p>
            <a:pPr eaLnBrk="1" hangingPunct="1"/>
            <a:r>
              <a:rPr lang="en-US" altLang="en-US" sz="6400" b="1">
                <a:solidFill>
                  <a:schemeClr val="bg1"/>
                </a:solidFill>
              </a:rPr>
              <a:t>Rejoice! Rejoice!</a:t>
            </a:r>
            <a:br>
              <a:rPr lang="en-US" altLang="en-US" sz="6400" b="1">
                <a:solidFill>
                  <a:schemeClr val="bg1"/>
                </a:solidFill>
              </a:rPr>
            </a:br>
            <a:r>
              <a:rPr lang="en-US" altLang="en-US" sz="6400" b="1">
                <a:solidFill>
                  <a:schemeClr val="bg1"/>
                </a:solidFill>
              </a:rPr>
              <a:t>Emmanuel shall come to you, </a:t>
            </a:r>
            <a:br>
              <a:rPr lang="en-US" altLang="en-US" sz="6400" b="1">
                <a:solidFill>
                  <a:schemeClr val="bg1"/>
                </a:solidFill>
              </a:rPr>
            </a:br>
            <a:r>
              <a:rPr lang="en-US" altLang="en-US" sz="6400" b="1">
                <a:solidFill>
                  <a:schemeClr val="bg1"/>
                </a:solidFill>
              </a:rPr>
              <a:t>O Israel.</a:t>
            </a:r>
          </a:p>
        </p:txBody>
      </p:sp>
    </p:spTree>
    <p:extLst>
      <p:ext uri="{BB962C8B-B14F-4D97-AF65-F5344CB8AC3E}">
        <p14:creationId xmlns:p14="http://schemas.microsoft.com/office/powerpoint/2010/main" val="985901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6450752-F822-A4C9-375D-8469A75A74DB}"/>
              </a:ext>
            </a:extLst>
          </p:cNvPr>
          <p:cNvSpPr>
            <a:spLocks noGrp="1" noChangeArrowheads="1"/>
          </p:cNvSpPr>
          <p:nvPr>
            <p:ph type="title"/>
          </p:nvPr>
        </p:nvSpPr>
        <p:spPr>
          <a:xfrm>
            <a:off x="762000" y="2046514"/>
            <a:ext cx="12192000" cy="3744686"/>
          </a:xfrm>
        </p:spPr>
        <p:txBody>
          <a:bodyPr/>
          <a:lstStyle/>
          <a:p>
            <a:pPr eaLnBrk="1" hangingPunct="1"/>
            <a:r>
              <a:rPr lang="en-US" altLang="en-US" b="1" dirty="0">
                <a:solidFill>
                  <a:schemeClr val="bg1"/>
                </a:solidFill>
              </a:rPr>
              <a:t>O come, Thou Wisdom from on high</a:t>
            </a:r>
            <a:br>
              <a:rPr lang="en-US" altLang="en-US" b="1" dirty="0">
                <a:solidFill>
                  <a:schemeClr val="bg1"/>
                </a:solidFill>
              </a:rPr>
            </a:br>
            <a:r>
              <a:rPr lang="en-US" altLang="en-US" b="1" dirty="0">
                <a:solidFill>
                  <a:schemeClr val="bg1"/>
                </a:solidFill>
              </a:rPr>
              <a:t>And order all things far and nigh;</a:t>
            </a:r>
            <a:br>
              <a:rPr lang="en-US" altLang="en-US" b="1" dirty="0">
                <a:solidFill>
                  <a:schemeClr val="bg1"/>
                </a:solidFill>
              </a:rPr>
            </a:br>
            <a:r>
              <a:rPr lang="en-US" altLang="en-US" b="1" dirty="0">
                <a:solidFill>
                  <a:schemeClr val="bg1"/>
                </a:solidFill>
              </a:rPr>
              <a:t>To us the path of knowledge show</a:t>
            </a:r>
            <a:br>
              <a:rPr lang="en-US" altLang="en-US" b="1" dirty="0">
                <a:solidFill>
                  <a:schemeClr val="bg1"/>
                </a:solidFill>
              </a:rPr>
            </a:br>
            <a:r>
              <a:rPr lang="en-US" altLang="en-US" b="1" dirty="0">
                <a:solidFill>
                  <a:schemeClr val="bg1"/>
                </a:solidFill>
              </a:rPr>
              <a:t>and cause us in her ways to go.</a:t>
            </a:r>
          </a:p>
        </p:txBody>
      </p:sp>
    </p:spTree>
    <p:extLst>
      <p:ext uri="{BB962C8B-B14F-4D97-AF65-F5344CB8AC3E}">
        <p14:creationId xmlns:p14="http://schemas.microsoft.com/office/powerpoint/2010/main" val="815925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2AE657A-01F8-7A94-BE38-A94702963A02}"/>
              </a:ext>
            </a:extLst>
          </p:cNvPr>
          <p:cNvSpPr>
            <a:spLocks noGrp="1" noChangeArrowheads="1"/>
          </p:cNvSpPr>
          <p:nvPr>
            <p:ph type="title"/>
          </p:nvPr>
        </p:nvSpPr>
        <p:spPr>
          <a:xfrm>
            <a:off x="1371600" y="366184"/>
            <a:ext cx="10972800" cy="5323416"/>
          </a:xfrm>
        </p:spPr>
        <p:txBody>
          <a:bodyPr/>
          <a:lstStyle/>
          <a:p>
            <a:pPr eaLnBrk="1" hangingPunct="1"/>
            <a:r>
              <a:rPr lang="en-US" altLang="en-US" sz="6400" b="1">
                <a:solidFill>
                  <a:schemeClr val="bg1"/>
                </a:solidFill>
              </a:rPr>
              <a:t>Rejoice! Rejoice!</a:t>
            </a:r>
            <a:br>
              <a:rPr lang="en-US" altLang="en-US" sz="6400" b="1">
                <a:solidFill>
                  <a:schemeClr val="bg1"/>
                </a:solidFill>
              </a:rPr>
            </a:br>
            <a:r>
              <a:rPr lang="en-US" altLang="en-US" sz="6400" b="1">
                <a:solidFill>
                  <a:schemeClr val="bg1"/>
                </a:solidFill>
              </a:rPr>
              <a:t>Emmanuel shall come to you, </a:t>
            </a:r>
            <a:br>
              <a:rPr lang="en-US" altLang="en-US" sz="6400" b="1">
                <a:solidFill>
                  <a:schemeClr val="bg1"/>
                </a:solidFill>
              </a:rPr>
            </a:br>
            <a:r>
              <a:rPr lang="en-US" altLang="en-US" sz="6400" b="1">
                <a:solidFill>
                  <a:schemeClr val="bg1"/>
                </a:solidFill>
              </a:rPr>
              <a:t>O Israel.</a:t>
            </a:r>
          </a:p>
        </p:txBody>
      </p:sp>
    </p:spTree>
    <p:extLst>
      <p:ext uri="{BB962C8B-B14F-4D97-AF65-F5344CB8AC3E}">
        <p14:creationId xmlns:p14="http://schemas.microsoft.com/office/powerpoint/2010/main" val="256257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168216"/>
          </a:xfrm>
        </p:spPr>
        <p:txBody>
          <a:bodyPr/>
          <a:lstStyle/>
          <a:p>
            <a:r>
              <a:rPr lang="en-US" sz="15333" b="1" i="1" kern="0" dirty="0">
                <a:solidFill>
                  <a:srgbClr val="000000"/>
                </a:solidFill>
                <a:latin typeface="Arial Rounded MT Bold" pitchFamily="34" charset="0"/>
              </a:rPr>
              <a:t>The Solid Rock</a:t>
            </a:r>
            <a:br>
              <a:rPr lang="en-US" sz="15333" b="1" i="1" kern="0" dirty="0">
                <a:solidFill>
                  <a:srgbClr val="000000"/>
                </a:solidFill>
                <a:latin typeface="Arial Rounded MT Bold" pitchFamily="34" charset="0"/>
              </a:rPr>
            </a:br>
            <a:br>
              <a:rPr lang="en-US" sz="9600" b="1" i="1" kern="0" dirty="0">
                <a:solidFill>
                  <a:srgbClr val="000000"/>
                </a:solidFill>
                <a:latin typeface="Arial Rounded MT Bold" pitchFamily="34" charset="0"/>
              </a:rPr>
            </a:br>
            <a:r>
              <a:rPr lang="en-US" sz="7200" b="1" i="1" kern="0" dirty="0">
                <a:solidFill>
                  <a:srgbClr val="000000"/>
                </a:solidFill>
                <a:latin typeface="Arial Rounded MT Bold" pitchFamily="34" charset="0"/>
              </a:rPr>
              <a:t>Hymn # 526</a:t>
            </a:r>
            <a:endParaRPr lang="en-US" dirty="0"/>
          </a:p>
        </p:txBody>
      </p:sp>
    </p:spTree>
    <p:extLst>
      <p:ext uri="{BB962C8B-B14F-4D97-AF65-F5344CB8AC3E}">
        <p14:creationId xmlns:p14="http://schemas.microsoft.com/office/powerpoint/2010/main" val="4232638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5A532009-BC28-CDFF-7FFD-4DC369B2FBF2}"/>
              </a:ext>
            </a:extLst>
          </p:cNvPr>
          <p:cNvSpPr>
            <a:spLocks noGrp="1" noChangeArrowheads="1"/>
          </p:cNvSpPr>
          <p:nvPr>
            <p:ph type="title"/>
          </p:nvPr>
        </p:nvSpPr>
        <p:spPr>
          <a:xfrm>
            <a:off x="1371600" y="2699656"/>
            <a:ext cx="10972800" cy="3091543"/>
          </a:xfrm>
        </p:spPr>
        <p:txBody>
          <a:bodyPr/>
          <a:lstStyle/>
          <a:p>
            <a:pPr eaLnBrk="1" hangingPunct="1"/>
            <a:r>
              <a:rPr lang="en-US" altLang="en-US" sz="5333" b="1" dirty="0">
                <a:solidFill>
                  <a:schemeClr val="bg1"/>
                </a:solidFill>
              </a:rPr>
              <a:t>O come, Desire of nations, bind</a:t>
            </a:r>
            <a:br>
              <a:rPr lang="en-US" altLang="en-US" sz="5333" b="1" dirty="0">
                <a:solidFill>
                  <a:schemeClr val="bg1"/>
                </a:solidFill>
              </a:rPr>
            </a:br>
            <a:r>
              <a:rPr lang="en-US" altLang="en-US" sz="5333" b="1" dirty="0">
                <a:solidFill>
                  <a:schemeClr val="bg1"/>
                </a:solidFill>
              </a:rPr>
              <a:t>All peoples in one heart and mind;</a:t>
            </a:r>
            <a:br>
              <a:rPr lang="en-US" altLang="en-US" sz="5333" b="1" dirty="0">
                <a:solidFill>
                  <a:schemeClr val="bg1"/>
                </a:solidFill>
              </a:rPr>
            </a:br>
            <a:r>
              <a:rPr lang="en-US" altLang="en-US" sz="5333" b="1" dirty="0">
                <a:solidFill>
                  <a:schemeClr val="bg1"/>
                </a:solidFill>
              </a:rPr>
              <a:t>Bid envy, strife and quarrels cease;</a:t>
            </a:r>
            <a:br>
              <a:rPr lang="en-US" altLang="en-US" sz="5333" b="1" dirty="0">
                <a:solidFill>
                  <a:schemeClr val="bg1"/>
                </a:solidFill>
              </a:rPr>
            </a:br>
            <a:r>
              <a:rPr lang="en-US" altLang="en-US" sz="5333" b="1" dirty="0">
                <a:solidFill>
                  <a:schemeClr val="bg1"/>
                </a:solidFill>
              </a:rPr>
              <a:t>Fill the whole world with heaven’s peace.</a:t>
            </a:r>
          </a:p>
        </p:txBody>
      </p:sp>
    </p:spTree>
    <p:extLst>
      <p:ext uri="{BB962C8B-B14F-4D97-AF65-F5344CB8AC3E}">
        <p14:creationId xmlns:p14="http://schemas.microsoft.com/office/powerpoint/2010/main" val="3784915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244FEF6-9DF3-661F-450D-09946699D715}"/>
              </a:ext>
            </a:extLst>
          </p:cNvPr>
          <p:cNvSpPr>
            <a:spLocks noGrp="1" noChangeArrowheads="1"/>
          </p:cNvSpPr>
          <p:nvPr>
            <p:ph type="title"/>
          </p:nvPr>
        </p:nvSpPr>
        <p:spPr>
          <a:xfrm>
            <a:off x="1371600" y="366184"/>
            <a:ext cx="10972800" cy="5323416"/>
          </a:xfrm>
        </p:spPr>
        <p:txBody>
          <a:bodyPr/>
          <a:lstStyle/>
          <a:p>
            <a:pPr eaLnBrk="1" hangingPunct="1"/>
            <a:r>
              <a:rPr lang="en-US" altLang="en-US" sz="6400" b="1">
                <a:solidFill>
                  <a:schemeClr val="bg1"/>
                </a:solidFill>
              </a:rPr>
              <a:t>Rejoice! Rejoice!</a:t>
            </a:r>
            <a:br>
              <a:rPr lang="en-US" altLang="en-US" sz="6400" b="1">
                <a:solidFill>
                  <a:schemeClr val="bg1"/>
                </a:solidFill>
              </a:rPr>
            </a:br>
            <a:r>
              <a:rPr lang="en-US" altLang="en-US" sz="6400" b="1">
                <a:solidFill>
                  <a:schemeClr val="bg1"/>
                </a:solidFill>
              </a:rPr>
              <a:t>Emmanuel shall come to you, </a:t>
            </a:r>
            <a:br>
              <a:rPr lang="en-US" altLang="en-US" sz="6400" b="1">
                <a:solidFill>
                  <a:schemeClr val="bg1"/>
                </a:solidFill>
              </a:rPr>
            </a:br>
            <a:r>
              <a:rPr lang="en-US" altLang="en-US" sz="6400" b="1">
                <a:solidFill>
                  <a:schemeClr val="bg1"/>
                </a:solidFill>
              </a:rPr>
              <a:t>O Israel.</a:t>
            </a:r>
          </a:p>
        </p:txBody>
      </p:sp>
    </p:spTree>
    <p:extLst>
      <p:ext uri="{BB962C8B-B14F-4D97-AF65-F5344CB8AC3E}">
        <p14:creationId xmlns:p14="http://schemas.microsoft.com/office/powerpoint/2010/main" val="1563471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en-US" sz="7425" b="1" dirty="0"/>
              <a:t>“It’s (Almost) Here.” </a:t>
            </a:r>
            <a:br>
              <a:rPr lang="en-US" sz="7425" b="1" dirty="0"/>
            </a:br>
            <a:br>
              <a:rPr lang="en-US" sz="7425" b="1" dirty="0"/>
            </a:br>
            <a:r>
              <a:rPr lang="en-US" sz="7425" b="1" dirty="0"/>
              <a:t>Pastor Dustin </a:t>
            </a: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D95AE3BC-42CA-19DC-CF90-517F82BADC53}"/>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AC5CD6E5-13D1-C28E-AF15-F78FBA3C9106}"/>
              </a:ext>
            </a:extLst>
          </p:cNvPr>
          <p:cNvSpPr>
            <a:spLocks noGrp="1"/>
          </p:cNvSpPr>
          <p:nvPr>
            <p:ph type="title"/>
          </p:nvPr>
        </p:nvSpPr>
        <p:spPr>
          <a:xfrm>
            <a:off x="982980" y="1328322"/>
            <a:ext cx="11795760" cy="6379576"/>
          </a:xfrm>
        </p:spPr>
        <p:txBody>
          <a:bodyPr/>
          <a:lstStyle/>
          <a:p>
            <a:r>
              <a:rPr lang="en-US" sz="8000" b="1" dirty="0"/>
              <a:t>Offering Song:</a:t>
            </a:r>
            <a:br>
              <a:rPr lang="en-US" sz="8000" b="1" dirty="0"/>
            </a:br>
            <a:r>
              <a:rPr lang="en-US" sz="8000" b="1" dirty="0"/>
              <a:t> </a:t>
            </a:r>
            <a:br>
              <a:rPr lang="en-US" sz="8000" b="1" dirty="0"/>
            </a:br>
            <a:r>
              <a:rPr lang="en-US" sz="9600" b="1" dirty="0">
                <a:latin typeface="Bernard MT Condensed" panose="02050806060905020404" pitchFamily="18" charset="0"/>
              </a:rPr>
              <a:t>“As the Deer” </a:t>
            </a:r>
            <a:br>
              <a:rPr lang="en-US" sz="8000" b="1" dirty="0"/>
            </a:br>
            <a:br>
              <a:rPr lang="en-US" sz="8000" b="1" dirty="0"/>
            </a:br>
            <a:r>
              <a:rPr lang="en-US" sz="8000" b="1" dirty="0"/>
              <a:t>arrangement by</a:t>
            </a:r>
            <a:br>
              <a:rPr lang="en-US" sz="8000" b="1" dirty="0"/>
            </a:br>
            <a:r>
              <a:rPr lang="en-US" sz="8000" b="1" dirty="0"/>
              <a:t> Ken Gallo</a:t>
            </a:r>
            <a:endParaRPr lang="en-US" sz="7200" b="1" dirty="0"/>
          </a:p>
        </p:txBody>
      </p:sp>
    </p:spTree>
    <p:extLst>
      <p:ext uri="{BB962C8B-B14F-4D97-AF65-F5344CB8AC3E}">
        <p14:creationId xmlns:p14="http://schemas.microsoft.com/office/powerpoint/2010/main" val="1421038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1371600" y="366184"/>
            <a:ext cx="5994400" cy="4104216"/>
          </a:xfrm>
        </p:spPr>
        <p:txBody>
          <a:bodyPr/>
          <a:lstStyle/>
          <a:p>
            <a:r>
              <a:rPr lang="en-US" sz="8800">
                <a:solidFill>
                  <a:schemeClr val="bg1"/>
                </a:solidFill>
              </a:rPr>
              <a:t>Holy</a:t>
            </a:r>
            <a:br>
              <a:rPr lang="en-US" sz="8800">
                <a:solidFill>
                  <a:schemeClr val="bg1"/>
                </a:solidFill>
              </a:rPr>
            </a:br>
            <a:r>
              <a:rPr lang="en-US" sz="8800">
                <a:solidFill>
                  <a:schemeClr val="bg1"/>
                </a:solidFill>
              </a:rPr>
              <a:t>Communion</a:t>
            </a:r>
          </a:p>
        </p:txBody>
      </p:sp>
    </p:spTree>
    <p:extLst>
      <p:ext uri="{BB962C8B-B14F-4D97-AF65-F5344CB8AC3E}">
        <p14:creationId xmlns:p14="http://schemas.microsoft.com/office/powerpoint/2010/main" val="1416470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168400" y="867494"/>
            <a:ext cx="11379200" cy="7028014"/>
          </a:xfrm>
          <a:prstGeom prst="rect">
            <a:avLst/>
          </a:prstGeom>
          <a:noFill/>
          <a:ln w="9525">
            <a:noFill/>
            <a:miter lim="800000"/>
            <a:headEnd/>
            <a:tailEnd/>
          </a:ln>
        </p:spPr>
        <p:txBody>
          <a:bodyPr anchor="ctr">
            <a:spAutoFit/>
          </a:bodyPr>
          <a:lstStyle/>
          <a:p>
            <a:pPr algn="ctr" defTabSz="1219170" fontAlgn="base">
              <a:spcBef>
                <a:spcPct val="0"/>
              </a:spcBef>
              <a:spcAft>
                <a:spcPct val="0"/>
              </a:spcAft>
              <a:tabLst>
                <a:tab pos="0" algn="l"/>
                <a:tab pos="304792" algn="l"/>
                <a:tab pos="609585" algn="l"/>
                <a:tab pos="914377" algn="l"/>
              </a:tabLst>
            </a:pPr>
            <a:r>
              <a:rPr lang="en-US" sz="6400" b="1" i="1">
                <a:solidFill>
                  <a:srgbClr val="660066"/>
                </a:solidFill>
                <a:latin typeface="Arial" pitchFamily="34" charset="0"/>
                <a:cs typeface="Arial" pitchFamily="34" charset="0"/>
              </a:rPr>
              <a:t>‘O COME, ALL YE FAITHFUL’</a:t>
            </a:r>
          </a:p>
          <a:p>
            <a:pPr algn="ctr" defTabSz="1219170" fontAlgn="base">
              <a:spcBef>
                <a:spcPct val="0"/>
              </a:spcBef>
              <a:spcAft>
                <a:spcPct val="0"/>
              </a:spcAft>
              <a:tabLst>
                <a:tab pos="0" algn="l"/>
                <a:tab pos="304792" algn="l"/>
                <a:tab pos="609585" algn="l"/>
                <a:tab pos="914377" algn="l"/>
              </a:tabLst>
            </a:pPr>
            <a:r>
              <a:rPr lang="en-US" sz="6400" b="1" i="1">
                <a:solidFill>
                  <a:srgbClr val="660066"/>
                </a:solidFill>
                <a:latin typeface="Arial" pitchFamily="34" charset="0"/>
                <a:cs typeface="Arial" pitchFamily="34" charset="0"/>
              </a:rPr>
              <a:t>#249</a:t>
            </a:r>
          </a:p>
          <a:p>
            <a:pPr algn="ctr" defTabSz="1219170" fontAlgn="base">
              <a:spcBef>
                <a:spcPct val="0"/>
              </a:spcBef>
              <a:spcAft>
                <a:spcPct val="0"/>
              </a:spcAft>
              <a:tabLst>
                <a:tab pos="0" algn="l"/>
                <a:tab pos="304792" algn="l"/>
                <a:tab pos="609585" algn="l"/>
                <a:tab pos="914377" algn="l"/>
              </a:tabLst>
            </a:pPr>
            <a:endParaRPr lang="en-US" sz="3200" b="1" i="1">
              <a:solidFill>
                <a:prstClr val="black"/>
              </a:solidFill>
              <a:latin typeface="Arial" pitchFamily="34" charset="0"/>
              <a:cs typeface="Arial" pitchFamily="34" charset="0"/>
            </a:endParaRPr>
          </a:p>
          <a:p>
            <a:pPr algn="ctr" defTabSz="1219170" fontAlgn="base">
              <a:spcBef>
                <a:spcPct val="0"/>
              </a:spcBef>
              <a:spcAft>
                <a:spcPct val="0"/>
              </a:spcAft>
              <a:tabLst>
                <a:tab pos="0" algn="l"/>
                <a:tab pos="304792" algn="l"/>
                <a:tab pos="609585" algn="l"/>
                <a:tab pos="914377" algn="l"/>
              </a:tabLst>
            </a:pPr>
            <a:endParaRPr lang="en-US" sz="2400" b="1" i="1">
              <a:solidFill>
                <a:prstClr val="black"/>
              </a:solidFill>
              <a:latin typeface="Arial" pitchFamily="34" charset="0"/>
              <a:cs typeface="Arial" pitchFamily="34" charset="0"/>
            </a:endParaRPr>
          </a:p>
          <a:p>
            <a:pPr algn="ctr" defTabSz="1219170" fontAlgn="base">
              <a:spcBef>
                <a:spcPct val="0"/>
              </a:spcBef>
              <a:spcAft>
                <a:spcPct val="0"/>
              </a:spcAft>
              <a:tabLst>
                <a:tab pos="0" algn="l"/>
                <a:tab pos="304792" algn="l"/>
                <a:tab pos="609585" algn="l"/>
                <a:tab pos="914377" algn="l"/>
              </a:tabLst>
            </a:pPr>
            <a:endParaRPr lang="en-US" sz="2667" b="1">
              <a:solidFill>
                <a:prstClr val="black"/>
              </a:solidFill>
              <a:latin typeface="Arial" pitchFamily="34" charset="0"/>
              <a:cs typeface="Arial" pitchFamily="34" charset="0"/>
            </a:endParaRPr>
          </a:p>
          <a:p>
            <a:pPr algn="ctr" defTabSz="1219170" fontAlgn="base">
              <a:spcBef>
                <a:spcPct val="0"/>
              </a:spcBef>
              <a:spcAft>
                <a:spcPct val="0"/>
              </a:spcAft>
              <a:tabLst>
                <a:tab pos="0" algn="l"/>
                <a:tab pos="304792" algn="l"/>
                <a:tab pos="609585" algn="l"/>
                <a:tab pos="914377" algn="l"/>
              </a:tabLst>
            </a:pPr>
            <a:endParaRPr lang="en-US" sz="4267" b="1">
              <a:solidFill>
                <a:prstClr val="black"/>
              </a:solidFill>
              <a:latin typeface="Arial" pitchFamily="34" charset="0"/>
              <a:cs typeface="Arial" pitchFamily="34" charset="0"/>
            </a:endParaRPr>
          </a:p>
          <a:p>
            <a:pPr algn="ctr" defTabSz="1219170" fontAlgn="base">
              <a:spcBef>
                <a:spcPct val="0"/>
              </a:spcBef>
              <a:spcAft>
                <a:spcPct val="0"/>
              </a:spcAft>
              <a:tabLst>
                <a:tab pos="0" algn="l"/>
                <a:tab pos="304792" algn="l"/>
                <a:tab pos="609585" algn="l"/>
                <a:tab pos="914377" algn="l"/>
              </a:tabLst>
            </a:pPr>
            <a:endParaRPr lang="en-US" sz="4267" b="1">
              <a:solidFill>
                <a:prstClr val="black"/>
              </a:solidFill>
              <a:latin typeface="Arial" pitchFamily="34" charset="0"/>
              <a:cs typeface="Arial" pitchFamily="34" charset="0"/>
            </a:endParaRPr>
          </a:p>
          <a:p>
            <a:pPr algn="ctr" defTabSz="1219170" fontAlgn="base">
              <a:spcBef>
                <a:spcPct val="0"/>
              </a:spcBef>
              <a:spcAft>
                <a:spcPct val="0"/>
              </a:spcAft>
              <a:tabLst>
                <a:tab pos="0" algn="l"/>
                <a:tab pos="304792" algn="l"/>
                <a:tab pos="609585" algn="l"/>
                <a:tab pos="914377" algn="l"/>
              </a:tabLst>
            </a:pPr>
            <a:endParaRPr lang="en-US" sz="4267" b="1">
              <a:solidFill>
                <a:prstClr val="black"/>
              </a:solidFill>
              <a:latin typeface="Arial" pitchFamily="34" charset="0"/>
              <a:cs typeface="Arial" pitchFamily="34" charset="0"/>
            </a:endParaRPr>
          </a:p>
          <a:p>
            <a:pPr algn="ctr" defTabSz="1219170" fontAlgn="base">
              <a:spcBef>
                <a:spcPct val="0"/>
              </a:spcBef>
              <a:spcAft>
                <a:spcPct val="0"/>
              </a:spcAft>
              <a:tabLst>
                <a:tab pos="0" algn="l"/>
                <a:tab pos="304792" algn="l"/>
                <a:tab pos="609585" algn="l"/>
                <a:tab pos="914377" algn="l"/>
              </a:tabLst>
            </a:pPr>
            <a:endParaRPr lang="en-US" sz="4267" b="1">
              <a:solidFill>
                <a:prstClr val="black"/>
              </a:solidFill>
              <a:latin typeface="Arial" pitchFamily="34" charset="0"/>
              <a:cs typeface="Arial" pitchFamily="34" charset="0"/>
            </a:endParaRPr>
          </a:p>
          <a:p>
            <a:pPr algn="ctr" defTabSz="1219170" fontAlgn="base">
              <a:spcBef>
                <a:spcPct val="0"/>
              </a:spcBef>
              <a:spcAft>
                <a:spcPct val="0"/>
              </a:spcAft>
              <a:tabLst>
                <a:tab pos="0" algn="l"/>
                <a:tab pos="304792" algn="l"/>
                <a:tab pos="609585" algn="l"/>
                <a:tab pos="914377" algn="l"/>
              </a:tabLst>
            </a:pPr>
            <a:r>
              <a:rPr lang="en-US" sz="4267" b="1">
                <a:solidFill>
                  <a:prstClr val="black"/>
                </a:solidFill>
                <a:latin typeface="Arial" pitchFamily="34" charset="0"/>
                <a:cs typeface="Arial" pitchFamily="34" charset="0"/>
              </a:rPr>
              <a:t>[ All who are able please stand ]</a:t>
            </a:r>
            <a:endParaRPr lang="en-US" sz="4267">
              <a:solidFill>
                <a:prstClr val="black"/>
              </a:solidFill>
              <a:latin typeface="Arial" pitchFamily="34" charset="0"/>
              <a:cs typeface="Arial" pitchFamily="34" charset="0"/>
            </a:endParaRPr>
          </a:p>
          <a:p>
            <a:pPr algn="ctr" defTabSz="1219170" fontAlgn="base">
              <a:spcBef>
                <a:spcPct val="0"/>
              </a:spcBef>
              <a:spcAft>
                <a:spcPct val="0"/>
              </a:spcAft>
              <a:tabLst>
                <a:tab pos="0" algn="l"/>
                <a:tab pos="304792" algn="l"/>
                <a:tab pos="609585" algn="l"/>
                <a:tab pos="914377" algn="l"/>
              </a:tabLst>
            </a:pPr>
            <a:r>
              <a:rPr lang="en-US" sz="2667" i="1">
                <a:solidFill>
                  <a:prstClr val="black"/>
                </a:solidFill>
                <a:latin typeface="Arial" pitchFamily="34" charset="0"/>
                <a:cs typeface="Arial" pitchFamily="34" charset="0"/>
              </a:rPr>
              <a:t> </a:t>
            </a:r>
            <a:endParaRPr lang="en-US" sz="2667">
              <a:solidFill>
                <a:prstClr val="black"/>
              </a:solidFill>
              <a:latin typeface="Arial" pitchFamily="34" charset="0"/>
              <a:cs typeface="Arial" pitchFamily="34" charset="0"/>
            </a:endParaRPr>
          </a:p>
        </p:txBody>
      </p:sp>
      <p:sp>
        <p:nvSpPr>
          <p:cNvPr id="4" name="Bent Arrow 3"/>
          <p:cNvSpPr/>
          <p:nvPr/>
        </p:nvSpPr>
        <p:spPr>
          <a:xfrm rot="5400000">
            <a:off x="11379201" y="7975601"/>
            <a:ext cx="715433" cy="6138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prstClr val="black"/>
              </a:solidFill>
              <a:latin typeface="Calibri"/>
            </a:endParaRPr>
          </a:p>
        </p:txBody>
      </p:sp>
      <p:pic>
        <p:nvPicPr>
          <p:cNvPr id="26628" name="Picture 2" descr="C:\Users\Pastor Dan\Pictures\praise2.JPG"/>
          <p:cNvPicPr>
            <a:picLocks noChangeAspect="1" noChangeArrowheads="1"/>
          </p:cNvPicPr>
          <p:nvPr/>
        </p:nvPicPr>
        <p:blipFill>
          <a:blip r:embed="rId3" cstate="print"/>
          <a:srcRect/>
          <a:stretch>
            <a:fillRect/>
          </a:stretch>
        </p:blipFill>
        <p:spPr bwMode="auto">
          <a:xfrm>
            <a:off x="5334000" y="2844801"/>
            <a:ext cx="2844800" cy="3020484"/>
          </a:xfrm>
          <a:prstGeom prst="rect">
            <a:avLst/>
          </a:prstGeom>
          <a:noFill/>
          <a:ln w="9525">
            <a:noFill/>
            <a:miter lim="800000"/>
            <a:headEnd/>
            <a:tailEnd/>
          </a:ln>
        </p:spPr>
      </p:pic>
    </p:spTree>
    <p:extLst>
      <p:ext uri="{BB962C8B-B14F-4D97-AF65-F5344CB8AC3E}">
        <p14:creationId xmlns:p14="http://schemas.microsoft.com/office/powerpoint/2010/main" val="772692208"/>
      </p:ext>
    </p:extLst>
  </p:cSld>
  <p:clrMapOvr>
    <a:masterClrMapping/>
  </p:clrMapOvr>
  <p:transition spd="slow">
    <p:strip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270000" y="508000"/>
            <a:ext cx="11074400" cy="6924973"/>
          </a:xfrm>
          <a:prstGeom prst="rect">
            <a:avLst/>
          </a:prstGeom>
          <a:noFill/>
          <a:ln w="9525">
            <a:noFill/>
            <a:miter lim="800000"/>
            <a:headEnd/>
            <a:tailEnd/>
          </a:ln>
        </p:spPr>
        <p:txBody>
          <a:bodyPr>
            <a:spAutoFit/>
          </a:bodyPr>
          <a:lstStyle/>
          <a:p>
            <a:pPr algn="just" defTabSz="1219170" fontAlgn="base">
              <a:spcBef>
                <a:spcPct val="0"/>
              </a:spcBef>
              <a:spcAft>
                <a:spcPct val="0"/>
              </a:spcAft>
            </a:pPr>
            <a:r>
              <a:rPr lang="en-US" sz="4800" b="1" dirty="0">
                <a:solidFill>
                  <a:prstClr val="black"/>
                </a:solidFill>
                <a:latin typeface="Arial" pitchFamily="34" charset="0"/>
                <a:cs typeface="Arial" pitchFamily="34" charset="0"/>
              </a:rPr>
              <a:t>		</a:t>
            </a:r>
            <a:r>
              <a:rPr lang="en-US" sz="4400" b="1" dirty="0">
                <a:solidFill>
                  <a:prstClr val="black"/>
                </a:solidFill>
                <a:latin typeface="Arial" pitchFamily="34" charset="0"/>
                <a:cs typeface="Arial" pitchFamily="34" charset="0"/>
              </a:rPr>
              <a:t>(1)</a:t>
            </a:r>
          </a:p>
          <a:p>
            <a:pPr defTabSz="1219170" fontAlgn="base">
              <a:spcBef>
                <a:spcPct val="0"/>
              </a:spcBef>
              <a:spcAft>
                <a:spcPct val="0"/>
              </a:spcAft>
            </a:pPr>
            <a:r>
              <a:rPr lang="en-US" sz="4400" b="1" dirty="0">
                <a:solidFill>
                  <a:prstClr val="black"/>
                </a:solidFill>
                <a:latin typeface="Arial" pitchFamily="34" charset="0"/>
                <a:cs typeface="Arial" pitchFamily="34" charset="0"/>
              </a:rPr>
              <a:t>O come all ye faithful,</a:t>
            </a:r>
          </a:p>
          <a:p>
            <a:pPr defTabSz="1219170" fontAlgn="base">
              <a:spcBef>
                <a:spcPct val="0"/>
              </a:spcBef>
              <a:spcAft>
                <a:spcPct val="0"/>
              </a:spcAft>
            </a:pPr>
            <a:r>
              <a:rPr lang="en-US" sz="4400" b="1" dirty="0">
                <a:solidFill>
                  <a:prstClr val="black"/>
                </a:solidFill>
                <a:latin typeface="Arial" pitchFamily="34" charset="0"/>
                <a:cs typeface="Arial" pitchFamily="34" charset="0"/>
              </a:rPr>
              <a:t>joyful and triumphant,</a:t>
            </a:r>
          </a:p>
          <a:p>
            <a:pPr defTabSz="1219170" fontAlgn="base">
              <a:spcBef>
                <a:spcPct val="0"/>
              </a:spcBef>
              <a:spcAft>
                <a:spcPct val="0"/>
              </a:spcAft>
            </a:pPr>
            <a:r>
              <a:rPr lang="en-US" sz="4400" b="1" dirty="0">
                <a:solidFill>
                  <a:prstClr val="black"/>
                </a:solidFill>
                <a:latin typeface="Arial" pitchFamily="34" charset="0"/>
                <a:cs typeface="Arial" pitchFamily="34" charset="0"/>
              </a:rPr>
              <a:t>O come ye, O come ye to Bethlehem!</a:t>
            </a:r>
          </a:p>
          <a:p>
            <a:pPr defTabSz="1219170" fontAlgn="base">
              <a:spcBef>
                <a:spcPct val="0"/>
              </a:spcBef>
              <a:spcAft>
                <a:spcPct val="0"/>
              </a:spcAft>
            </a:pPr>
            <a:r>
              <a:rPr lang="en-US" sz="4400" b="1" dirty="0">
                <a:solidFill>
                  <a:prstClr val="black"/>
                </a:solidFill>
                <a:latin typeface="Arial" pitchFamily="34" charset="0"/>
                <a:cs typeface="Arial" pitchFamily="34" charset="0"/>
              </a:rPr>
              <a:t>Come and behold Him, </a:t>
            </a:r>
          </a:p>
          <a:p>
            <a:pPr defTabSz="1219170" fontAlgn="base">
              <a:spcBef>
                <a:spcPct val="0"/>
              </a:spcBef>
              <a:spcAft>
                <a:spcPct val="0"/>
              </a:spcAft>
            </a:pPr>
            <a:r>
              <a:rPr lang="en-US" sz="4400" b="1" dirty="0">
                <a:solidFill>
                  <a:prstClr val="black"/>
                </a:solidFill>
                <a:latin typeface="Arial" pitchFamily="34" charset="0"/>
                <a:cs typeface="Arial" pitchFamily="34" charset="0"/>
              </a:rPr>
              <a:t>born the King of angels.</a:t>
            </a:r>
          </a:p>
          <a:p>
            <a:pPr defTabSz="1219170" fontAlgn="base">
              <a:spcBef>
                <a:spcPct val="0"/>
              </a:spcBef>
              <a:spcAft>
                <a:spcPct val="0"/>
              </a:spcAft>
            </a:pPr>
            <a:r>
              <a:rPr lang="en-US" sz="4400" b="1" dirty="0">
                <a:solidFill>
                  <a:prstClr val="black"/>
                </a:solidFill>
                <a:latin typeface="Arial" pitchFamily="34" charset="0"/>
                <a:cs typeface="Arial" pitchFamily="34" charset="0"/>
              </a:rPr>
              <a:t>O come, let us adore Him,</a:t>
            </a:r>
          </a:p>
          <a:p>
            <a:pPr defTabSz="1219170" fontAlgn="base">
              <a:spcBef>
                <a:spcPct val="0"/>
              </a:spcBef>
              <a:spcAft>
                <a:spcPct val="0"/>
              </a:spcAft>
            </a:pPr>
            <a:r>
              <a:rPr lang="en-US" sz="4400" b="1" dirty="0">
                <a:solidFill>
                  <a:prstClr val="black"/>
                </a:solidFill>
                <a:latin typeface="Arial" pitchFamily="34" charset="0"/>
                <a:cs typeface="Arial" pitchFamily="34" charset="0"/>
              </a:rPr>
              <a:t>O come, let us adore Him,</a:t>
            </a:r>
          </a:p>
          <a:p>
            <a:pPr defTabSz="1219170" fontAlgn="base">
              <a:spcBef>
                <a:spcPct val="0"/>
              </a:spcBef>
              <a:spcAft>
                <a:spcPct val="0"/>
              </a:spcAft>
            </a:pPr>
            <a:r>
              <a:rPr lang="en-US" sz="4400" b="1" dirty="0">
                <a:solidFill>
                  <a:prstClr val="black"/>
                </a:solidFill>
                <a:latin typeface="Arial" pitchFamily="34" charset="0"/>
                <a:cs typeface="Arial" pitchFamily="34" charset="0"/>
              </a:rPr>
              <a:t>O come, let us adore Him,</a:t>
            </a:r>
          </a:p>
          <a:p>
            <a:pPr defTabSz="1219170" fontAlgn="base">
              <a:spcBef>
                <a:spcPct val="0"/>
              </a:spcBef>
              <a:spcAft>
                <a:spcPct val="0"/>
              </a:spcAft>
            </a:pPr>
            <a:r>
              <a:rPr lang="en-US" sz="4400" b="1" dirty="0">
                <a:solidFill>
                  <a:prstClr val="black"/>
                </a:solidFill>
                <a:latin typeface="Arial" pitchFamily="34" charset="0"/>
                <a:cs typeface="Arial" pitchFamily="34" charset="0"/>
              </a:rPr>
              <a:t>Christ, the Lord.</a:t>
            </a:r>
          </a:p>
        </p:txBody>
      </p:sp>
      <p:sp>
        <p:nvSpPr>
          <p:cNvPr id="4" name="Bent Arrow 3"/>
          <p:cNvSpPr/>
          <p:nvPr/>
        </p:nvSpPr>
        <p:spPr>
          <a:xfrm rot="5400000">
            <a:off x="11074401" y="7975601"/>
            <a:ext cx="715433" cy="6138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prstClr val="black"/>
              </a:solidFill>
              <a:latin typeface="Calibri"/>
            </a:endParaRPr>
          </a:p>
        </p:txBody>
      </p:sp>
      <p:pic>
        <p:nvPicPr>
          <p:cNvPr id="12292" name="Picture 5" descr="C:\Users\Pastor Dan\Pictures\Charistmas decor.jpg"/>
          <p:cNvPicPr>
            <a:picLocks noChangeAspect="1" noChangeArrowheads="1"/>
          </p:cNvPicPr>
          <p:nvPr/>
        </p:nvPicPr>
        <p:blipFill>
          <a:blip r:embed="rId3" cstate="print"/>
          <a:srcRect/>
          <a:stretch>
            <a:fillRect/>
          </a:stretch>
        </p:blipFill>
        <p:spPr bwMode="auto">
          <a:xfrm>
            <a:off x="9194800" y="5486400"/>
            <a:ext cx="3352800" cy="2175933"/>
          </a:xfrm>
          <a:prstGeom prst="rect">
            <a:avLst/>
          </a:prstGeom>
          <a:noFill/>
          <a:ln w="9525">
            <a:noFill/>
            <a:miter lim="800000"/>
            <a:headEnd/>
            <a:tailEnd/>
          </a:ln>
        </p:spPr>
      </p:pic>
    </p:spTree>
    <p:extLst>
      <p:ext uri="{BB962C8B-B14F-4D97-AF65-F5344CB8AC3E}">
        <p14:creationId xmlns:p14="http://schemas.microsoft.com/office/powerpoint/2010/main" val="229305494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2000" fill="hold"/>
                                        <p:tgtEl>
                                          <p:spTgt spid="12292"/>
                                        </p:tgtEl>
                                        <p:attrNameLst>
                                          <p:attrName>ppt_w</p:attrName>
                                        </p:attrNameLst>
                                      </p:cBhvr>
                                      <p:tavLst>
                                        <p:tav tm="0">
                                          <p:val>
                                            <p:fltVal val="0"/>
                                          </p:val>
                                        </p:tav>
                                        <p:tav tm="100000">
                                          <p:val>
                                            <p:strVal val="#ppt_w"/>
                                          </p:val>
                                        </p:tav>
                                      </p:tavLst>
                                    </p:anim>
                                    <p:anim calcmode="lin" valueType="num">
                                      <p:cBhvr>
                                        <p:cTn id="8" dur="2000" fill="hold"/>
                                        <p:tgtEl>
                                          <p:spTgt spid="12292"/>
                                        </p:tgtEl>
                                        <p:attrNameLst>
                                          <p:attrName>ppt_h</p:attrName>
                                        </p:attrNameLst>
                                      </p:cBhvr>
                                      <p:tavLst>
                                        <p:tav tm="0">
                                          <p:val>
                                            <p:fltVal val="0"/>
                                          </p:val>
                                        </p:tav>
                                        <p:tav tm="100000">
                                          <p:val>
                                            <p:strVal val="#ppt_h"/>
                                          </p:val>
                                        </p:tav>
                                      </p:tavLst>
                                    </p:anim>
                                    <p:anim calcmode="lin" valueType="num">
                                      <p:cBhvr>
                                        <p:cTn id="9" dur="2000" fill="hold"/>
                                        <p:tgtEl>
                                          <p:spTgt spid="1229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2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12192000" cy="7924800"/>
          </a:xfrm>
        </p:spPr>
        <p:txBody>
          <a:bodyPr>
            <a:noAutofit/>
          </a:bodyPr>
          <a:lstStyle/>
          <a:p>
            <a:pPr lvl="0" eaLnBrk="0" fontAlgn="base" hangingPunct="0">
              <a:spcAft>
                <a:spcPct val="0"/>
              </a:spcAft>
            </a:pPr>
            <a:r>
              <a:rPr lang="en-US" sz="4800" b="1" dirty="0">
                <a:solidFill>
                  <a:srgbClr val="000000"/>
                </a:solidFill>
                <a:latin typeface="Arial Rounded MT Bold" pitchFamily="34" charset="0"/>
                <a:ea typeface="+mn-ea"/>
                <a:cs typeface="+mn-cs"/>
              </a:rPr>
              <a:t>My hope is built on nothing less</a:t>
            </a: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Than Jesus’ blood and righteousness;</a:t>
            </a: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I dare not trust the sweetest frame,</a:t>
            </a: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But wholly lean on Jesus’ name.</a:t>
            </a:r>
            <a:br>
              <a:rPr lang="en-US" sz="4800" b="1" dirty="0">
                <a:solidFill>
                  <a:srgbClr val="000000"/>
                </a:solidFill>
                <a:latin typeface="Arial Rounded MT Bold" pitchFamily="34" charset="0"/>
                <a:ea typeface="+mn-ea"/>
                <a:cs typeface="+mn-cs"/>
              </a:rPr>
            </a:b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On Christ the solid Rock I stand;</a:t>
            </a: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All other ground is sinking sand,</a:t>
            </a: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All other ground is sinking sand. </a:t>
            </a:r>
            <a:br>
              <a:rPr lang="en-US" sz="1800" b="1" dirty="0">
                <a:solidFill>
                  <a:srgbClr val="000000"/>
                </a:solidFill>
                <a:latin typeface="Arial Rounded MT Bold" pitchFamily="34" charset="0"/>
                <a:ea typeface="+mn-ea"/>
                <a:cs typeface="+mn-cs"/>
              </a:rPr>
            </a:br>
            <a:endParaRPr lang="en-US" sz="4800" dirty="0"/>
          </a:p>
        </p:txBody>
      </p:sp>
    </p:spTree>
    <p:extLst>
      <p:ext uri="{BB962C8B-B14F-4D97-AF65-F5344CB8AC3E}">
        <p14:creationId xmlns:p14="http://schemas.microsoft.com/office/powerpoint/2010/main" val="526892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168400" y="406400"/>
            <a:ext cx="11480800" cy="6863417"/>
          </a:xfrm>
          <a:prstGeom prst="rect">
            <a:avLst/>
          </a:prstGeom>
          <a:noFill/>
          <a:ln w="9525">
            <a:noFill/>
            <a:miter lim="800000"/>
            <a:headEnd/>
            <a:tailEnd/>
          </a:ln>
        </p:spPr>
        <p:txBody>
          <a:bodyPr>
            <a:spAutoFit/>
          </a:bodyPr>
          <a:lstStyle/>
          <a:p>
            <a:pPr defTabSz="1219170" fontAlgn="base">
              <a:spcBef>
                <a:spcPct val="0"/>
              </a:spcBef>
              <a:spcAft>
                <a:spcPct val="0"/>
              </a:spcAft>
              <a:defRPr/>
            </a:pPr>
            <a:r>
              <a:rPr lang="en-US" sz="4267" b="1" dirty="0">
                <a:solidFill>
                  <a:prstClr val="black"/>
                </a:solidFill>
                <a:latin typeface="Arial" charset="0"/>
                <a:cs typeface="Arial" charset="0"/>
              </a:rPr>
              <a:t>		</a:t>
            </a:r>
            <a:r>
              <a:rPr lang="en-US" sz="4400" b="1" dirty="0">
                <a:solidFill>
                  <a:prstClr val="black"/>
                </a:solidFill>
                <a:latin typeface="Arial" charset="0"/>
                <a:cs typeface="Arial" charset="0"/>
              </a:rPr>
              <a:t>(2)</a:t>
            </a:r>
          </a:p>
          <a:p>
            <a:pPr defTabSz="1219170" fontAlgn="base">
              <a:spcBef>
                <a:spcPct val="0"/>
              </a:spcBef>
              <a:spcAft>
                <a:spcPct val="0"/>
              </a:spcAft>
              <a:defRPr/>
            </a:pPr>
            <a:r>
              <a:rPr lang="en-US" sz="4400" b="1" dirty="0">
                <a:solidFill>
                  <a:prstClr val="black"/>
                </a:solidFill>
                <a:latin typeface="Arial" charset="0"/>
                <a:cs typeface="Arial" charset="0"/>
              </a:rPr>
              <a:t>Sing, choirs of angels,</a:t>
            </a:r>
          </a:p>
          <a:p>
            <a:pPr defTabSz="1219170" fontAlgn="base">
              <a:spcBef>
                <a:spcPct val="0"/>
              </a:spcBef>
              <a:spcAft>
                <a:spcPct val="0"/>
              </a:spcAft>
              <a:defRPr/>
            </a:pPr>
            <a:r>
              <a:rPr lang="en-US" sz="4400" b="1" dirty="0">
                <a:solidFill>
                  <a:prstClr val="black"/>
                </a:solidFill>
                <a:latin typeface="Arial" charset="0"/>
                <a:cs typeface="Arial" charset="0"/>
              </a:rPr>
              <a:t>sing in exultation;</a:t>
            </a:r>
          </a:p>
          <a:p>
            <a:pPr defTabSz="1219170" fontAlgn="base">
              <a:spcBef>
                <a:spcPct val="0"/>
              </a:spcBef>
              <a:spcAft>
                <a:spcPct val="0"/>
              </a:spcAft>
              <a:defRPr/>
            </a:pPr>
            <a:r>
              <a:rPr lang="en-US" sz="4400" b="1" spc="-227" dirty="0">
                <a:solidFill>
                  <a:prstClr val="black"/>
                </a:solidFill>
                <a:latin typeface="Arial" charset="0"/>
                <a:cs typeface="Arial" charset="0"/>
              </a:rPr>
              <a:t>O sing all ye bright hosts of heaven above!</a:t>
            </a:r>
          </a:p>
          <a:p>
            <a:pPr defTabSz="1219170" fontAlgn="base">
              <a:spcBef>
                <a:spcPct val="0"/>
              </a:spcBef>
              <a:spcAft>
                <a:spcPct val="0"/>
              </a:spcAft>
              <a:defRPr/>
            </a:pPr>
            <a:r>
              <a:rPr lang="en-US" sz="4400" b="1" dirty="0">
                <a:solidFill>
                  <a:prstClr val="black"/>
                </a:solidFill>
                <a:latin typeface="Arial" charset="0"/>
                <a:cs typeface="Arial" charset="0"/>
              </a:rPr>
              <a:t>Glory to God, </a:t>
            </a:r>
          </a:p>
          <a:p>
            <a:pPr defTabSz="1219170" fontAlgn="base">
              <a:spcBef>
                <a:spcPct val="0"/>
              </a:spcBef>
              <a:spcAft>
                <a:spcPct val="0"/>
              </a:spcAft>
              <a:defRPr/>
            </a:pPr>
            <a:r>
              <a:rPr lang="en-US" sz="4400" b="1" dirty="0">
                <a:solidFill>
                  <a:prstClr val="black"/>
                </a:solidFill>
                <a:latin typeface="Arial" charset="0"/>
                <a:cs typeface="Arial" charset="0"/>
              </a:rPr>
              <a:t>all glory in the highest.</a:t>
            </a:r>
          </a:p>
          <a:p>
            <a:pPr defTabSz="1219170" fontAlgn="base">
              <a:spcBef>
                <a:spcPct val="0"/>
              </a:spcBef>
              <a:spcAft>
                <a:spcPct val="0"/>
              </a:spcAft>
              <a:defRPr/>
            </a:pPr>
            <a:r>
              <a:rPr lang="en-US" sz="4400" b="1" dirty="0">
                <a:solidFill>
                  <a:prstClr val="black"/>
                </a:solidFill>
                <a:latin typeface="Arial" charset="0"/>
                <a:cs typeface="Arial" charset="0"/>
              </a:rPr>
              <a:t>O come, let us adore Him,</a:t>
            </a:r>
          </a:p>
          <a:p>
            <a:pPr defTabSz="1219170" fontAlgn="base">
              <a:spcBef>
                <a:spcPct val="0"/>
              </a:spcBef>
              <a:spcAft>
                <a:spcPct val="0"/>
              </a:spcAft>
              <a:defRPr/>
            </a:pPr>
            <a:r>
              <a:rPr lang="en-US" sz="4400" b="1" dirty="0">
                <a:solidFill>
                  <a:prstClr val="black"/>
                </a:solidFill>
                <a:latin typeface="Arial" charset="0"/>
                <a:cs typeface="Arial" charset="0"/>
              </a:rPr>
              <a:t>O come, let us adore Him,</a:t>
            </a:r>
          </a:p>
          <a:p>
            <a:pPr defTabSz="1219170" fontAlgn="base">
              <a:spcBef>
                <a:spcPct val="0"/>
              </a:spcBef>
              <a:spcAft>
                <a:spcPct val="0"/>
              </a:spcAft>
              <a:defRPr/>
            </a:pPr>
            <a:r>
              <a:rPr lang="en-US" sz="4400" b="1" dirty="0">
                <a:solidFill>
                  <a:prstClr val="black"/>
                </a:solidFill>
                <a:latin typeface="Arial" charset="0"/>
                <a:cs typeface="Arial" charset="0"/>
              </a:rPr>
              <a:t>O come, let us adore Him,</a:t>
            </a:r>
          </a:p>
          <a:p>
            <a:pPr defTabSz="1219170" fontAlgn="base">
              <a:spcBef>
                <a:spcPct val="0"/>
              </a:spcBef>
              <a:spcAft>
                <a:spcPct val="0"/>
              </a:spcAft>
              <a:defRPr/>
            </a:pPr>
            <a:r>
              <a:rPr lang="en-US" sz="4400" b="1" dirty="0">
                <a:solidFill>
                  <a:prstClr val="black"/>
                </a:solidFill>
                <a:latin typeface="Arial" charset="0"/>
                <a:cs typeface="Arial" charset="0"/>
              </a:rPr>
              <a:t>Christ, the Lord.</a:t>
            </a:r>
          </a:p>
        </p:txBody>
      </p:sp>
      <p:sp>
        <p:nvSpPr>
          <p:cNvPr id="4" name="Bent Arrow 3"/>
          <p:cNvSpPr/>
          <p:nvPr/>
        </p:nvSpPr>
        <p:spPr>
          <a:xfrm rot="5400000">
            <a:off x="11074401" y="7975601"/>
            <a:ext cx="715433" cy="6138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prstClr val="black"/>
              </a:solidFill>
              <a:latin typeface="Calibri"/>
            </a:endParaRPr>
          </a:p>
        </p:txBody>
      </p:sp>
      <p:pic>
        <p:nvPicPr>
          <p:cNvPr id="13316" name="Picture 5" descr="C:\Users\Pastor Dan\Pictures\Christmas Bulb.jpg"/>
          <p:cNvPicPr>
            <a:picLocks noChangeAspect="1" noChangeArrowheads="1"/>
          </p:cNvPicPr>
          <p:nvPr/>
        </p:nvPicPr>
        <p:blipFill>
          <a:blip r:embed="rId3" cstate="print"/>
          <a:srcRect/>
          <a:stretch>
            <a:fillRect/>
          </a:stretch>
        </p:blipFill>
        <p:spPr bwMode="auto">
          <a:xfrm>
            <a:off x="9499600" y="4572001"/>
            <a:ext cx="2641600" cy="2656417"/>
          </a:xfrm>
          <a:prstGeom prst="rect">
            <a:avLst/>
          </a:prstGeom>
          <a:noFill/>
          <a:ln w="9525">
            <a:noFill/>
            <a:miter lim="800000"/>
            <a:headEnd/>
            <a:tailEnd/>
          </a:ln>
        </p:spPr>
      </p:pic>
    </p:spTree>
    <p:extLst>
      <p:ext uri="{BB962C8B-B14F-4D97-AF65-F5344CB8AC3E}">
        <p14:creationId xmlns:p14="http://schemas.microsoft.com/office/powerpoint/2010/main" val="210863699"/>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2000" fill="hold"/>
                                        <p:tgtEl>
                                          <p:spTgt spid="13316"/>
                                        </p:tgtEl>
                                        <p:attrNameLst>
                                          <p:attrName>ppt_w</p:attrName>
                                        </p:attrNameLst>
                                      </p:cBhvr>
                                      <p:tavLst>
                                        <p:tav tm="0">
                                          <p:val>
                                            <p:fltVal val="0"/>
                                          </p:val>
                                        </p:tav>
                                        <p:tav tm="100000">
                                          <p:val>
                                            <p:strVal val="#ppt_w"/>
                                          </p:val>
                                        </p:tav>
                                      </p:tavLst>
                                    </p:anim>
                                    <p:anim calcmode="lin" valueType="num">
                                      <p:cBhvr>
                                        <p:cTn id="8" dur="2000" fill="hold"/>
                                        <p:tgtEl>
                                          <p:spTgt spid="13316"/>
                                        </p:tgtEl>
                                        <p:attrNameLst>
                                          <p:attrName>ppt_h</p:attrName>
                                        </p:attrNameLst>
                                      </p:cBhvr>
                                      <p:tavLst>
                                        <p:tav tm="0">
                                          <p:val>
                                            <p:fltVal val="0"/>
                                          </p:val>
                                        </p:tav>
                                        <p:tav tm="100000">
                                          <p:val>
                                            <p:strVal val="#ppt_h"/>
                                          </p:val>
                                        </p:tav>
                                      </p:tavLst>
                                    </p:anim>
                                    <p:anim calcmode="lin" valueType="num">
                                      <p:cBhvr>
                                        <p:cTn id="9" dur="2000" fill="hold"/>
                                        <p:tgtEl>
                                          <p:spTgt spid="1331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33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371600" y="406400"/>
            <a:ext cx="11176000" cy="6863417"/>
          </a:xfrm>
          <a:prstGeom prst="rect">
            <a:avLst/>
          </a:prstGeom>
          <a:noFill/>
          <a:ln w="9525">
            <a:noFill/>
            <a:miter lim="800000"/>
            <a:headEnd/>
            <a:tailEnd/>
          </a:ln>
        </p:spPr>
        <p:txBody>
          <a:bodyPr>
            <a:spAutoFit/>
          </a:bodyPr>
          <a:lstStyle/>
          <a:p>
            <a:pPr defTabSz="1219170" fontAlgn="base">
              <a:spcBef>
                <a:spcPct val="0"/>
              </a:spcBef>
              <a:spcAft>
                <a:spcPct val="0"/>
              </a:spcAft>
            </a:pPr>
            <a:r>
              <a:rPr lang="en-US" sz="4267" b="1" dirty="0">
                <a:solidFill>
                  <a:prstClr val="black"/>
                </a:solidFill>
                <a:latin typeface="Arial" pitchFamily="34" charset="0"/>
                <a:cs typeface="Arial" pitchFamily="34" charset="0"/>
              </a:rPr>
              <a:t>			</a:t>
            </a:r>
            <a:r>
              <a:rPr lang="en-US" sz="4400" b="1" dirty="0">
                <a:solidFill>
                  <a:prstClr val="black"/>
                </a:solidFill>
                <a:latin typeface="Arial" pitchFamily="34" charset="0"/>
                <a:cs typeface="Arial" pitchFamily="34" charset="0"/>
              </a:rPr>
              <a:t>(3)</a:t>
            </a:r>
          </a:p>
          <a:p>
            <a:pPr defTabSz="1219170" fontAlgn="base">
              <a:spcBef>
                <a:spcPct val="0"/>
              </a:spcBef>
              <a:spcAft>
                <a:spcPct val="0"/>
              </a:spcAft>
            </a:pPr>
            <a:r>
              <a:rPr lang="en-US" sz="4400" b="1" dirty="0">
                <a:solidFill>
                  <a:prstClr val="black"/>
                </a:solidFill>
                <a:latin typeface="Arial" pitchFamily="34" charset="0"/>
                <a:cs typeface="Arial" pitchFamily="34" charset="0"/>
              </a:rPr>
              <a:t>Yea, Lord, we greet Thee,</a:t>
            </a:r>
          </a:p>
          <a:p>
            <a:pPr defTabSz="1219170" fontAlgn="base">
              <a:spcBef>
                <a:spcPct val="0"/>
              </a:spcBef>
              <a:spcAft>
                <a:spcPct val="0"/>
              </a:spcAft>
            </a:pPr>
            <a:r>
              <a:rPr lang="en-US" sz="4400" b="1" dirty="0">
                <a:solidFill>
                  <a:prstClr val="black"/>
                </a:solidFill>
                <a:latin typeface="Arial" pitchFamily="34" charset="0"/>
                <a:cs typeface="Arial" pitchFamily="34" charset="0"/>
              </a:rPr>
              <a:t>born this happy morning;</a:t>
            </a:r>
          </a:p>
          <a:p>
            <a:pPr defTabSz="1219170" fontAlgn="base">
              <a:spcBef>
                <a:spcPct val="0"/>
              </a:spcBef>
              <a:spcAft>
                <a:spcPct val="0"/>
              </a:spcAft>
            </a:pPr>
            <a:r>
              <a:rPr lang="en-US" sz="4400" b="1" dirty="0">
                <a:solidFill>
                  <a:prstClr val="black"/>
                </a:solidFill>
                <a:latin typeface="Arial" pitchFamily="34" charset="0"/>
                <a:cs typeface="Arial" pitchFamily="34" charset="0"/>
              </a:rPr>
              <a:t>Jesus, to You be all glory given;</a:t>
            </a:r>
          </a:p>
          <a:p>
            <a:pPr defTabSz="1219170" fontAlgn="base">
              <a:spcBef>
                <a:spcPct val="0"/>
              </a:spcBef>
              <a:spcAft>
                <a:spcPct val="0"/>
              </a:spcAft>
            </a:pPr>
            <a:r>
              <a:rPr lang="en-US" sz="4400" b="1" dirty="0">
                <a:solidFill>
                  <a:prstClr val="black"/>
                </a:solidFill>
                <a:latin typeface="Arial" pitchFamily="34" charset="0"/>
                <a:cs typeface="Arial" pitchFamily="34" charset="0"/>
              </a:rPr>
              <a:t>Word of the Father</a:t>
            </a:r>
          </a:p>
          <a:p>
            <a:pPr defTabSz="1219170" fontAlgn="base">
              <a:spcBef>
                <a:spcPct val="0"/>
              </a:spcBef>
              <a:spcAft>
                <a:spcPct val="0"/>
              </a:spcAft>
            </a:pPr>
            <a:r>
              <a:rPr lang="en-US" sz="4400" b="1" dirty="0">
                <a:solidFill>
                  <a:prstClr val="black"/>
                </a:solidFill>
                <a:latin typeface="Arial" pitchFamily="34" charset="0"/>
                <a:cs typeface="Arial" pitchFamily="34" charset="0"/>
              </a:rPr>
              <a:t>now in flesh appearing!</a:t>
            </a:r>
          </a:p>
          <a:p>
            <a:pPr defTabSz="1219170" fontAlgn="base">
              <a:spcBef>
                <a:spcPct val="0"/>
              </a:spcBef>
              <a:spcAft>
                <a:spcPct val="0"/>
              </a:spcAft>
            </a:pPr>
            <a:r>
              <a:rPr lang="en-US" sz="4400" b="1" dirty="0">
                <a:solidFill>
                  <a:prstClr val="black"/>
                </a:solidFill>
                <a:latin typeface="Arial" pitchFamily="34" charset="0"/>
                <a:cs typeface="Arial" pitchFamily="34" charset="0"/>
              </a:rPr>
              <a:t>O come, let us adore Him,</a:t>
            </a:r>
          </a:p>
          <a:p>
            <a:pPr defTabSz="1219170" fontAlgn="base">
              <a:spcBef>
                <a:spcPct val="0"/>
              </a:spcBef>
              <a:spcAft>
                <a:spcPct val="0"/>
              </a:spcAft>
            </a:pPr>
            <a:r>
              <a:rPr lang="en-US" sz="4400" b="1" dirty="0">
                <a:solidFill>
                  <a:prstClr val="black"/>
                </a:solidFill>
                <a:latin typeface="Arial" pitchFamily="34" charset="0"/>
                <a:cs typeface="Arial" pitchFamily="34" charset="0"/>
              </a:rPr>
              <a:t>O come, let us adore Him,</a:t>
            </a:r>
          </a:p>
          <a:p>
            <a:pPr defTabSz="1219170" fontAlgn="base">
              <a:spcBef>
                <a:spcPct val="0"/>
              </a:spcBef>
              <a:spcAft>
                <a:spcPct val="0"/>
              </a:spcAft>
            </a:pPr>
            <a:r>
              <a:rPr lang="en-US" sz="4400" b="1" dirty="0">
                <a:solidFill>
                  <a:prstClr val="black"/>
                </a:solidFill>
                <a:latin typeface="Arial" pitchFamily="34" charset="0"/>
                <a:cs typeface="Arial" pitchFamily="34" charset="0"/>
              </a:rPr>
              <a:t>O come, let us adore Him,</a:t>
            </a:r>
          </a:p>
          <a:p>
            <a:pPr defTabSz="1219170" fontAlgn="base">
              <a:spcBef>
                <a:spcPct val="0"/>
              </a:spcBef>
              <a:spcAft>
                <a:spcPct val="0"/>
              </a:spcAft>
            </a:pPr>
            <a:r>
              <a:rPr lang="en-US" sz="4400" b="1" dirty="0">
                <a:solidFill>
                  <a:prstClr val="black"/>
                </a:solidFill>
                <a:latin typeface="Arial" pitchFamily="34" charset="0"/>
                <a:cs typeface="Arial" pitchFamily="34" charset="0"/>
              </a:rPr>
              <a:t>Christ, the Lord.</a:t>
            </a:r>
          </a:p>
        </p:txBody>
      </p:sp>
      <p:pic>
        <p:nvPicPr>
          <p:cNvPr id="14339" name="Picture 4" descr="C:\Users\Pastor Dan\Pictures\christmas_decorations.jpg"/>
          <p:cNvPicPr>
            <a:picLocks noChangeAspect="1" noChangeArrowheads="1"/>
          </p:cNvPicPr>
          <p:nvPr/>
        </p:nvPicPr>
        <p:blipFill>
          <a:blip r:embed="rId3" cstate="print"/>
          <a:srcRect/>
          <a:stretch>
            <a:fillRect/>
          </a:stretch>
        </p:blipFill>
        <p:spPr bwMode="auto">
          <a:xfrm>
            <a:off x="9296400" y="4876801"/>
            <a:ext cx="3251200" cy="2298700"/>
          </a:xfrm>
          <a:prstGeom prst="rect">
            <a:avLst/>
          </a:prstGeom>
          <a:noFill/>
          <a:ln w="9525">
            <a:noFill/>
            <a:miter lim="800000"/>
            <a:headEnd/>
            <a:tailEnd/>
          </a:ln>
        </p:spPr>
      </p:pic>
    </p:spTree>
    <p:extLst>
      <p:ext uri="{BB962C8B-B14F-4D97-AF65-F5344CB8AC3E}">
        <p14:creationId xmlns:p14="http://schemas.microsoft.com/office/powerpoint/2010/main" val="87457175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2000" fill="hold"/>
                                        <p:tgtEl>
                                          <p:spTgt spid="14339"/>
                                        </p:tgtEl>
                                        <p:attrNameLst>
                                          <p:attrName>ppt_w</p:attrName>
                                        </p:attrNameLst>
                                      </p:cBhvr>
                                      <p:tavLst>
                                        <p:tav tm="0">
                                          <p:val>
                                            <p:fltVal val="0"/>
                                          </p:val>
                                        </p:tav>
                                        <p:tav tm="100000">
                                          <p:val>
                                            <p:strVal val="#ppt_w"/>
                                          </p:val>
                                        </p:tav>
                                      </p:tavLst>
                                    </p:anim>
                                    <p:anim calcmode="lin" valueType="num">
                                      <p:cBhvr>
                                        <p:cTn id="8" dur="2000" fill="hold"/>
                                        <p:tgtEl>
                                          <p:spTgt spid="14339"/>
                                        </p:tgtEl>
                                        <p:attrNameLst>
                                          <p:attrName>ppt_h</p:attrName>
                                        </p:attrNameLst>
                                      </p:cBhvr>
                                      <p:tavLst>
                                        <p:tav tm="0">
                                          <p:val>
                                            <p:fltVal val="0"/>
                                          </p:val>
                                        </p:tav>
                                        <p:tav tm="100000">
                                          <p:val>
                                            <p:strVal val="#ppt_h"/>
                                          </p:val>
                                        </p:tav>
                                      </p:tavLst>
                                    </p:anim>
                                    <p:anim calcmode="lin" valueType="num">
                                      <p:cBhvr>
                                        <p:cTn id="9" dur="2000" fill="hold"/>
                                        <p:tgtEl>
                                          <p:spTgt spid="1433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3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003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algn="ctr" defTabSz="1028700" fontAlgn="base">
              <a:spcBef>
                <a:spcPct val="0"/>
              </a:spcBef>
              <a:spcAft>
                <a:spcPct val="0"/>
              </a:spcAft>
              <a:tabLst>
                <a:tab pos="0" algn="l"/>
                <a:tab pos="514350" algn="l"/>
                <a:tab pos="642938" algn="l"/>
                <a:tab pos="1028700" algn="l"/>
                <a:tab pos="1285875" algn="l"/>
              </a:tabLst>
            </a:pPr>
            <a:r>
              <a:rPr lang="en-US" sz="4050" b="1" u="sng">
                <a:solidFill>
                  <a:srgbClr val="000000"/>
                </a:solidFill>
                <a:latin typeface="Arial" pitchFamily="34" charset="0"/>
                <a:ea typeface="MS PGothic" pitchFamily="34" charset="-128"/>
                <a:cs typeface="Arial" pitchFamily="34" charset="0"/>
              </a:rPr>
              <a:t>THE PASTORAL BENEDICTION</a:t>
            </a:r>
          </a:p>
          <a:p>
            <a:pPr algn="ctr" defTabSz="1028700" fontAlgn="base">
              <a:spcBef>
                <a:spcPct val="0"/>
              </a:spcBef>
              <a:spcAft>
                <a:spcPct val="0"/>
              </a:spcAft>
              <a:tabLst>
                <a:tab pos="0" algn="l"/>
                <a:tab pos="514350" algn="l"/>
                <a:tab pos="642938" algn="l"/>
                <a:tab pos="1028700" algn="l"/>
                <a:tab pos="1285875" algn="l"/>
              </a:tabLst>
            </a:pPr>
            <a:endParaRPr lang="en-US" sz="405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God has a plan for you and,</a:t>
            </a: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you are </a:t>
            </a:r>
            <a:r>
              <a:rPr lang="en-US" sz="4500" b="1" u="sng">
                <a:solidFill>
                  <a:srgbClr val="000000"/>
                </a:solidFill>
                <a:latin typeface="Arial" pitchFamily="34" charset="0"/>
                <a:ea typeface="MS PGothic" pitchFamily="34" charset="-128"/>
                <a:cs typeface="Arial" pitchFamily="34" charset="0"/>
              </a:rPr>
              <a:t>EXACTLY</a:t>
            </a:r>
            <a:r>
              <a:rPr lang="en-US" sz="4500" b="1">
                <a:solidFill>
                  <a:srgbClr val="000000"/>
                </a:solidFill>
                <a:latin typeface="Arial" pitchFamily="34" charset="0"/>
                <a:ea typeface="MS PGothic" pitchFamily="34" charset="-128"/>
                <a:cs typeface="Arial" pitchFamily="34" charset="0"/>
              </a:rPr>
              <a:t> where God wants you to be.</a:t>
            </a: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just" defTabSz="1028700" fontAlgn="base">
              <a:spcBef>
                <a:spcPct val="0"/>
              </a:spcBef>
              <a:spcAft>
                <a:spcPct val="0"/>
              </a:spcAft>
              <a:tabLst>
                <a:tab pos="0" algn="l"/>
                <a:tab pos="514350" algn="l"/>
                <a:tab pos="642938" algn="l"/>
                <a:tab pos="1028700" algn="l"/>
                <a:tab pos="1285875" algn="l"/>
              </a:tabLst>
            </a:pPr>
            <a:endParaRPr lang="en-US" sz="243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473016"/>
          </a:xfrm>
        </p:spPr>
        <p:txBody>
          <a:bodyPr>
            <a:normAutofit/>
          </a:bodyPr>
          <a:lstStyle/>
          <a:p>
            <a:pPr lvl="0" eaLnBrk="0" fontAlgn="base" hangingPunct="0">
              <a:spcAft>
                <a:spcPct val="0"/>
              </a:spcAft>
            </a:pPr>
            <a:r>
              <a:rPr lang="en-US" sz="5600" b="1" dirty="0">
                <a:solidFill>
                  <a:srgbClr val="000000"/>
                </a:solidFill>
                <a:latin typeface="Arial Rounded MT Bold" pitchFamily="34" charset="0"/>
                <a:ea typeface="+mn-ea"/>
                <a:cs typeface="+mn-cs"/>
              </a:rPr>
              <a:t>When darkness veils His lovely face,</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I rest on His unchanging grace;</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In every high and stormy gale,</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My anchor holds within the veil.</a:t>
            </a:r>
            <a:br>
              <a:rPr lang="en-US" sz="5600" b="1" dirty="0">
                <a:solidFill>
                  <a:srgbClr val="000000"/>
                </a:solidFill>
                <a:latin typeface="Arial Rounded MT Bold" pitchFamily="34" charset="0"/>
                <a:ea typeface="+mn-ea"/>
                <a:cs typeface="+mn-cs"/>
              </a:rPr>
            </a:b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On Christ the solid Rock I stand;</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All other ground is sinking sand,</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All other ground is sinking sand.</a:t>
            </a:r>
            <a:endParaRPr lang="en-US" sz="5600" dirty="0"/>
          </a:p>
        </p:txBody>
      </p:sp>
    </p:spTree>
    <p:extLst>
      <p:ext uri="{BB962C8B-B14F-4D97-AF65-F5344CB8AC3E}">
        <p14:creationId xmlns:p14="http://schemas.microsoft.com/office/powerpoint/2010/main" val="61165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12192000" cy="8026400"/>
          </a:xfrm>
        </p:spPr>
        <p:txBody>
          <a:bodyPr>
            <a:noAutofit/>
          </a:bodyPr>
          <a:lstStyle/>
          <a:p>
            <a:pPr lvl="0" eaLnBrk="0" fontAlgn="base" hangingPunct="0">
              <a:spcAft>
                <a:spcPct val="0"/>
              </a:spcAft>
            </a:pPr>
            <a:r>
              <a:rPr lang="en-US" sz="5400" b="1" dirty="0">
                <a:solidFill>
                  <a:srgbClr val="000000"/>
                </a:solidFill>
                <a:latin typeface="Arial Rounded MT Bold" pitchFamily="34" charset="0"/>
                <a:ea typeface="+mn-ea"/>
                <a:cs typeface="+mn-cs"/>
              </a:rPr>
              <a:t>His oath, His covenant, His blood</a:t>
            </a:r>
            <a:br>
              <a:rPr lang="en-US" sz="5400" b="1" dirty="0">
                <a:solidFill>
                  <a:srgbClr val="000000"/>
                </a:solidFill>
                <a:latin typeface="Arial Rounded MT Bold" pitchFamily="34" charset="0"/>
                <a:ea typeface="+mn-ea"/>
                <a:cs typeface="+mn-cs"/>
              </a:rPr>
            </a:br>
            <a:r>
              <a:rPr lang="en-US" sz="5400" b="1" dirty="0">
                <a:solidFill>
                  <a:srgbClr val="000000"/>
                </a:solidFill>
                <a:latin typeface="Arial Rounded MT Bold" pitchFamily="34" charset="0"/>
                <a:ea typeface="+mn-ea"/>
                <a:cs typeface="+mn-cs"/>
              </a:rPr>
              <a:t>   Support me in the whelming flood;</a:t>
            </a:r>
            <a:br>
              <a:rPr lang="en-US" sz="5400" b="1" dirty="0">
                <a:solidFill>
                  <a:srgbClr val="000000"/>
                </a:solidFill>
                <a:latin typeface="Arial Rounded MT Bold" pitchFamily="34" charset="0"/>
                <a:ea typeface="+mn-ea"/>
                <a:cs typeface="+mn-cs"/>
              </a:rPr>
            </a:br>
            <a:r>
              <a:rPr lang="en-US" sz="5400" b="1" dirty="0">
                <a:solidFill>
                  <a:srgbClr val="000000"/>
                </a:solidFill>
                <a:latin typeface="Arial Rounded MT Bold" pitchFamily="34" charset="0"/>
                <a:ea typeface="+mn-ea"/>
                <a:cs typeface="+mn-cs"/>
              </a:rPr>
              <a:t>   When all around my soul gives way</a:t>
            </a:r>
            <a:br>
              <a:rPr lang="en-US" sz="5400" b="1" dirty="0">
                <a:solidFill>
                  <a:srgbClr val="000000"/>
                </a:solidFill>
                <a:latin typeface="Arial Rounded MT Bold" pitchFamily="34" charset="0"/>
                <a:ea typeface="+mn-ea"/>
                <a:cs typeface="+mn-cs"/>
              </a:rPr>
            </a:br>
            <a:r>
              <a:rPr lang="en-US" sz="5400" b="1" dirty="0">
                <a:solidFill>
                  <a:srgbClr val="000000"/>
                </a:solidFill>
                <a:latin typeface="Arial Rounded MT Bold" pitchFamily="34" charset="0"/>
                <a:ea typeface="+mn-ea"/>
                <a:cs typeface="+mn-cs"/>
              </a:rPr>
              <a:t>   He then is all my hope and stay.</a:t>
            </a:r>
            <a:br>
              <a:rPr lang="en-US" sz="5400" b="1" dirty="0">
                <a:solidFill>
                  <a:srgbClr val="000000"/>
                </a:solidFill>
                <a:latin typeface="Arial Rounded MT Bold" pitchFamily="34" charset="0"/>
                <a:ea typeface="+mn-ea"/>
                <a:cs typeface="+mn-cs"/>
              </a:rPr>
            </a:br>
            <a:br>
              <a:rPr lang="en-US" sz="5400" b="1" dirty="0">
                <a:solidFill>
                  <a:srgbClr val="000000"/>
                </a:solidFill>
                <a:latin typeface="Arial Rounded MT Bold" pitchFamily="34" charset="0"/>
                <a:ea typeface="+mn-ea"/>
                <a:cs typeface="+mn-cs"/>
              </a:rPr>
            </a:br>
            <a:r>
              <a:rPr lang="en-US" sz="5400" b="1" dirty="0">
                <a:solidFill>
                  <a:srgbClr val="000000"/>
                </a:solidFill>
                <a:latin typeface="Arial Rounded MT Bold" pitchFamily="34" charset="0"/>
                <a:ea typeface="+mn-ea"/>
                <a:cs typeface="+mn-cs"/>
              </a:rPr>
              <a:t>   On Christ the solid Rock I stand;</a:t>
            </a:r>
            <a:br>
              <a:rPr lang="en-US" sz="5400" b="1" dirty="0">
                <a:solidFill>
                  <a:srgbClr val="000000"/>
                </a:solidFill>
                <a:latin typeface="Arial Rounded MT Bold" pitchFamily="34" charset="0"/>
                <a:ea typeface="+mn-ea"/>
                <a:cs typeface="+mn-cs"/>
              </a:rPr>
            </a:br>
            <a:r>
              <a:rPr lang="en-US" sz="5400" b="1" dirty="0">
                <a:solidFill>
                  <a:srgbClr val="000000"/>
                </a:solidFill>
                <a:latin typeface="Arial Rounded MT Bold" pitchFamily="34" charset="0"/>
                <a:ea typeface="+mn-ea"/>
                <a:cs typeface="+mn-cs"/>
              </a:rPr>
              <a:t>   All other ground is sinking sand,</a:t>
            </a:r>
            <a:br>
              <a:rPr lang="en-US" sz="5400" b="1" dirty="0">
                <a:solidFill>
                  <a:srgbClr val="000000"/>
                </a:solidFill>
                <a:latin typeface="Arial Rounded MT Bold" pitchFamily="34" charset="0"/>
                <a:ea typeface="+mn-ea"/>
                <a:cs typeface="+mn-cs"/>
              </a:rPr>
            </a:br>
            <a:r>
              <a:rPr lang="en-US" sz="5400" b="1" dirty="0">
                <a:solidFill>
                  <a:srgbClr val="000000"/>
                </a:solidFill>
                <a:latin typeface="Arial Rounded MT Bold" pitchFamily="34" charset="0"/>
                <a:ea typeface="+mn-ea"/>
                <a:cs typeface="+mn-cs"/>
              </a:rPr>
              <a:t>   All other ground is sinking sand.</a:t>
            </a:r>
            <a:br>
              <a:rPr lang="en-US" sz="5400" b="1" dirty="0">
                <a:solidFill>
                  <a:srgbClr val="000000"/>
                </a:solidFill>
                <a:latin typeface="Arial Rounded MT Bold" pitchFamily="34" charset="0"/>
                <a:ea typeface="+mn-ea"/>
                <a:cs typeface="+mn-cs"/>
              </a:rPr>
            </a:br>
            <a:endParaRPr lang="en-US" sz="5400" dirty="0"/>
          </a:p>
        </p:txBody>
      </p:sp>
    </p:spTree>
    <p:extLst>
      <p:ext uri="{BB962C8B-B14F-4D97-AF65-F5344CB8AC3E}">
        <p14:creationId xmlns:p14="http://schemas.microsoft.com/office/powerpoint/2010/main" val="90873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473016"/>
          </a:xfrm>
        </p:spPr>
        <p:txBody>
          <a:bodyPr>
            <a:noAutofit/>
          </a:bodyPr>
          <a:lstStyle/>
          <a:p>
            <a:pPr lvl="0" eaLnBrk="0" fontAlgn="base" hangingPunct="0">
              <a:spcAft>
                <a:spcPct val="0"/>
              </a:spcAft>
            </a:pPr>
            <a:r>
              <a:rPr lang="en-US" sz="5467" b="1" dirty="0">
                <a:solidFill>
                  <a:srgbClr val="FFFFFF"/>
                </a:solidFill>
                <a:latin typeface="Arial Rounded MT Bold" pitchFamily="34" charset="0"/>
                <a:ea typeface="+mn-ea"/>
                <a:cs typeface="+mn-cs"/>
              </a:rPr>
              <a:t> </a:t>
            </a:r>
            <a:r>
              <a:rPr lang="en-US" sz="4800" b="1" dirty="0">
                <a:solidFill>
                  <a:srgbClr val="000000"/>
                </a:solidFill>
                <a:latin typeface="Arial Rounded MT Bold" pitchFamily="34" charset="0"/>
                <a:ea typeface="+mn-ea"/>
                <a:cs typeface="+mn-cs"/>
              </a:rPr>
              <a:t>When He shall come with trumpet sound,</a:t>
            </a: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O may I then in Him be found;</a:t>
            </a: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Dressed in His righteousness alone,</a:t>
            </a: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Faultless to stand before the throne</a:t>
            </a:r>
            <a:br>
              <a:rPr lang="en-US" sz="4800" b="1" dirty="0">
                <a:solidFill>
                  <a:srgbClr val="000000"/>
                </a:solidFill>
                <a:latin typeface="Arial Rounded MT Bold" pitchFamily="34" charset="0"/>
                <a:ea typeface="+mn-ea"/>
                <a:cs typeface="+mn-cs"/>
              </a:rPr>
            </a:b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On Christ the solid Rock I stand;</a:t>
            </a: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All other ground is sinking sand,</a:t>
            </a:r>
            <a:br>
              <a:rPr lang="en-US" sz="4800" b="1" dirty="0">
                <a:solidFill>
                  <a:srgbClr val="000000"/>
                </a:solidFill>
                <a:latin typeface="Arial Rounded MT Bold" pitchFamily="34" charset="0"/>
                <a:ea typeface="+mn-ea"/>
                <a:cs typeface="+mn-cs"/>
              </a:rPr>
            </a:br>
            <a:r>
              <a:rPr lang="en-US" sz="4800" b="1" dirty="0">
                <a:solidFill>
                  <a:srgbClr val="000000"/>
                </a:solidFill>
                <a:latin typeface="Arial Rounded MT Bold" pitchFamily="34" charset="0"/>
                <a:ea typeface="+mn-ea"/>
                <a:cs typeface="+mn-cs"/>
              </a:rPr>
              <a:t>   All other ground is sinking sand.</a:t>
            </a:r>
            <a:endParaRPr lang="en-US" sz="5467" b="1" dirty="0"/>
          </a:p>
        </p:txBody>
      </p:sp>
    </p:spTree>
    <p:extLst>
      <p:ext uri="{BB962C8B-B14F-4D97-AF65-F5344CB8AC3E}">
        <p14:creationId xmlns:p14="http://schemas.microsoft.com/office/powerpoint/2010/main" val="348603653"/>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6146</TotalTime>
  <Words>1536</Words>
  <Application>Microsoft Office PowerPoint</Application>
  <PresentationFormat>Custom</PresentationFormat>
  <Paragraphs>165</Paragraphs>
  <Slides>63</Slides>
  <Notes>15</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63</vt:i4>
      </vt:variant>
    </vt:vector>
  </HeadingPairs>
  <TitlesOfParts>
    <vt:vector size="87" baseType="lpstr">
      <vt:lpstr>MS PGothic</vt:lpstr>
      <vt:lpstr>Aharoni</vt:lpstr>
      <vt:lpstr>Algerian</vt:lpstr>
      <vt:lpstr>Amasis MT Pro Black</vt:lpstr>
      <vt:lpstr>Arial</vt:lpstr>
      <vt:lpstr>Arial Rounded MT Bold</vt:lpstr>
      <vt:lpstr>Baguet Script</vt:lpstr>
      <vt:lpstr>Berlin Sans FB</vt:lpstr>
      <vt:lpstr>Bernard MT Condensed</vt:lpstr>
      <vt:lpstr>Broadway</vt:lpstr>
      <vt:lpstr>Calibri</vt:lpstr>
      <vt:lpstr>Calibri Light</vt:lpstr>
      <vt:lpstr>Times</vt:lpstr>
      <vt:lpstr>Times New Roman</vt:lpstr>
      <vt:lpstr>3_Office Theme</vt:lpstr>
      <vt:lpstr>4_Office Theme</vt:lpstr>
      <vt:lpstr>6_Office Theme</vt:lpstr>
      <vt:lpstr>7_Office Theme</vt:lpstr>
      <vt:lpstr>Office 2013 - 2022 Theme</vt:lpstr>
      <vt:lpstr>Office Theme</vt:lpstr>
      <vt:lpstr>1_Default Design</vt:lpstr>
      <vt:lpstr>2_Default Design</vt:lpstr>
      <vt:lpstr>1_Office Theme</vt:lpstr>
      <vt:lpstr>2_Office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The Solid Rock  Hymn # 526</vt:lpstr>
      <vt:lpstr>My hope is built on nothing less    Than Jesus’ blood and righteousness;    I dare not trust the sweetest frame,    But wholly lean on Jesus’ name.     On Christ the solid Rock I stand;    All other ground is sinking sand,    All other ground is sinking sand.  </vt:lpstr>
      <vt:lpstr>When darkness veils His lovely face,    I rest on His unchanging grace;    In every high and stormy gale,    My anchor holds within the veil.     On Christ the solid Rock I stand;    All other ground is sinking sand,    All other ground is sinking sand.</vt:lpstr>
      <vt:lpstr>His oath, His covenant, His blood    Support me in the whelming flood;    When all around my soul gives way    He then is all my hope and stay.     On Christ the solid Rock I stand;    All other ground is sinking sand,    All other ground is sinking sand. </vt:lpstr>
      <vt:lpstr> When He shall come with trumpet sound,    O may I then in Him be found;    Dressed in His righteousness alone,    Faultless to stand before the throne     On Christ the solid Rock I stand;    All other ground is sinking sand,    All other ground is sinking sand.</vt:lpstr>
      <vt:lpstr>PowerPoint Presentation</vt:lpstr>
      <vt:lpstr>WELCOME</vt:lpstr>
      <vt:lpstr>Lighting of the Advent Candles</vt:lpstr>
      <vt:lpstr>Call To Worship   Elder Roy Palk  Liturgist     </vt:lpstr>
      <vt:lpstr>Reader:  We come from a world of darkness</vt:lpstr>
      <vt:lpstr>People: Into Christ’s world of light.</vt:lpstr>
      <vt:lpstr>Reader:  We come from a world of weariness</vt:lpstr>
      <vt:lpstr>People: Into God’s strength and hope.</vt:lpstr>
      <vt:lpstr>Reader:  We come from a distracted world.</vt:lpstr>
      <vt:lpstr>People: Strengthened by God’s Holy Spirit, we come to awaken our souls and watch for the coming of Christ.</vt:lpstr>
      <vt:lpstr>PowerPoint Presentation</vt:lpstr>
      <vt:lpstr>Come,Thou Long Expected Jesus</vt:lpstr>
      <vt:lpstr>PowerPoint Presentation</vt:lpstr>
      <vt:lpstr>PowerPoint Presentation</vt:lpstr>
      <vt:lpstr>PowerPoint Presentation</vt:lpstr>
      <vt:lpstr>Come,Thou Long Expected Jesus</vt:lpstr>
      <vt:lpstr>PowerPoint Presentation</vt:lpstr>
      <vt:lpstr>PowerPoint Presentation</vt:lpstr>
      <vt:lpstr>PowerPoint Presentation</vt:lpstr>
      <vt:lpstr>Prayer of confession  </vt:lpstr>
      <vt:lpstr>Reader:  O Lord Christ, we confess our willingness to be loved </vt:lpstr>
      <vt:lpstr>People: but also confess our reluctance to love others.</vt:lpstr>
      <vt:lpstr>Reader:  We confess our readiness to accept Your forgiving love,</vt:lpstr>
      <vt:lpstr>People: but also our refusal to forgive others.</vt:lpstr>
      <vt:lpstr>Reader:  We confess our eagerness to grasp Your offer of redeeming love,</vt:lpstr>
      <vt:lpstr>People: but also our resistance to follow You without question.</vt:lpstr>
      <vt:lpstr>Reader:  In this Advent time, forgive us our failure to act and live as we should. Come to us anew, and by Your grace, assist us to receive You with joy, with gratitude, with obedience, with love, as You have loved us.  </vt:lpstr>
      <vt:lpstr>People: Even so: come, Lord Jesus. Lord, hear our prayers.</vt:lpstr>
      <vt:lpstr>PowerPoint Presentation</vt:lpstr>
      <vt:lpstr>A Moment for Silent Confession</vt:lpstr>
      <vt:lpstr>Words of Assurance and Pardon of the Gospel  Jeanie Smith, Liturgist</vt:lpstr>
      <vt:lpstr>Reader:  The people who walked in darkness have seen a great light; those who dwelt in a land of deep darkness, on them has light shone. (Isaiah 9.2) </vt:lpstr>
      <vt:lpstr>PowerPoint Presentation</vt:lpstr>
      <vt:lpstr>O Come, O come Emmanuel</vt:lpstr>
      <vt:lpstr>O come, O come Emmanuel, And ransom captive Israel That mourns in lowly exile here, Until the son of God appear.</vt:lpstr>
      <vt:lpstr>Rejoice! Rejoice! Emmanuel shall come to you,  O Israel.</vt:lpstr>
      <vt:lpstr>O come, Thou Dayspring, come and cheer Our spirits by Thine advent here; Disperse the gloomy clouds of night, And death’s dark shadows put to flight.</vt:lpstr>
      <vt:lpstr>Rejoice! Rejoice! Emmanuel shall come to you,  O Israel.</vt:lpstr>
      <vt:lpstr>O come, Thou Wisdom from on high And order all things far and nigh; To us the path of knowledge show and cause us in her ways to go.</vt:lpstr>
      <vt:lpstr>Rejoice! Rejoice! Emmanuel shall come to you,  O Israel.</vt:lpstr>
      <vt:lpstr>O come, Desire of nations, bind All peoples in one heart and mind; Bid envy, strife and quarrels cease; Fill the whole world with heaven’s peace.</vt:lpstr>
      <vt:lpstr>Rejoice! Rejoice! Emmanuel shall come to you,  O Israel.</vt:lpstr>
      <vt:lpstr>Teaching Moment  “It’s (Almost) Here.”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Offering Song:   “As the Deer”   arrangement by  Ken Gallo</vt:lpstr>
      <vt:lpstr>Holy Communion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283</cp:revision>
  <dcterms:created xsi:type="dcterms:W3CDTF">2021-03-31T13:56:44Z</dcterms:created>
  <dcterms:modified xsi:type="dcterms:W3CDTF">2024-12-01T13:55:36Z</dcterms:modified>
</cp:coreProperties>
</file>