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1.xml" ContentType="application/vnd.openxmlformats-officedocument.theme+xml"/>
  <Override PartName="/ppt/slideLayouts/slideLayout2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591" r:id="rId5"/>
    <p:sldMasterId id="2147484633" r:id="rId6"/>
    <p:sldMasterId id="2147484648" r:id="rId7"/>
    <p:sldMasterId id="2147484663" r:id="rId8"/>
    <p:sldMasterId id="2147484666" r:id="rId9"/>
    <p:sldMasterId id="2147484669" r:id="rId10"/>
    <p:sldMasterId id="2147484672" r:id="rId11"/>
    <p:sldMasterId id="2147484675" r:id="rId12"/>
  </p:sldMasterIdLst>
  <p:notesMasterIdLst>
    <p:notesMasterId r:id="rId75"/>
  </p:notesMasterIdLst>
  <p:sldIdLst>
    <p:sldId id="2920" r:id="rId13"/>
    <p:sldId id="610" r:id="rId14"/>
    <p:sldId id="469" r:id="rId15"/>
    <p:sldId id="470" r:id="rId16"/>
    <p:sldId id="256" r:id="rId17"/>
    <p:sldId id="257" r:id="rId18"/>
    <p:sldId id="265" r:id="rId19"/>
    <p:sldId id="258" r:id="rId20"/>
    <p:sldId id="259" r:id="rId21"/>
    <p:sldId id="262" r:id="rId22"/>
    <p:sldId id="260" r:id="rId23"/>
    <p:sldId id="263" r:id="rId24"/>
    <p:sldId id="3484" r:id="rId25"/>
    <p:sldId id="266" r:id="rId26"/>
    <p:sldId id="264" r:id="rId27"/>
    <p:sldId id="1986" r:id="rId28"/>
    <p:sldId id="3472" r:id="rId29"/>
    <p:sldId id="3483" r:id="rId30"/>
    <p:sldId id="427" r:id="rId31"/>
    <p:sldId id="3485" r:id="rId32"/>
    <p:sldId id="2778" r:id="rId33"/>
    <p:sldId id="3486" r:id="rId34"/>
    <p:sldId id="3487" r:id="rId35"/>
    <p:sldId id="3488" r:id="rId36"/>
    <p:sldId id="3489" r:id="rId37"/>
    <p:sldId id="3490" r:id="rId38"/>
    <p:sldId id="3491" r:id="rId39"/>
    <p:sldId id="3492" r:id="rId40"/>
    <p:sldId id="3493" r:id="rId41"/>
    <p:sldId id="3494" r:id="rId42"/>
    <p:sldId id="3495" r:id="rId43"/>
    <p:sldId id="3496" r:id="rId44"/>
    <p:sldId id="3497" r:id="rId45"/>
    <p:sldId id="3498" r:id="rId46"/>
    <p:sldId id="3499" r:id="rId47"/>
    <p:sldId id="3500" r:id="rId48"/>
    <p:sldId id="3501" r:id="rId49"/>
    <p:sldId id="3502" r:id="rId50"/>
    <p:sldId id="3503" r:id="rId51"/>
    <p:sldId id="3504" r:id="rId52"/>
    <p:sldId id="3505" r:id="rId53"/>
    <p:sldId id="3506" r:id="rId54"/>
    <p:sldId id="3507" r:id="rId55"/>
    <p:sldId id="3508" r:id="rId56"/>
    <p:sldId id="3509" r:id="rId57"/>
    <p:sldId id="3510" r:id="rId58"/>
    <p:sldId id="454" r:id="rId59"/>
    <p:sldId id="455" r:id="rId60"/>
    <p:sldId id="1001" r:id="rId61"/>
    <p:sldId id="1943" r:id="rId62"/>
    <p:sldId id="3447" r:id="rId63"/>
    <p:sldId id="3398" r:id="rId64"/>
    <p:sldId id="3399" r:id="rId65"/>
    <p:sldId id="3400" r:id="rId66"/>
    <p:sldId id="3511" r:id="rId67"/>
    <p:sldId id="3512" r:id="rId68"/>
    <p:sldId id="3513" r:id="rId69"/>
    <p:sldId id="3514" r:id="rId70"/>
    <p:sldId id="261" r:id="rId71"/>
    <p:sldId id="3515" r:id="rId72"/>
    <p:sldId id="3456" r:id="rId73"/>
    <p:sldId id="464" r:id="rId74"/>
  </p:sldIdLst>
  <p:sldSz cx="13716000" cy="9144000"/>
  <p:notesSz cx="6858000" cy="9144000"/>
  <p:defaultTex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22" d="100"/>
          <a:sy n="22" d="100"/>
        </p:scale>
        <p:origin x="60" y="1338"/>
      </p:cViewPr>
      <p:guideLst>
        <p:guide orient="horz" pos="2880"/>
        <p:guide pos="43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16"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12/15/2024</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0DBAFA87-9587-860B-B56F-644DAD56B6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0D268E-131F-48C7-A38C-2A833DF5753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099" name="Rectangle 2">
            <a:extLst>
              <a:ext uri="{FF2B5EF4-FFF2-40B4-BE49-F238E27FC236}">
                <a16:creationId xmlns:a16="http://schemas.microsoft.com/office/drawing/2014/main" id="{A127A9E0-0344-69BF-7401-9280BA842596}"/>
              </a:ext>
            </a:extLst>
          </p:cNvPr>
          <p:cNvSpPr>
            <a:spLocks noRot="1" noChangeArrowheads="1" noTextEdit="1"/>
          </p:cNvSpPr>
          <p:nvPr>
            <p:ph type="sldImg"/>
          </p:nvPr>
        </p:nvSpPr>
        <p:spPr>
          <a:ln/>
        </p:spPr>
      </p:sp>
      <p:sp>
        <p:nvSpPr>
          <p:cNvPr id="4100" name="Rectangle 3">
            <a:extLst>
              <a:ext uri="{FF2B5EF4-FFF2-40B4-BE49-F238E27FC236}">
                <a16:creationId xmlns:a16="http://schemas.microsoft.com/office/drawing/2014/main" id="{0E79797D-63F5-880E-E1F9-06BE2175BE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45767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7D7D162F-1D8E-752A-99CE-C3FEE1A98A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6AF35D-0129-4651-B549-9F41AE76953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2531" name="Rectangle 2">
            <a:extLst>
              <a:ext uri="{FF2B5EF4-FFF2-40B4-BE49-F238E27FC236}">
                <a16:creationId xmlns:a16="http://schemas.microsoft.com/office/drawing/2014/main" id="{F0A6FECA-3D22-62AD-12D4-89B6DAE5F616}"/>
              </a:ext>
            </a:extLst>
          </p:cNvPr>
          <p:cNvSpPr>
            <a:spLocks noRot="1" noChangeArrowheads="1" noTextEdit="1"/>
          </p:cNvSpPr>
          <p:nvPr>
            <p:ph type="sldImg"/>
          </p:nvPr>
        </p:nvSpPr>
        <p:spPr>
          <a:ln/>
        </p:spPr>
      </p:sp>
      <p:sp>
        <p:nvSpPr>
          <p:cNvPr id="22532" name="Rectangle 3">
            <a:extLst>
              <a:ext uri="{FF2B5EF4-FFF2-40B4-BE49-F238E27FC236}">
                <a16:creationId xmlns:a16="http://schemas.microsoft.com/office/drawing/2014/main" id="{7BEF116B-D393-FCE7-3B0B-EAADE17F92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91587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FDA2740E-104E-F918-2646-3FA2A35E7E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2D3C01-DB27-4E2F-8FC8-4A4991BD938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9" name="Rectangle 2">
            <a:extLst>
              <a:ext uri="{FF2B5EF4-FFF2-40B4-BE49-F238E27FC236}">
                <a16:creationId xmlns:a16="http://schemas.microsoft.com/office/drawing/2014/main" id="{D881B107-84A6-D556-2811-DA2D71AE7687}"/>
              </a:ext>
            </a:extLst>
          </p:cNvPr>
          <p:cNvSpPr>
            <a:spLocks noRot="1" noChangeArrowheads="1" noTextEdit="1"/>
          </p:cNvSpPr>
          <p:nvPr>
            <p:ph type="sldImg"/>
          </p:nvPr>
        </p:nvSpPr>
        <p:spPr>
          <a:ln/>
        </p:spPr>
      </p:sp>
      <p:sp>
        <p:nvSpPr>
          <p:cNvPr id="9220" name="Rectangle 3">
            <a:extLst>
              <a:ext uri="{FF2B5EF4-FFF2-40B4-BE49-F238E27FC236}">
                <a16:creationId xmlns:a16="http://schemas.microsoft.com/office/drawing/2014/main" id="{257CE537-C627-A493-421A-E6D5993601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37322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FE1DD90-145A-7142-660E-3F54395716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B916D7-7904-4AE2-8ADF-0B9A7AD6DCF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43" name="Rectangle 2">
            <a:extLst>
              <a:ext uri="{FF2B5EF4-FFF2-40B4-BE49-F238E27FC236}">
                <a16:creationId xmlns:a16="http://schemas.microsoft.com/office/drawing/2014/main" id="{1A948221-AE92-8444-E869-28EE30C07971}"/>
              </a:ext>
            </a:extLst>
          </p:cNvPr>
          <p:cNvSpPr>
            <a:spLocks noRot="1" noChangeArrowheads="1" noTextEdit="1"/>
          </p:cNvSpPr>
          <p:nvPr>
            <p:ph type="sldImg"/>
          </p:nvPr>
        </p:nvSpPr>
        <p:spPr>
          <a:ln/>
        </p:spPr>
      </p:sp>
      <p:sp>
        <p:nvSpPr>
          <p:cNvPr id="10244" name="Rectangle 3">
            <a:extLst>
              <a:ext uri="{FF2B5EF4-FFF2-40B4-BE49-F238E27FC236}">
                <a16:creationId xmlns:a16="http://schemas.microsoft.com/office/drawing/2014/main" id="{CB1F4C7C-0D4E-82F5-B0C1-8673839B9C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20931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0BD7752-0D73-DC36-E4A8-7A44481184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E4E641-243B-43FD-9EF9-57DDAD55D2F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267" name="Rectangle 2">
            <a:extLst>
              <a:ext uri="{FF2B5EF4-FFF2-40B4-BE49-F238E27FC236}">
                <a16:creationId xmlns:a16="http://schemas.microsoft.com/office/drawing/2014/main" id="{9FF21D6C-6B91-4B25-17B2-2A11F220847C}"/>
              </a:ext>
            </a:extLst>
          </p:cNvPr>
          <p:cNvSpPr>
            <a:spLocks noRot="1" noChangeArrowheads="1" noTextEdit="1"/>
          </p:cNvSpPr>
          <p:nvPr>
            <p:ph type="sldImg"/>
          </p:nvPr>
        </p:nvSpPr>
        <p:spPr>
          <a:ln/>
        </p:spPr>
      </p:sp>
      <p:sp>
        <p:nvSpPr>
          <p:cNvPr id="11268" name="Rectangle 3">
            <a:extLst>
              <a:ext uri="{FF2B5EF4-FFF2-40B4-BE49-F238E27FC236}">
                <a16:creationId xmlns:a16="http://schemas.microsoft.com/office/drawing/2014/main" id="{7FD2FDFB-3ED7-F4A5-F3BD-28A18153B7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05134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7CE6B67D-F441-4DF3-75F1-A55987D6F9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36F1BCE-8753-4516-B57C-8B98F5FA640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1" name="Rectangle 2">
            <a:extLst>
              <a:ext uri="{FF2B5EF4-FFF2-40B4-BE49-F238E27FC236}">
                <a16:creationId xmlns:a16="http://schemas.microsoft.com/office/drawing/2014/main" id="{28D0A698-DF8A-E0BC-8FD2-13B433DB8676}"/>
              </a:ext>
            </a:extLst>
          </p:cNvPr>
          <p:cNvSpPr>
            <a:spLocks noRot="1" noChangeArrowheads="1" noTextEdit="1"/>
          </p:cNvSpPr>
          <p:nvPr>
            <p:ph type="sldImg"/>
          </p:nvPr>
        </p:nvSpPr>
        <p:spPr>
          <a:ln/>
        </p:spPr>
      </p:sp>
      <p:sp>
        <p:nvSpPr>
          <p:cNvPr id="12292" name="Rectangle 3">
            <a:extLst>
              <a:ext uri="{FF2B5EF4-FFF2-40B4-BE49-F238E27FC236}">
                <a16:creationId xmlns:a16="http://schemas.microsoft.com/office/drawing/2014/main" id="{D582BE4B-73F3-2E06-5663-DBE8999E4D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69008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AE6EDA28-2E74-C904-D31B-C3C2681FF2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716CB6-6A87-4ECB-8615-F39D011DDAA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315" name="Rectangle 2">
            <a:extLst>
              <a:ext uri="{FF2B5EF4-FFF2-40B4-BE49-F238E27FC236}">
                <a16:creationId xmlns:a16="http://schemas.microsoft.com/office/drawing/2014/main" id="{A7CA61FE-3EE9-1CF2-0B3E-E3CDC7CB7D89}"/>
              </a:ext>
            </a:extLst>
          </p:cNvPr>
          <p:cNvSpPr>
            <a:spLocks noRot="1" noChangeArrowheads="1" noTextEdit="1"/>
          </p:cNvSpPr>
          <p:nvPr>
            <p:ph type="sldImg"/>
          </p:nvPr>
        </p:nvSpPr>
        <p:spPr>
          <a:ln/>
        </p:spPr>
      </p:sp>
      <p:sp>
        <p:nvSpPr>
          <p:cNvPr id="13316" name="Rectangle 3">
            <a:extLst>
              <a:ext uri="{FF2B5EF4-FFF2-40B4-BE49-F238E27FC236}">
                <a16:creationId xmlns:a16="http://schemas.microsoft.com/office/drawing/2014/main" id="{C4F01355-5EE5-41D4-D11F-AEEB25210B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86070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870647A2-119C-0988-6E53-304A95B17F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EB47AB-1AA6-476C-BCDC-6420FE12455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339" name="Rectangle 2">
            <a:extLst>
              <a:ext uri="{FF2B5EF4-FFF2-40B4-BE49-F238E27FC236}">
                <a16:creationId xmlns:a16="http://schemas.microsoft.com/office/drawing/2014/main" id="{2515A7A9-0903-D7C5-A664-79E39578DBAE}"/>
              </a:ext>
            </a:extLst>
          </p:cNvPr>
          <p:cNvSpPr>
            <a:spLocks noRot="1" noChangeArrowheads="1" noTextEdit="1"/>
          </p:cNvSpPr>
          <p:nvPr>
            <p:ph type="sldImg"/>
          </p:nvPr>
        </p:nvSpPr>
        <p:spPr>
          <a:ln/>
        </p:spPr>
      </p:sp>
      <p:sp>
        <p:nvSpPr>
          <p:cNvPr id="14340" name="Rectangle 3">
            <a:extLst>
              <a:ext uri="{FF2B5EF4-FFF2-40B4-BE49-F238E27FC236}">
                <a16:creationId xmlns:a16="http://schemas.microsoft.com/office/drawing/2014/main" id="{B5631B53-51F6-7F0A-E8BF-5D160E974B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24482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48</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72492-C05F-46D8-A083-361F07EB36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8582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9039F-80BE-44CD-A5A5-CA251A5391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225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39C3CBB2-7413-1D2F-BD8F-AC37768056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2ABD2B-805F-4EDF-8F06-29E7DDBE860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996753B8-9343-59C2-4F21-DA7BCBFE74E6}"/>
              </a:ext>
            </a:extLst>
          </p:cNvPr>
          <p:cNvSpPr>
            <a:spLocks noRot="1" noChangeArrowheads="1" noTextEdit="1"/>
          </p:cNvSpPr>
          <p:nvPr>
            <p:ph type="sldImg"/>
          </p:nvPr>
        </p:nvSpPr>
        <p:spPr>
          <a:ln/>
        </p:spPr>
      </p:sp>
      <p:sp>
        <p:nvSpPr>
          <p:cNvPr id="6148" name="Rectangle 3">
            <a:extLst>
              <a:ext uri="{FF2B5EF4-FFF2-40B4-BE49-F238E27FC236}">
                <a16:creationId xmlns:a16="http://schemas.microsoft.com/office/drawing/2014/main" id="{6A40D850-DD44-736F-8367-CE22FDA25A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28188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7E59E-44E8-4D3E-BEED-8B0CBE6B9D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251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8D7AF2-BB41-4638-B06B-3EC09D500D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6481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31200F-95D2-4ACB-A3C9-0D5C8EC180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6706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62</a:t>
            </a:fld>
            <a:endParaRPr lang="en-US" dirty="0">
              <a:solidFill>
                <a:prstClr val="black"/>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654BE2F9-51B6-181E-4284-5CBD022948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CF0AB7-8405-4298-BAF1-4105D59D3F9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195" name="Rectangle 2">
            <a:extLst>
              <a:ext uri="{FF2B5EF4-FFF2-40B4-BE49-F238E27FC236}">
                <a16:creationId xmlns:a16="http://schemas.microsoft.com/office/drawing/2014/main" id="{3935F942-501B-1661-55B6-0F585AD76466}"/>
              </a:ext>
            </a:extLst>
          </p:cNvPr>
          <p:cNvSpPr>
            <a:spLocks noRot="1" noChangeArrowheads="1" noTextEdit="1"/>
          </p:cNvSpPr>
          <p:nvPr>
            <p:ph type="sldImg"/>
          </p:nvPr>
        </p:nvSpPr>
        <p:spPr>
          <a:ln/>
        </p:spPr>
      </p:sp>
      <p:sp>
        <p:nvSpPr>
          <p:cNvPr id="8196" name="Rectangle 3">
            <a:extLst>
              <a:ext uri="{FF2B5EF4-FFF2-40B4-BE49-F238E27FC236}">
                <a16:creationId xmlns:a16="http://schemas.microsoft.com/office/drawing/2014/main" id="{54C791DF-866B-9E09-E124-E79AE0DFCB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4166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DCD03F8-1A25-A036-3A22-B90F2B3661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2D6F71-C7CD-4734-AA8D-B1DCC9B837E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243" name="Rectangle 2">
            <a:extLst>
              <a:ext uri="{FF2B5EF4-FFF2-40B4-BE49-F238E27FC236}">
                <a16:creationId xmlns:a16="http://schemas.microsoft.com/office/drawing/2014/main" id="{6166DC03-7215-279D-586E-FEA27794C922}"/>
              </a:ext>
            </a:extLst>
          </p:cNvPr>
          <p:cNvSpPr>
            <a:spLocks noRot="1" noChangeArrowheads="1" noTextEdit="1"/>
          </p:cNvSpPr>
          <p:nvPr>
            <p:ph type="sldImg"/>
          </p:nvPr>
        </p:nvSpPr>
        <p:spPr>
          <a:ln/>
        </p:spPr>
      </p:sp>
      <p:sp>
        <p:nvSpPr>
          <p:cNvPr id="10244" name="Rectangle 3">
            <a:extLst>
              <a:ext uri="{FF2B5EF4-FFF2-40B4-BE49-F238E27FC236}">
                <a16:creationId xmlns:a16="http://schemas.microsoft.com/office/drawing/2014/main" id="{0D4273D4-F370-B393-96BF-2CFCC37742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30314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1B03BF92-6B89-4297-77DA-76B4768B2C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36117D-EAA9-49AA-B517-2C6F94A6558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2291" name="Rectangle 2">
            <a:extLst>
              <a:ext uri="{FF2B5EF4-FFF2-40B4-BE49-F238E27FC236}">
                <a16:creationId xmlns:a16="http://schemas.microsoft.com/office/drawing/2014/main" id="{83DFD325-A001-24CD-8819-2A51A2AE343F}"/>
              </a:ext>
            </a:extLst>
          </p:cNvPr>
          <p:cNvSpPr>
            <a:spLocks noRot="1" noChangeArrowheads="1" noTextEdit="1"/>
          </p:cNvSpPr>
          <p:nvPr>
            <p:ph type="sldImg"/>
          </p:nvPr>
        </p:nvSpPr>
        <p:spPr>
          <a:ln/>
        </p:spPr>
      </p:sp>
      <p:sp>
        <p:nvSpPr>
          <p:cNvPr id="12292" name="Rectangle 3">
            <a:extLst>
              <a:ext uri="{FF2B5EF4-FFF2-40B4-BE49-F238E27FC236}">
                <a16:creationId xmlns:a16="http://schemas.microsoft.com/office/drawing/2014/main" id="{5CA1BD49-8F9E-96C4-E154-E96EE5946F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95445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9CD9D85-2CC6-2CE7-898E-B7A9E6ABA1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F9D15D-01B5-42AD-A76E-F7CA224DD1D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339" name="Rectangle 2">
            <a:extLst>
              <a:ext uri="{FF2B5EF4-FFF2-40B4-BE49-F238E27FC236}">
                <a16:creationId xmlns:a16="http://schemas.microsoft.com/office/drawing/2014/main" id="{C73412E7-55C5-EC7F-BC23-0B44496CDC02}"/>
              </a:ext>
            </a:extLst>
          </p:cNvPr>
          <p:cNvSpPr>
            <a:spLocks noRot="1" noChangeArrowheads="1" noTextEdit="1"/>
          </p:cNvSpPr>
          <p:nvPr>
            <p:ph type="sldImg"/>
          </p:nvPr>
        </p:nvSpPr>
        <p:spPr>
          <a:ln/>
        </p:spPr>
      </p:sp>
      <p:sp>
        <p:nvSpPr>
          <p:cNvPr id="14340" name="Rectangle 3">
            <a:extLst>
              <a:ext uri="{FF2B5EF4-FFF2-40B4-BE49-F238E27FC236}">
                <a16:creationId xmlns:a16="http://schemas.microsoft.com/office/drawing/2014/main" id="{C37EB7E7-2EA6-DDEF-F7B6-44AF410091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14512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D1D3D554-7AE2-94D1-DCB9-CA02C69D2B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5B19941-9766-4581-A101-DEBFBFD7ED0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6387" name="Rectangle 2">
            <a:extLst>
              <a:ext uri="{FF2B5EF4-FFF2-40B4-BE49-F238E27FC236}">
                <a16:creationId xmlns:a16="http://schemas.microsoft.com/office/drawing/2014/main" id="{AABADC33-7465-D25F-7432-3E6839C0F289}"/>
              </a:ext>
            </a:extLst>
          </p:cNvPr>
          <p:cNvSpPr>
            <a:spLocks noRot="1" noChangeArrowheads="1" noTextEdit="1"/>
          </p:cNvSpPr>
          <p:nvPr>
            <p:ph type="sldImg"/>
          </p:nvPr>
        </p:nvSpPr>
        <p:spPr>
          <a:ln/>
        </p:spPr>
      </p:sp>
      <p:sp>
        <p:nvSpPr>
          <p:cNvPr id="16388" name="Rectangle 3">
            <a:extLst>
              <a:ext uri="{FF2B5EF4-FFF2-40B4-BE49-F238E27FC236}">
                <a16:creationId xmlns:a16="http://schemas.microsoft.com/office/drawing/2014/main" id="{0D98E8F2-46EF-EAF2-29F2-D4B0F4AC2C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12749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2582E3D-0AAA-A370-4BAB-0B945F128B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E1046D-5FDB-45CD-A435-ABFC827A78D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Rectangle 2">
            <a:extLst>
              <a:ext uri="{FF2B5EF4-FFF2-40B4-BE49-F238E27FC236}">
                <a16:creationId xmlns:a16="http://schemas.microsoft.com/office/drawing/2014/main" id="{65B356BF-DA93-1964-DE7D-3EC87BFD0DEA}"/>
              </a:ext>
            </a:extLst>
          </p:cNvPr>
          <p:cNvSpPr>
            <a:spLocks noRot="1" noChangeArrowheads="1" noTextEdit="1"/>
          </p:cNvSpPr>
          <p:nvPr>
            <p:ph type="sldImg"/>
          </p:nvPr>
        </p:nvSpPr>
        <p:spPr>
          <a:ln/>
        </p:spPr>
      </p:sp>
      <p:sp>
        <p:nvSpPr>
          <p:cNvPr id="18436" name="Rectangle 3">
            <a:extLst>
              <a:ext uri="{FF2B5EF4-FFF2-40B4-BE49-F238E27FC236}">
                <a16:creationId xmlns:a16="http://schemas.microsoft.com/office/drawing/2014/main" id="{DB90EBED-8C6B-F7CA-8B09-CE9D60E353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0418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3D71D97D-488F-AD10-9709-28337A907C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4FA843-E81C-4B8A-A4AA-31EF9C174A5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0483" name="Rectangle 2">
            <a:extLst>
              <a:ext uri="{FF2B5EF4-FFF2-40B4-BE49-F238E27FC236}">
                <a16:creationId xmlns:a16="http://schemas.microsoft.com/office/drawing/2014/main" id="{64DDB9BE-EA50-5314-1E22-F641A1530C20}"/>
              </a:ext>
            </a:extLst>
          </p:cNvPr>
          <p:cNvSpPr>
            <a:spLocks noRot="1" noChangeArrowheads="1" noTextEdit="1"/>
          </p:cNvSpPr>
          <p:nvPr>
            <p:ph type="sldImg"/>
          </p:nvPr>
        </p:nvSpPr>
        <p:spPr>
          <a:ln/>
        </p:spPr>
      </p:sp>
      <p:sp>
        <p:nvSpPr>
          <p:cNvPr id="20484" name="Rectangle 3">
            <a:extLst>
              <a:ext uri="{FF2B5EF4-FFF2-40B4-BE49-F238E27FC236}">
                <a16:creationId xmlns:a16="http://schemas.microsoft.com/office/drawing/2014/main" id="{AB101D48-CF33-506A-9F47-C9FFF12331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49303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12/15/2024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6"/>
            <a:ext cx="1183005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3" y="2241551"/>
            <a:ext cx="580251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944763" y="3340100"/>
            <a:ext cx="580251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2241551"/>
            <a:ext cx="58310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943726" y="3340100"/>
            <a:ext cx="58310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12/15/2024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61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12/15/2024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1101590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12/15/2024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467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831087" y="1316569"/>
            <a:ext cx="6943725"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377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7" y="1316569"/>
            <a:ext cx="6943725"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407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41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486834"/>
            <a:ext cx="2957513"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486834"/>
            <a:ext cx="8701088"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314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CE321C5-D2F4-DF06-EAAE-4AF6774308AA}"/>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217A50CC-CEA7-948E-8358-FD5D0F5DC891}"/>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88973250-4D8E-E754-17F7-531D2B0F5E97}"/>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defRPr/>
            </a:pPr>
            <a:fld id="{5873696F-7099-49E2-B1D1-D63E576DF2B8}" type="slidenum">
              <a:rPr lang="en-US" altLang="en-US" smtClean="0">
                <a:solidFill>
                  <a:srgbClr val="000000"/>
                </a:solidFill>
              </a:rPr>
              <a:pPr defTabSz="12191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35889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CD232B4-2112-62C9-C5EF-41569F3549C8}"/>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49FA1286-E2E1-CF05-84FB-2ACC0C7D3513}"/>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8A157921-30EC-BD43-6986-49298D47DDFF}"/>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defRPr/>
            </a:pPr>
            <a:fld id="{847E9344-DF16-4B14-BC6E-6245CA1E7573}" type="slidenum">
              <a:rPr lang="en-US" altLang="en-US" smtClean="0">
                <a:solidFill>
                  <a:srgbClr val="000000"/>
                </a:solidFill>
              </a:rPr>
              <a:pPr defTabSz="12191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55366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278524C5-7147-4AF1-88E1-9B1A0549491B}" type="datetimeFigureOut">
              <a:rPr lang="en-US" smtClean="0">
                <a:solidFill>
                  <a:prstClr val="black">
                    <a:tint val="75000"/>
                  </a:prstClr>
                </a:solidFill>
              </a:rPr>
              <a:pPr defTabSz="1219170"/>
              <a:t>12/15/2024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13B8C5B-1392-4BEF-970B-75AC38020E7A}"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113246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12/15/2024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68"/>
            <a:ext cx="11658600" cy="1960033"/>
          </a:xfrm>
        </p:spPr>
        <p:txBody>
          <a:bodyPr/>
          <a:lstStyle/>
          <a:p>
            <a:r>
              <a:rPr lang="en-US"/>
              <a:t>Click to edit Master title style</a:t>
            </a:r>
          </a:p>
        </p:txBody>
      </p:sp>
      <p:sp>
        <p:nvSpPr>
          <p:cNvPr id="3" name="Subtitle 2"/>
          <p:cNvSpPr>
            <a:spLocks noGrp="1"/>
          </p:cNvSpPr>
          <p:nvPr>
            <p:ph type="subTitle" idx="1"/>
          </p:nvPr>
        </p:nvSpPr>
        <p:spPr>
          <a:xfrm>
            <a:off x="2057400" y="5181600"/>
            <a:ext cx="9601200" cy="23368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9CB6D26-047D-9F9C-4BD5-0BE35962209D}"/>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a:extLst>
              <a:ext uri="{FF2B5EF4-FFF2-40B4-BE49-F238E27FC236}">
                <a16:creationId xmlns:a16="http://schemas.microsoft.com/office/drawing/2014/main" id="{4E216A3D-52B8-6424-5778-9BDDC39CB170}"/>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a:extLst>
              <a:ext uri="{FF2B5EF4-FFF2-40B4-BE49-F238E27FC236}">
                <a16:creationId xmlns:a16="http://schemas.microsoft.com/office/drawing/2014/main" id="{702390DC-394E-2E06-229D-C46533D6D4B4}"/>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defRPr/>
            </a:pPr>
            <a:fld id="{D9AEDD09-6FBD-4789-B045-1BF13412B574}" type="slidenum">
              <a:rPr lang="en-US" altLang="en-US" smtClean="0">
                <a:solidFill>
                  <a:srgbClr val="000000"/>
                </a:solidFill>
              </a:rPr>
              <a:pPr defTabSz="12191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91413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917017-6922-FF4A-BCB2-D2A1EA06E603}"/>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F3F55138-F5C9-034D-09AF-77BB05722210}"/>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7117C268-6F73-B44F-45CD-96FAA0427DC6}"/>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defRPr/>
            </a:pPr>
            <a:fld id="{C7ADF796-03C0-4FD5-91F9-38044D0C82C3}" type="slidenum">
              <a:rPr lang="en-US" altLang="en-US" smtClean="0">
                <a:solidFill>
                  <a:srgbClr val="000000"/>
                </a:solidFill>
              </a:rPr>
              <a:pPr defTabSz="12191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1238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4E80191-88F5-1893-30E1-952951CCE9BE}"/>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43C2D672-6D54-367A-61A1-3A97892207A0}"/>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2019A1BF-9789-71E4-94FA-A206C743FF37}"/>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5B71B094-AE68-432A-BFC0-67BE628162AA}"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547949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826D271-AC49-B261-634C-8B6B11AE8707}"/>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0F57C330-2A59-E26E-82EB-D92CC53E8169}"/>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CE0200C7-7877-39AD-08C7-927641346AAB}"/>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AC91988E-A2DF-4F3C-BB25-ECB8D4B3421C}" type="slidenum">
              <a:rPr lang="en-US" altLang="en-US" smtClean="0">
                <a:solidFill>
                  <a:srgbClr val="000000"/>
                </a:solidFill>
              </a:rPr>
              <a:pPr defTabSz="1219170"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121160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028700"/>
            <a:fld id="{88A2D745-CCEB-4986-9C85-7EAB1BE0A491}" type="datetimeFigureOut">
              <a:rPr lang="en-US" smtClean="0">
                <a:solidFill>
                  <a:prstClr val="black">
                    <a:tint val="75000"/>
                  </a:prstClr>
                </a:solidFill>
              </a:rPr>
              <a:pPr defTabSz="1028700"/>
              <a:t>12/15/2024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0287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028700"/>
            <a:fld id="{E8D6A621-42D1-47C3-B198-8B4B55A117AC}" type="slidenum">
              <a:rPr lang="en-US" smtClean="0">
                <a:solidFill>
                  <a:prstClr val="black">
                    <a:tint val="75000"/>
                  </a:prstClr>
                </a:solidFill>
              </a:rPr>
              <a:pPr defTabSz="1028700"/>
              <a:t>‹#›</a:t>
            </a:fld>
            <a:endParaRPr lang="en-US">
              <a:solidFill>
                <a:prstClr val="black">
                  <a:tint val="75000"/>
                </a:prstClr>
              </a:solidFill>
            </a:endParaRPr>
          </a:p>
        </p:txBody>
      </p:sp>
    </p:spTree>
    <p:extLst>
      <p:ext uri="{BB962C8B-B14F-4D97-AF65-F5344CB8AC3E}">
        <p14:creationId xmlns:p14="http://schemas.microsoft.com/office/powerpoint/2010/main" val="857454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028700"/>
            <a:fld id="{88A2D745-CCEB-4986-9C85-7EAB1BE0A491}" type="datetimeFigureOut">
              <a:rPr lang="en-US" smtClean="0">
                <a:solidFill>
                  <a:prstClr val="black">
                    <a:tint val="75000"/>
                  </a:prstClr>
                </a:solidFill>
              </a:rPr>
              <a:pPr defTabSz="1028700"/>
              <a:t>12/15/2024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0287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028700"/>
            <a:fld id="{E8D6A621-42D1-47C3-B198-8B4B55A117AC}" type="slidenum">
              <a:rPr lang="en-US" smtClean="0">
                <a:solidFill>
                  <a:prstClr val="black">
                    <a:tint val="75000"/>
                  </a:prstClr>
                </a:solidFill>
              </a:rPr>
              <a:pPr defTabSz="1028700"/>
              <a:t>‹#›</a:t>
            </a:fld>
            <a:endParaRPr lang="en-US">
              <a:solidFill>
                <a:prstClr val="black">
                  <a:tint val="75000"/>
                </a:prstClr>
              </a:solidFill>
            </a:endParaRPr>
          </a:p>
        </p:txBody>
      </p:sp>
    </p:spTree>
    <p:extLst>
      <p:ext uri="{BB962C8B-B14F-4D97-AF65-F5344CB8AC3E}">
        <p14:creationId xmlns:p14="http://schemas.microsoft.com/office/powerpoint/2010/main" val="1445909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028700"/>
            <a:fld id="{A4FC214A-7628-4067-998D-54CF564310BB}" type="datetimeFigureOut">
              <a:rPr lang="en-US" smtClean="0">
                <a:solidFill>
                  <a:prstClr val="black">
                    <a:tint val="75000"/>
                  </a:prstClr>
                </a:solidFill>
              </a:rPr>
              <a:pPr defTabSz="1028700"/>
              <a:t>12/15/2024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0287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028700"/>
            <a:fld id="{7050D7EB-9F43-4CA1-AFAA-DA48095EC27C}" type="slidenum">
              <a:rPr lang="en-US" smtClean="0">
                <a:solidFill>
                  <a:prstClr val="black">
                    <a:tint val="75000"/>
                  </a:prstClr>
                </a:solidFill>
              </a:rPr>
              <a:pPr defTabSz="1028700"/>
              <a:t>‹#›</a:t>
            </a:fld>
            <a:endParaRPr lang="en-US">
              <a:solidFill>
                <a:prstClr val="black">
                  <a:tint val="75000"/>
                </a:prstClr>
              </a:solidFill>
            </a:endParaRPr>
          </a:p>
        </p:txBody>
      </p:sp>
    </p:spTree>
    <p:extLst>
      <p:ext uri="{BB962C8B-B14F-4D97-AF65-F5344CB8AC3E}">
        <p14:creationId xmlns:p14="http://schemas.microsoft.com/office/powerpoint/2010/main" val="43070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028700"/>
            <a:fld id="{A4FC214A-7628-4067-998D-54CF564310BB}" type="datetimeFigureOut">
              <a:rPr lang="en-US" smtClean="0">
                <a:solidFill>
                  <a:prstClr val="black">
                    <a:tint val="75000"/>
                  </a:prstClr>
                </a:solidFill>
              </a:rPr>
              <a:pPr defTabSz="1028700"/>
              <a:t>12/15/2024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0287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028700"/>
            <a:fld id="{7050D7EB-9F43-4CA1-AFAA-DA48095EC27C}" type="slidenum">
              <a:rPr lang="en-US" smtClean="0">
                <a:solidFill>
                  <a:prstClr val="black">
                    <a:tint val="75000"/>
                  </a:prstClr>
                </a:solidFill>
              </a:rPr>
              <a:pPr defTabSz="1028700"/>
              <a:t>‹#›</a:t>
            </a:fld>
            <a:endParaRPr lang="en-US">
              <a:solidFill>
                <a:prstClr val="black">
                  <a:tint val="75000"/>
                </a:prstClr>
              </a:solidFill>
            </a:endParaRPr>
          </a:p>
        </p:txBody>
      </p:sp>
    </p:spTree>
    <p:extLst>
      <p:ext uri="{BB962C8B-B14F-4D97-AF65-F5344CB8AC3E}">
        <p14:creationId xmlns:p14="http://schemas.microsoft.com/office/powerpoint/2010/main" val="3868100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1219170">
              <a:defRPr/>
            </a:pPr>
            <a:fld id="{0A61F533-3FF8-439F-BA0F-93A27E0D99DF}" type="datetimeFigureOut">
              <a:rPr lang="en-US" smtClean="0">
                <a:solidFill>
                  <a:prstClr val="black">
                    <a:tint val="75000"/>
                  </a:prstClr>
                </a:solidFill>
              </a:rPr>
              <a:pPr defTabSz="1219170">
                <a:defRPr/>
              </a:pPr>
              <a:t>12/15/2024</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121917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1219170">
              <a:defRPr/>
            </a:pPr>
            <a:fld id="{8D460F40-A937-4B7E-9807-91D849A62D36}" type="slidenum">
              <a:rPr lang="en-US" smtClean="0">
                <a:solidFill>
                  <a:prstClr val="black">
                    <a:tint val="75000"/>
                  </a:prstClr>
                </a:solidFill>
              </a:rPr>
              <a:pPr defTabSz="1219170">
                <a:defRPr/>
              </a:pPr>
              <a:t>‹#›</a:t>
            </a:fld>
            <a:endParaRPr lang="en-US" dirty="0">
              <a:solidFill>
                <a:prstClr val="black">
                  <a:tint val="75000"/>
                </a:prstClr>
              </a:solidFill>
            </a:endParaRPr>
          </a:p>
        </p:txBody>
      </p:sp>
    </p:spTree>
    <p:extLst>
      <p:ext uri="{BB962C8B-B14F-4D97-AF65-F5344CB8AC3E}">
        <p14:creationId xmlns:p14="http://schemas.microsoft.com/office/powerpoint/2010/main" val="4983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12/15/2024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12/15/2024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12/15/2024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496484"/>
            <a:ext cx="116586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714500" y="4802717"/>
            <a:ext cx="10287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0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33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2279653"/>
            <a:ext cx="1183005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935832" y="6119286"/>
            <a:ext cx="1183005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04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7450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hyperlink" Target="https://www.publicdomainpictures.net/en/view-image.php?image=160279&amp;picture=classic-cubes-background-8" TargetMode="External"/><Relationship Id="rId4"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hyperlink" Target="https://www.flickr.com/photos/chicks57/1389168277/in/pool-wingedfantasies/" TargetMode="External"/><Relationship Id="rId4" Type="http://schemas.openxmlformats.org/officeDocument/2006/relationships/image" Target="../media/image4.jpg"/></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12/15/2024</a:t>
            </a:fld>
            <a:endParaRPr lang="en-US" dirty="0"/>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46000"/>
            <a:lum/>
            <a:extLst>
              <a:ext uri="{837473B0-CC2E-450A-ABE3-18F120FF3D39}">
                <a1611:picAttrSrcUrl xmlns:a1611="http://schemas.microsoft.com/office/drawing/2016/11/main" r:id="rId5"/>
              </a:ext>
            </a:extLst>
          </a:blip>
          <a:srcRect/>
          <a:stretch>
            <a:fillRect l="-25000" r="-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2"/>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a:defRPr sz="1350">
                <a:solidFill>
                  <a:schemeClr val="tx1">
                    <a:tint val="75000"/>
                  </a:schemeClr>
                </a:solidFill>
              </a:defRPr>
            </a:lvl1pPr>
          </a:lstStyle>
          <a:p>
            <a:fld id="{88A2D745-CCEB-4986-9C85-7EAB1BE0A491}" type="datetimeFigureOut">
              <a:rPr lang="en-US" smtClean="0"/>
              <a:t>12/15/2024</a:t>
            </a:fld>
            <a:endParaRPr lang="en-US"/>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a:defRPr sz="1350">
                <a:solidFill>
                  <a:schemeClr val="tx1">
                    <a:tint val="75000"/>
                  </a:schemeClr>
                </a:solidFill>
              </a:defRPr>
            </a:lvl1pPr>
          </a:lstStyle>
          <a:p>
            <a:fld id="{E8D6A621-42D1-47C3-B198-8B4B55A117AC}" type="slidenum">
              <a:rPr lang="en-US" smtClean="0"/>
              <a:t>‹#›</a:t>
            </a:fld>
            <a:endParaRPr lang="en-US"/>
          </a:p>
        </p:txBody>
      </p:sp>
    </p:spTree>
    <p:extLst>
      <p:ext uri="{BB962C8B-B14F-4D97-AF65-F5344CB8AC3E}">
        <p14:creationId xmlns:p14="http://schemas.microsoft.com/office/powerpoint/2010/main" val="1885378059"/>
      </p:ext>
    </p:extLst>
  </p:cSld>
  <p:clrMap bg1="lt1" tx1="dk1" bg2="lt2" tx2="dk2" accent1="accent1" accent2="accent2" accent3="accent3" accent4="accent4" accent5="accent5" accent6="accent6" hlink="hlink" folHlink="folHlink"/>
  <p:sldLayoutIdLst>
    <p:sldLayoutId id="2147484670" r:id="rId1"/>
    <p:sldLayoutId id="2147484671" r:id="rId2"/>
  </p:sldLayoutIdLst>
  <p:txStyles>
    <p:titleStyle>
      <a:lvl1pPr algn="ctr" defTabSz="1028700" rtl="0" eaLnBrk="1" latinLnBrk="0" hangingPunct="1">
        <a:spcBef>
          <a:spcPct val="0"/>
        </a:spcBef>
        <a:buNone/>
        <a:defRPr sz="4950" kern="1200">
          <a:solidFill>
            <a:schemeClr val="tx1"/>
          </a:solidFill>
          <a:latin typeface="+mj-lt"/>
          <a:ea typeface="+mj-ea"/>
          <a:cs typeface="+mj-cs"/>
        </a:defRPr>
      </a:lvl1pPr>
    </p:titleStyle>
    <p:bodyStyle>
      <a:lvl1pPr marL="385763" indent="-385763" algn="l" defTabSz="10287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5819" indent="-321469" algn="l" defTabSz="1028700" rtl="0" eaLnBrk="1" latinLnBrk="0" hangingPunct="1">
        <a:spcBef>
          <a:spcPct val="20000"/>
        </a:spcBef>
        <a:buFont typeface="Arial" pitchFamily="34" charset="0"/>
        <a:buChar char="–"/>
        <a:defRPr sz="3150" kern="1200">
          <a:solidFill>
            <a:schemeClr val="tx1"/>
          </a:solidFill>
          <a:latin typeface="+mn-lt"/>
          <a:ea typeface="+mn-ea"/>
          <a:cs typeface="+mn-cs"/>
        </a:defRPr>
      </a:lvl2pPr>
      <a:lvl3pPr marL="1285875" indent="-257175" algn="l" defTabSz="10287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44000"/>
            <a:lum/>
            <a:extLst>
              <a:ext uri="{837473B0-CC2E-450A-ABE3-18F120FF3D39}">
                <a1611:picAttrSrcUrl xmlns:a1611="http://schemas.microsoft.com/office/drawing/2016/11/main" r:id="rId5"/>
              </a:ext>
            </a:extLst>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2"/>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a:defRPr sz="1350">
                <a:solidFill>
                  <a:schemeClr val="tx1">
                    <a:tint val="75000"/>
                  </a:schemeClr>
                </a:solidFill>
              </a:defRPr>
            </a:lvl1pPr>
          </a:lstStyle>
          <a:p>
            <a:fld id="{A4FC214A-7628-4067-998D-54CF564310BB}" type="datetimeFigureOut">
              <a:rPr lang="en-US" smtClean="0"/>
              <a:t>12/15/2024</a:t>
            </a:fld>
            <a:endParaRPr lang="en-US"/>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a:defRPr sz="1350">
                <a:solidFill>
                  <a:schemeClr val="tx1">
                    <a:tint val="75000"/>
                  </a:schemeClr>
                </a:solidFill>
              </a:defRPr>
            </a:lvl1pPr>
          </a:lstStyle>
          <a:p>
            <a:fld id="{7050D7EB-9F43-4CA1-AFAA-DA48095EC27C}" type="slidenum">
              <a:rPr lang="en-US" smtClean="0"/>
              <a:t>‹#›</a:t>
            </a:fld>
            <a:endParaRPr lang="en-US"/>
          </a:p>
        </p:txBody>
      </p:sp>
    </p:spTree>
    <p:extLst>
      <p:ext uri="{BB962C8B-B14F-4D97-AF65-F5344CB8AC3E}">
        <p14:creationId xmlns:p14="http://schemas.microsoft.com/office/powerpoint/2010/main" val="3956410093"/>
      </p:ext>
    </p:extLst>
  </p:cSld>
  <p:clrMap bg1="lt1" tx1="dk1" bg2="lt2" tx2="dk2" accent1="accent1" accent2="accent2" accent3="accent3" accent4="accent4" accent5="accent5" accent6="accent6" hlink="hlink" folHlink="folHlink"/>
  <p:sldLayoutIdLst>
    <p:sldLayoutId id="2147484673" r:id="rId1"/>
    <p:sldLayoutId id="2147484674" r:id="rId2"/>
  </p:sldLayoutIdLst>
  <p:txStyles>
    <p:titleStyle>
      <a:lvl1pPr algn="ctr" defTabSz="1028700" rtl="0" eaLnBrk="1" latinLnBrk="0" hangingPunct="1">
        <a:spcBef>
          <a:spcPct val="0"/>
        </a:spcBef>
        <a:buNone/>
        <a:defRPr sz="4950" kern="1200">
          <a:solidFill>
            <a:schemeClr val="tx1"/>
          </a:solidFill>
          <a:latin typeface="+mj-lt"/>
          <a:ea typeface="+mj-ea"/>
          <a:cs typeface="+mj-cs"/>
        </a:defRPr>
      </a:lvl1pPr>
    </p:titleStyle>
    <p:bodyStyle>
      <a:lvl1pPr marL="385763" indent="-385763" algn="l" defTabSz="10287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35819" indent="-321469" algn="l" defTabSz="1028700" rtl="0" eaLnBrk="1" latinLnBrk="0" hangingPunct="1">
        <a:spcBef>
          <a:spcPct val="20000"/>
        </a:spcBef>
        <a:buFont typeface="Arial" pitchFamily="34" charset="0"/>
        <a:buChar char="–"/>
        <a:defRPr sz="3150" kern="1200">
          <a:solidFill>
            <a:schemeClr val="tx1"/>
          </a:solidFill>
          <a:latin typeface="+mn-lt"/>
          <a:ea typeface="+mn-ea"/>
          <a:cs typeface="+mn-cs"/>
        </a:defRPr>
      </a:lvl2pPr>
      <a:lvl3pPr marL="1285875" indent="-257175" algn="l" defTabSz="10287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002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4pPr>
      <a:lvl5pPr marL="23145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93000">
              <a:srgbClr val="FF0000"/>
            </a:gs>
            <a:gs pos="87000">
              <a:srgbClr val="E4F7FA"/>
            </a:gs>
            <a:gs pos="100000">
              <a:srgbClr val="959595"/>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01"/>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schemeClr val="tx1">
                    <a:tint val="75000"/>
                  </a:schemeClr>
                </a:solidFill>
                <a:latin typeface="Arial" charset="0"/>
                <a:cs typeface="Arial" charset="0"/>
              </a:defRPr>
            </a:lvl1pPr>
          </a:lstStyle>
          <a:p>
            <a:pPr fontAlgn="base">
              <a:spcBef>
                <a:spcPct val="0"/>
              </a:spcBef>
              <a:spcAft>
                <a:spcPct val="0"/>
              </a:spcAft>
              <a:defRPr/>
            </a:pPr>
            <a:fld id="{9D1EB7F0-1600-4A2D-AD7E-F97C9D009CCB}" type="datetimeFigureOut">
              <a:rPr lang="en-US">
                <a:solidFill>
                  <a:prstClr val="black">
                    <a:tint val="75000"/>
                  </a:prstClr>
                </a:solidFill>
              </a:rPr>
              <a:pPr fontAlgn="base">
                <a:spcBef>
                  <a:spcPct val="0"/>
                </a:spcBef>
                <a:spcAft>
                  <a:spcPct val="0"/>
                </a:spcAft>
                <a:defRPr/>
              </a:pPr>
              <a:t>12/15/2024</a:t>
            </a:fld>
            <a:endParaRPr lang="en-US" dirty="0">
              <a:solidFill>
                <a:prstClr val="black">
                  <a:tint val="75000"/>
                </a:prstClr>
              </a:solidFill>
            </a:endParaRPr>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schemeClr val="tx1">
                    <a:tint val="75000"/>
                  </a:schemeClr>
                </a:solidFill>
                <a:latin typeface="Arial" charset="0"/>
                <a:cs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schemeClr val="tx1">
                    <a:tint val="75000"/>
                  </a:schemeClr>
                </a:solidFill>
                <a:latin typeface="Arial" charset="0"/>
                <a:cs typeface="Arial" charset="0"/>
              </a:defRPr>
            </a:lvl1pPr>
          </a:lstStyle>
          <a:p>
            <a:pPr fontAlgn="base">
              <a:spcBef>
                <a:spcPct val="0"/>
              </a:spcBef>
              <a:spcAft>
                <a:spcPct val="0"/>
              </a:spcAft>
              <a:defRPr/>
            </a:pPr>
            <a:fld id="{1D747B75-041B-4FDC-8265-F65BACECC058}"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3436575024"/>
      </p:ext>
    </p:extLst>
  </p:cSld>
  <p:clrMap bg1="lt1" tx1="dk1" bg2="lt2" tx2="dk2" accent1="accent1" accent2="accent2" accent3="accent3" accent4="accent4" accent5="accent5" accent6="accent6" hlink="hlink" folHlink="folHlink"/>
  <p:sldLayoutIdLst>
    <p:sldLayoutId id="2147484676" r:id="rId1"/>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pitchFamily="34" charset="0"/>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fontAlgn="auto">
              <a:spcBef>
                <a:spcPts val="0"/>
              </a:spcBef>
              <a:spcAft>
                <a:spcPts val="0"/>
              </a:spcAft>
              <a:defRPr sz="1350">
                <a:solidFill>
                  <a:prstClr val="black">
                    <a:tint val="75000"/>
                  </a:prstClr>
                </a:solidFill>
                <a:latin typeface="Calibri"/>
                <a:ea typeface="+mn-ea"/>
                <a:cs typeface="+mn-cs"/>
              </a:defRPr>
            </a:lvl1pPr>
          </a:lstStyle>
          <a:p>
            <a:pPr defTabSz="1028700">
              <a:defRPr/>
            </a:pPr>
            <a:fld id="{7F6F31B6-C839-4C65-BC16-623824C7E51B}" type="datetimeFigureOut">
              <a:rPr lang="en-US" smtClean="0"/>
              <a:pPr defTabSz="1028700">
                <a:defRPr/>
              </a:pPr>
              <a:t>12/15/2024</a:t>
            </a:fld>
            <a:endParaRPr lang="en-US"/>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fontAlgn="auto">
              <a:spcBef>
                <a:spcPts val="0"/>
              </a:spcBef>
              <a:spcAft>
                <a:spcPts val="0"/>
              </a:spcAft>
              <a:defRPr sz="1350">
                <a:solidFill>
                  <a:prstClr val="black">
                    <a:tint val="75000"/>
                  </a:prstClr>
                </a:solidFill>
                <a:latin typeface="Calibri"/>
                <a:ea typeface="+mn-ea"/>
                <a:cs typeface="+mn-cs"/>
              </a:defRPr>
            </a:lvl1pPr>
          </a:lstStyle>
          <a:p>
            <a:pPr defTabSz="1028700">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fontAlgn="auto">
              <a:spcBef>
                <a:spcPts val="0"/>
              </a:spcBef>
              <a:spcAft>
                <a:spcPts val="0"/>
              </a:spcAft>
              <a:defRPr sz="1350">
                <a:solidFill>
                  <a:prstClr val="black">
                    <a:tint val="75000"/>
                  </a:prstClr>
                </a:solidFill>
                <a:latin typeface="Calibri"/>
                <a:ea typeface="+mn-ea"/>
                <a:cs typeface="+mn-cs"/>
              </a:defRPr>
            </a:lvl1pPr>
          </a:lstStyle>
          <a:p>
            <a:pPr defTabSz="1028700">
              <a:defRPr/>
            </a:pPr>
            <a:fld id="{D55A7A56-39C3-40AE-81BB-EA9DE2EB8423}" type="slidenum">
              <a:rPr lang="en-US" smtClean="0"/>
              <a:pPr defTabSz="10287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12/15/2024</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auto">
              <a:spcBef>
                <a:spcPts val="0"/>
              </a:spcBef>
              <a:spcAft>
                <a:spcPts val="0"/>
              </a:spcAft>
              <a:defRPr sz="668">
                <a:solidFill>
                  <a:prstClr val="black">
                    <a:tint val="75000"/>
                  </a:prstClr>
                </a:solidFill>
                <a:latin typeface="Calibri"/>
                <a:ea typeface="+mn-ea"/>
                <a:cs typeface="+mn-cs"/>
              </a:defRPr>
            </a:lvl1pPr>
          </a:lstStyle>
          <a:p>
            <a:pPr>
              <a:defRPr/>
            </a:pPr>
            <a:fld id="{7F6F31B6-C839-4C65-BC16-623824C7E51B}" type="datetimeFigureOut">
              <a:rPr lang="en-US" smtClean="0"/>
              <a:pPr>
                <a:defRPr/>
              </a:pPr>
              <a:t>12/15/2024</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auto">
              <a:spcBef>
                <a:spcPts val="0"/>
              </a:spcBef>
              <a:spcAft>
                <a:spcPts val="0"/>
              </a:spcAft>
              <a:defRPr sz="668">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auto">
              <a:spcBef>
                <a:spcPts val="0"/>
              </a:spcBef>
              <a:spcAft>
                <a:spcPts val="0"/>
              </a:spcAft>
              <a:defRPr sz="668">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6"/>
            <a:ext cx="1183005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8475136"/>
            <a:ext cx="30861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12/15/2024</a:t>
            </a:fld>
            <a:endParaRPr lang="en-US" dirty="0"/>
          </a:p>
        </p:txBody>
      </p:sp>
      <p:sp>
        <p:nvSpPr>
          <p:cNvPr id="5" name="Footer Placeholder 4"/>
          <p:cNvSpPr>
            <a:spLocks noGrp="1"/>
          </p:cNvSpPr>
          <p:nvPr>
            <p:ph type="ftr" sz="quarter" idx="3"/>
          </p:nvPr>
        </p:nvSpPr>
        <p:spPr>
          <a:xfrm>
            <a:off x="4543425" y="8475136"/>
            <a:ext cx="462915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686925" y="8475136"/>
            <a:ext cx="30861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extLst>
      <p:ext uri="{BB962C8B-B14F-4D97-AF65-F5344CB8AC3E}">
        <p14:creationId xmlns:p14="http://schemas.microsoft.com/office/powerpoint/2010/main" val="543426165"/>
      </p:ext>
    </p:extLst>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FFAD10E-CC8F-7F62-E230-11D00AA7B0B7}"/>
              </a:ext>
            </a:extLst>
          </p:cNvPr>
          <p:cNvSpPr>
            <a:spLocks noGrp="1" noChangeArrowheads="1"/>
          </p:cNvSpPr>
          <p:nvPr>
            <p:ph type="title"/>
          </p:nvPr>
        </p:nvSpPr>
        <p:spPr bwMode="auto">
          <a:xfrm>
            <a:off x="685800" y="366184"/>
            <a:ext cx="1234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9A45E0B-A720-B756-B216-D89F14F23533}"/>
              </a:ext>
            </a:extLst>
          </p:cNvPr>
          <p:cNvSpPr>
            <a:spLocks noGrp="1" noChangeArrowheads="1"/>
          </p:cNvSpPr>
          <p:nvPr>
            <p:ph type="body" idx="1"/>
          </p:nvPr>
        </p:nvSpPr>
        <p:spPr bwMode="auto">
          <a:xfrm>
            <a:off x="685800" y="2133601"/>
            <a:ext cx="123444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C11F286-1C58-C773-A475-1FA562125C50}"/>
              </a:ext>
            </a:extLst>
          </p:cNvPr>
          <p:cNvSpPr>
            <a:spLocks noGrp="1" noChangeArrowheads="1"/>
          </p:cNvSpPr>
          <p:nvPr>
            <p:ph type="dt" sz="half" idx="2"/>
          </p:nvPr>
        </p:nvSpPr>
        <p:spPr bwMode="auto">
          <a:xfrm>
            <a:off x="685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867">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AC542EE5-07FA-4675-DAA1-7B5A31685322}"/>
              </a:ext>
            </a:extLst>
          </p:cNvPr>
          <p:cNvSpPr>
            <a:spLocks noGrp="1" noChangeArrowheads="1"/>
          </p:cNvSpPr>
          <p:nvPr>
            <p:ph type="ftr" sz="quarter" idx="3"/>
          </p:nvPr>
        </p:nvSpPr>
        <p:spPr bwMode="auto">
          <a:xfrm>
            <a:off x="4686300" y="8326967"/>
            <a:ext cx="4343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867">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53D077A7-58E2-F738-CB77-905ECEA703A7}"/>
              </a:ext>
            </a:extLst>
          </p:cNvPr>
          <p:cNvSpPr>
            <a:spLocks noGrp="1" noChangeArrowheads="1"/>
          </p:cNvSpPr>
          <p:nvPr>
            <p:ph type="sldNum" sz="quarter" idx="4"/>
          </p:nvPr>
        </p:nvSpPr>
        <p:spPr bwMode="auto">
          <a:xfrm>
            <a:off x="9829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smtClean="0"/>
            </a:lvl1pPr>
          </a:lstStyle>
          <a:p>
            <a:pPr>
              <a:defRPr/>
            </a:pPr>
            <a:fld id="{5C66F4DD-BAF9-4081-90C6-6D01009222B5}" type="slidenum">
              <a:rPr lang="en-US" altLang="en-US"/>
              <a:pPr>
                <a:defRPr/>
              </a:pPr>
              <a:t>‹#›</a:t>
            </a:fld>
            <a:endParaRPr lang="en-US" altLang="en-US"/>
          </a:p>
        </p:txBody>
      </p:sp>
    </p:spTree>
    <p:extLst>
      <p:ext uri="{BB962C8B-B14F-4D97-AF65-F5344CB8AC3E}">
        <p14:creationId xmlns:p14="http://schemas.microsoft.com/office/powerpoint/2010/main" val="3378580316"/>
      </p:ext>
    </p:extLst>
  </p:cSld>
  <p:clrMap bg1="lt1" tx1="dk1" bg2="lt2" tx2="dk2" accent1="accent1" accent2="accent2" accent3="accent3" accent4="accent4" accent5="accent5" accent6="accent6" hlink="hlink" folHlink="folHlink"/>
  <p:sldLayoutIdLst>
    <p:sldLayoutId id="2147484634" r:id="rId1"/>
    <p:sldLayoutId id="2147484635" r:id="rId2"/>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cs typeface="Arial" charset="0"/>
        </a:defRPr>
      </a:lvl2pPr>
      <a:lvl3pPr algn="ctr" rtl="0" eaLnBrk="0" fontAlgn="base" hangingPunct="0">
        <a:spcBef>
          <a:spcPct val="0"/>
        </a:spcBef>
        <a:spcAft>
          <a:spcPct val="0"/>
        </a:spcAft>
        <a:defRPr sz="5867">
          <a:solidFill>
            <a:schemeClr val="tx2"/>
          </a:solidFill>
          <a:latin typeface="Arial" charset="0"/>
          <a:cs typeface="Arial" charset="0"/>
        </a:defRPr>
      </a:lvl3pPr>
      <a:lvl4pPr algn="ctr" rtl="0" eaLnBrk="0" fontAlgn="base" hangingPunct="0">
        <a:spcBef>
          <a:spcPct val="0"/>
        </a:spcBef>
        <a:spcAft>
          <a:spcPct val="0"/>
        </a:spcAft>
        <a:defRPr sz="5867">
          <a:solidFill>
            <a:schemeClr val="tx2"/>
          </a:solidFill>
          <a:latin typeface="Arial" charset="0"/>
          <a:cs typeface="Arial" charset="0"/>
        </a:defRPr>
      </a:lvl4pPr>
      <a:lvl5pPr algn="ctr" rtl="0" eaLnBrk="0" fontAlgn="base" hangingPunct="0">
        <a:spcBef>
          <a:spcPct val="0"/>
        </a:spcBef>
        <a:spcAft>
          <a:spcPct val="0"/>
        </a:spcAft>
        <a:defRPr sz="5867">
          <a:solidFill>
            <a:schemeClr val="tx2"/>
          </a:solidFill>
          <a:latin typeface="Arial" charset="0"/>
          <a:cs typeface="Arial" charset="0"/>
        </a:defRPr>
      </a:lvl5pPr>
      <a:lvl6pPr marL="609585" algn="ctr" rtl="0" fontAlgn="base">
        <a:spcBef>
          <a:spcPct val="0"/>
        </a:spcBef>
        <a:spcAft>
          <a:spcPct val="0"/>
        </a:spcAft>
        <a:defRPr sz="5867">
          <a:solidFill>
            <a:schemeClr val="tx2"/>
          </a:solidFill>
          <a:latin typeface="Arial" charset="0"/>
          <a:cs typeface="Arial" charset="0"/>
        </a:defRPr>
      </a:lvl6pPr>
      <a:lvl7pPr marL="1219170" algn="ctr" rtl="0" fontAlgn="base">
        <a:spcBef>
          <a:spcPct val="0"/>
        </a:spcBef>
        <a:spcAft>
          <a:spcPct val="0"/>
        </a:spcAft>
        <a:defRPr sz="5867">
          <a:solidFill>
            <a:schemeClr val="tx2"/>
          </a:solidFill>
          <a:latin typeface="Arial" charset="0"/>
          <a:cs typeface="Arial" charset="0"/>
        </a:defRPr>
      </a:lvl7pPr>
      <a:lvl8pPr marL="1828754" algn="ctr" rtl="0" fontAlgn="base">
        <a:spcBef>
          <a:spcPct val="0"/>
        </a:spcBef>
        <a:spcAft>
          <a:spcPct val="0"/>
        </a:spcAft>
        <a:defRPr sz="5867">
          <a:solidFill>
            <a:schemeClr val="tx2"/>
          </a:solidFill>
          <a:latin typeface="Arial" charset="0"/>
          <a:cs typeface="Arial" charset="0"/>
        </a:defRPr>
      </a:lvl8pPr>
      <a:lvl9pPr marL="2438339" algn="ctr" rtl="0" fontAlgn="base">
        <a:spcBef>
          <a:spcPct val="0"/>
        </a:spcBef>
        <a:spcAft>
          <a:spcPct val="0"/>
        </a:spcAft>
        <a:defRPr sz="5867">
          <a:solidFill>
            <a:schemeClr val="tx2"/>
          </a:solidFill>
          <a:latin typeface="Arial" charset="0"/>
          <a:cs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cs typeface="+mn-cs"/>
        </a:defRPr>
      </a:lvl2pPr>
      <a:lvl3pPr marL="1523962" indent="-304792" algn="l" rtl="0" eaLnBrk="0" fontAlgn="base" hangingPunct="0">
        <a:spcBef>
          <a:spcPct val="20000"/>
        </a:spcBef>
        <a:spcAft>
          <a:spcPct val="0"/>
        </a:spcAft>
        <a:buChar char="•"/>
        <a:defRPr sz="3200">
          <a:solidFill>
            <a:schemeClr val="tx1"/>
          </a:solidFill>
          <a:latin typeface="+mn-lt"/>
          <a:cs typeface="+mn-cs"/>
        </a:defRPr>
      </a:lvl3pPr>
      <a:lvl4pPr marL="2133547" indent="-304792" algn="l" rtl="0" eaLnBrk="0" fontAlgn="base" hangingPunct="0">
        <a:spcBef>
          <a:spcPct val="20000"/>
        </a:spcBef>
        <a:spcAft>
          <a:spcPct val="0"/>
        </a:spcAft>
        <a:buChar char="–"/>
        <a:defRPr sz="2667">
          <a:solidFill>
            <a:schemeClr val="tx1"/>
          </a:solidFill>
          <a:latin typeface="+mn-lt"/>
          <a:cs typeface="+mn-cs"/>
        </a:defRPr>
      </a:lvl4pPr>
      <a:lvl5pPr marL="2743131" indent="-304792" algn="l" rtl="0" eaLnBrk="0" fontAlgn="base" hangingPunct="0">
        <a:spcBef>
          <a:spcPct val="20000"/>
        </a:spcBef>
        <a:spcAft>
          <a:spcPct val="0"/>
        </a:spcAft>
        <a:buChar char="»"/>
        <a:defRPr sz="2667">
          <a:solidFill>
            <a:schemeClr val="tx1"/>
          </a:solidFill>
          <a:latin typeface="+mn-lt"/>
          <a:cs typeface="+mn-cs"/>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1"/>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278524C5-7147-4AF1-88E1-9B1A0549491B}" type="datetimeFigureOut">
              <a:rPr lang="en-US" smtClean="0"/>
              <a:t>12/15/2024</a:t>
            </a:fld>
            <a:endParaRPr lang="en-US"/>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13B8C5B-1392-4BEF-970B-75AC38020E7A}" type="slidenum">
              <a:rPr lang="en-US" smtClean="0"/>
              <a:t>‹#›</a:t>
            </a:fld>
            <a:endParaRPr lang="en-US"/>
          </a:p>
        </p:txBody>
      </p:sp>
    </p:spTree>
    <p:extLst>
      <p:ext uri="{BB962C8B-B14F-4D97-AF65-F5344CB8AC3E}">
        <p14:creationId xmlns:p14="http://schemas.microsoft.com/office/powerpoint/2010/main" val="3263021911"/>
      </p:ext>
    </p:extLst>
  </p:cSld>
  <p:clrMap bg1="lt1" tx1="dk1" bg2="lt2" tx2="dk2" accent1="accent1" accent2="accent2" accent3="accent3" accent4="accent4" accent5="accent5" accent6="accent6" hlink="hlink" folHlink="folHlink"/>
  <p:sldLayoutIdLst>
    <p:sldLayoutId id="2147484650"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DF3EA"/>
            </a:gs>
            <a:gs pos="50000">
              <a:srgbClr val="B9F5DB"/>
            </a:gs>
            <a:gs pos="100000">
              <a:srgbClr val="DDFAED"/>
            </a:gs>
          </a:gsLst>
          <a:lin ang="5400000"/>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ABD96A1-B38D-6626-B552-81371E3BA303}"/>
              </a:ext>
            </a:extLst>
          </p:cNvPr>
          <p:cNvSpPr>
            <a:spLocks noGrp="1" noChangeArrowheads="1"/>
          </p:cNvSpPr>
          <p:nvPr>
            <p:ph type="title"/>
          </p:nvPr>
        </p:nvSpPr>
        <p:spPr bwMode="auto">
          <a:xfrm>
            <a:off x="1028700" y="812800"/>
            <a:ext cx="11658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461252C-1EF7-0365-7778-8AAC9B6B6EAA}"/>
              </a:ext>
            </a:extLst>
          </p:cNvPr>
          <p:cNvSpPr>
            <a:spLocks noGrp="1" noChangeArrowheads="1"/>
          </p:cNvSpPr>
          <p:nvPr>
            <p:ph type="body" idx="1"/>
          </p:nvPr>
        </p:nvSpPr>
        <p:spPr bwMode="auto">
          <a:xfrm>
            <a:off x="1028700" y="2641600"/>
            <a:ext cx="11658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CC67110-85CC-4BB5-45A6-97D8F54CB201}"/>
              </a:ext>
            </a:extLst>
          </p:cNvPr>
          <p:cNvSpPr>
            <a:spLocks noGrp="1" noChangeArrowheads="1"/>
          </p:cNvSpPr>
          <p:nvPr>
            <p:ph type="dt" sz="half" idx="2"/>
          </p:nvPr>
        </p:nvSpPr>
        <p:spPr bwMode="auto">
          <a:xfrm>
            <a:off x="1028700" y="8331200"/>
            <a:ext cx="28575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867"/>
            </a:lvl1pPr>
          </a:lstStyle>
          <a:p>
            <a:pPr>
              <a:defRPr/>
            </a:pPr>
            <a:endParaRPr lang="en-US"/>
          </a:p>
        </p:txBody>
      </p:sp>
      <p:sp>
        <p:nvSpPr>
          <p:cNvPr id="1029" name="Rectangle 5">
            <a:extLst>
              <a:ext uri="{FF2B5EF4-FFF2-40B4-BE49-F238E27FC236}">
                <a16:creationId xmlns:a16="http://schemas.microsoft.com/office/drawing/2014/main" id="{BC95A2D0-9080-D55C-131E-C4FCCA780737}"/>
              </a:ext>
            </a:extLst>
          </p:cNvPr>
          <p:cNvSpPr>
            <a:spLocks noGrp="1" noChangeArrowheads="1"/>
          </p:cNvSpPr>
          <p:nvPr>
            <p:ph type="ftr" sz="quarter" idx="3"/>
          </p:nvPr>
        </p:nvSpPr>
        <p:spPr bwMode="auto">
          <a:xfrm>
            <a:off x="4686300" y="8331200"/>
            <a:ext cx="4343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867"/>
            </a:lvl1pPr>
          </a:lstStyle>
          <a:p>
            <a:pPr>
              <a:defRPr/>
            </a:pPr>
            <a:endParaRPr lang="en-US"/>
          </a:p>
        </p:txBody>
      </p:sp>
      <p:sp>
        <p:nvSpPr>
          <p:cNvPr id="1030" name="Rectangle 6">
            <a:extLst>
              <a:ext uri="{FF2B5EF4-FFF2-40B4-BE49-F238E27FC236}">
                <a16:creationId xmlns:a16="http://schemas.microsoft.com/office/drawing/2014/main" id="{10600E0D-ACC2-D273-5445-CA6DD55BB647}"/>
              </a:ext>
            </a:extLst>
          </p:cNvPr>
          <p:cNvSpPr>
            <a:spLocks noGrp="1" noChangeArrowheads="1"/>
          </p:cNvSpPr>
          <p:nvPr>
            <p:ph type="sldNum" sz="quarter" idx="4"/>
          </p:nvPr>
        </p:nvSpPr>
        <p:spPr bwMode="auto">
          <a:xfrm>
            <a:off x="9829800" y="8331200"/>
            <a:ext cx="28575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smtClean="0"/>
            </a:lvl1pPr>
          </a:lstStyle>
          <a:p>
            <a:pPr>
              <a:defRPr/>
            </a:pPr>
            <a:fld id="{0F667D47-5C84-46E8-84E7-C08AB056BAC2}" type="slidenum">
              <a:rPr lang="en-US" altLang="en-US"/>
              <a:pPr>
                <a:defRPr/>
              </a:pPr>
              <a:t>‹#›</a:t>
            </a:fld>
            <a:endParaRPr lang="en-US" altLang="en-US"/>
          </a:p>
        </p:txBody>
      </p:sp>
    </p:spTree>
    <p:extLst>
      <p:ext uri="{BB962C8B-B14F-4D97-AF65-F5344CB8AC3E}">
        <p14:creationId xmlns:p14="http://schemas.microsoft.com/office/powerpoint/2010/main" val="3634208652"/>
      </p:ext>
    </p:extLst>
  </p:cSld>
  <p:clrMap bg1="lt1" tx1="dk1" bg2="lt2" tx2="dk2" accent1="accent1" accent2="accent2" accent3="accent3" accent4="accent4" accent5="accent5" accent6="accent6" hlink="hlink" folHlink="folHlink"/>
  <p:sldLayoutIdLst>
    <p:sldLayoutId id="2147484664" r:id="rId1"/>
    <p:sldLayoutId id="2147484665" r:id="rId2"/>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Times New Roman" pitchFamily="18" charset="0"/>
          <a:cs typeface="Arial" pitchFamily="34" charset="0"/>
        </a:defRPr>
      </a:lvl2pPr>
      <a:lvl3pPr algn="ctr" rtl="0" eaLnBrk="0" fontAlgn="base" hangingPunct="0">
        <a:spcBef>
          <a:spcPct val="0"/>
        </a:spcBef>
        <a:spcAft>
          <a:spcPct val="0"/>
        </a:spcAft>
        <a:defRPr sz="5867">
          <a:solidFill>
            <a:schemeClr val="tx2"/>
          </a:solidFill>
          <a:latin typeface="Times New Roman" pitchFamily="18" charset="0"/>
          <a:cs typeface="Arial" pitchFamily="34" charset="0"/>
        </a:defRPr>
      </a:lvl3pPr>
      <a:lvl4pPr algn="ctr" rtl="0" eaLnBrk="0" fontAlgn="base" hangingPunct="0">
        <a:spcBef>
          <a:spcPct val="0"/>
        </a:spcBef>
        <a:spcAft>
          <a:spcPct val="0"/>
        </a:spcAft>
        <a:defRPr sz="5867">
          <a:solidFill>
            <a:schemeClr val="tx2"/>
          </a:solidFill>
          <a:latin typeface="Times New Roman" pitchFamily="18" charset="0"/>
          <a:cs typeface="Arial" pitchFamily="34" charset="0"/>
        </a:defRPr>
      </a:lvl4pPr>
      <a:lvl5pPr algn="ctr" rtl="0" eaLnBrk="0" fontAlgn="base" hangingPunct="0">
        <a:spcBef>
          <a:spcPct val="0"/>
        </a:spcBef>
        <a:spcAft>
          <a:spcPct val="0"/>
        </a:spcAft>
        <a:defRPr sz="5867">
          <a:solidFill>
            <a:schemeClr val="tx2"/>
          </a:solidFill>
          <a:latin typeface="Times New Roman" pitchFamily="18" charset="0"/>
          <a:cs typeface="Arial" pitchFamily="34" charset="0"/>
        </a:defRPr>
      </a:lvl5pPr>
      <a:lvl6pPr marL="609585" algn="ctr" rtl="0" fontAlgn="base">
        <a:spcBef>
          <a:spcPct val="0"/>
        </a:spcBef>
        <a:spcAft>
          <a:spcPct val="0"/>
        </a:spcAft>
        <a:defRPr sz="5867">
          <a:solidFill>
            <a:schemeClr val="tx2"/>
          </a:solidFill>
          <a:latin typeface="Times New Roman" pitchFamily="18" charset="0"/>
          <a:cs typeface="Arial" pitchFamily="34" charset="0"/>
        </a:defRPr>
      </a:lvl6pPr>
      <a:lvl7pPr marL="1219170" algn="ctr" rtl="0" fontAlgn="base">
        <a:spcBef>
          <a:spcPct val="0"/>
        </a:spcBef>
        <a:spcAft>
          <a:spcPct val="0"/>
        </a:spcAft>
        <a:defRPr sz="5867">
          <a:solidFill>
            <a:schemeClr val="tx2"/>
          </a:solidFill>
          <a:latin typeface="Times New Roman" pitchFamily="18" charset="0"/>
          <a:cs typeface="Arial" pitchFamily="34" charset="0"/>
        </a:defRPr>
      </a:lvl7pPr>
      <a:lvl8pPr marL="1828754" algn="ctr" rtl="0" fontAlgn="base">
        <a:spcBef>
          <a:spcPct val="0"/>
        </a:spcBef>
        <a:spcAft>
          <a:spcPct val="0"/>
        </a:spcAft>
        <a:defRPr sz="5867">
          <a:solidFill>
            <a:schemeClr val="tx2"/>
          </a:solidFill>
          <a:latin typeface="Times New Roman" pitchFamily="18" charset="0"/>
          <a:cs typeface="Arial" pitchFamily="34" charset="0"/>
        </a:defRPr>
      </a:lvl8pPr>
      <a:lvl9pPr marL="2438339" algn="ctr" rtl="0" fontAlgn="base">
        <a:spcBef>
          <a:spcPct val="0"/>
        </a:spcBef>
        <a:spcAft>
          <a:spcPct val="0"/>
        </a:spcAft>
        <a:defRPr sz="5867">
          <a:solidFill>
            <a:schemeClr val="tx2"/>
          </a:solidFill>
          <a:latin typeface="Times New Roman" pitchFamily="18" charset="0"/>
          <a:cs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cs typeface="+mn-cs"/>
        </a:defRPr>
      </a:lvl2pPr>
      <a:lvl3pPr marL="1523962" indent="-304792" algn="l" rtl="0" eaLnBrk="0" fontAlgn="base" hangingPunct="0">
        <a:spcBef>
          <a:spcPct val="20000"/>
        </a:spcBef>
        <a:spcAft>
          <a:spcPct val="0"/>
        </a:spcAft>
        <a:buChar char="•"/>
        <a:defRPr sz="3200">
          <a:solidFill>
            <a:schemeClr val="tx1"/>
          </a:solidFill>
          <a:latin typeface="+mn-lt"/>
          <a:cs typeface="+mn-cs"/>
        </a:defRPr>
      </a:lvl3pPr>
      <a:lvl4pPr marL="2133547" indent="-304792" algn="l" rtl="0" eaLnBrk="0" fontAlgn="base" hangingPunct="0">
        <a:spcBef>
          <a:spcPct val="20000"/>
        </a:spcBef>
        <a:spcAft>
          <a:spcPct val="0"/>
        </a:spcAft>
        <a:buChar char="–"/>
        <a:defRPr sz="2667">
          <a:solidFill>
            <a:schemeClr val="tx1"/>
          </a:solidFill>
          <a:latin typeface="+mn-lt"/>
          <a:cs typeface="+mn-cs"/>
        </a:defRPr>
      </a:lvl4pPr>
      <a:lvl5pPr marL="2743131" indent="-304792" algn="l" rtl="0" eaLnBrk="0" fontAlgn="base" hangingPunct="0">
        <a:spcBef>
          <a:spcPct val="20000"/>
        </a:spcBef>
        <a:spcAft>
          <a:spcPct val="0"/>
        </a:spcAft>
        <a:buChar char="»"/>
        <a:defRPr sz="2667">
          <a:solidFill>
            <a:schemeClr val="tx1"/>
          </a:solidFill>
          <a:latin typeface="+mn-lt"/>
          <a:cs typeface="+mn-cs"/>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25D62AB-BD4F-B4F0-B4CA-5D139588C7B6}"/>
              </a:ext>
            </a:extLst>
          </p:cNvPr>
          <p:cNvSpPr>
            <a:spLocks noGrp="1" noChangeArrowheads="1"/>
          </p:cNvSpPr>
          <p:nvPr>
            <p:ph type="title"/>
          </p:nvPr>
        </p:nvSpPr>
        <p:spPr bwMode="auto">
          <a:xfrm>
            <a:off x="1028700" y="812800"/>
            <a:ext cx="11658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D9EAD28-F631-B341-113A-38D9BDBA9F6F}"/>
              </a:ext>
            </a:extLst>
          </p:cNvPr>
          <p:cNvSpPr>
            <a:spLocks noGrp="1" noChangeArrowheads="1"/>
          </p:cNvSpPr>
          <p:nvPr>
            <p:ph type="body" idx="1"/>
          </p:nvPr>
        </p:nvSpPr>
        <p:spPr bwMode="auto">
          <a:xfrm>
            <a:off x="1028700" y="2641600"/>
            <a:ext cx="11658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90A1EE4-B811-968F-0581-F692D8F2E13D}"/>
              </a:ext>
            </a:extLst>
          </p:cNvPr>
          <p:cNvSpPr>
            <a:spLocks noGrp="1" noChangeArrowheads="1"/>
          </p:cNvSpPr>
          <p:nvPr>
            <p:ph type="dt" sz="half" idx="2"/>
          </p:nvPr>
        </p:nvSpPr>
        <p:spPr bwMode="auto">
          <a:xfrm>
            <a:off x="1028700" y="8331200"/>
            <a:ext cx="28575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867" smtClean="0"/>
            </a:lvl1pPr>
          </a:lstStyle>
          <a:p>
            <a:pPr>
              <a:defRPr/>
            </a:pPr>
            <a:endParaRPr lang="en-US"/>
          </a:p>
        </p:txBody>
      </p:sp>
      <p:sp>
        <p:nvSpPr>
          <p:cNvPr id="1029" name="Rectangle 5">
            <a:extLst>
              <a:ext uri="{FF2B5EF4-FFF2-40B4-BE49-F238E27FC236}">
                <a16:creationId xmlns:a16="http://schemas.microsoft.com/office/drawing/2014/main" id="{D1EA3475-B13E-2244-497A-C97FACDFCFF0}"/>
              </a:ext>
            </a:extLst>
          </p:cNvPr>
          <p:cNvSpPr>
            <a:spLocks noGrp="1" noChangeArrowheads="1"/>
          </p:cNvSpPr>
          <p:nvPr>
            <p:ph type="ftr" sz="quarter" idx="3"/>
          </p:nvPr>
        </p:nvSpPr>
        <p:spPr bwMode="auto">
          <a:xfrm>
            <a:off x="4686300" y="8331200"/>
            <a:ext cx="4343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867" smtClean="0"/>
            </a:lvl1pPr>
          </a:lstStyle>
          <a:p>
            <a:pPr>
              <a:defRPr/>
            </a:pPr>
            <a:endParaRPr lang="en-US"/>
          </a:p>
        </p:txBody>
      </p:sp>
      <p:sp>
        <p:nvSpPr>
          <p:cNvPr id="1030" name="Rectangle 6">
            <a:extLst>
              <a:ext uri="{FF2B5EF4-FFF2-40B4-BE49-F238E27FC236}">
                <a16:creationId xmlns:a16="http://schemas.microsoft.com/office/drawing/2014/main" id="{C144FCA4-E51D-78C8-87F1-1B790E1FDB45}"/>
              </a:ext>
            </a:extLst>
          </p:cNvPr>
          <p:cNvSpPr>
            <a:spLocks noGrp="1" noChangeArrowheads="1"/>
          </p:cNvSpPr>
          <p:nvPr>
            <p:ph type="sldNum" sz="quarter" idx="4"/>
          </p:nvPr>
        </p:nvSpPr>
        <p:spPr bwMode="auto">
          <a:xfrm>
            <a:off x="9829800" y="8331200"/>
            <a:ext cx="28575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67"/>
            </a:lvl1pPr>
          </a:lstStyle>
          <a:p>
            <a:fld id="{D62668D2-1E81-42BD-B907-189EB5393646}" type="slidenum">
              <a:rPr lang="en-US" altLang="en-US"/>
              <a:pPr/>
              <a:t>‹#›</a:t>
            </a:fld>
            <a:endParaRPr lang="en-US" altLang="en-US"/>
          </a:p>
        </p:txBody>
      </p:sp>
    </p:spTree>
    <p:extLst>
      <p:ext uri="{BB962C8B-B14F-4D97-AF65-F5344CB8AC3E}">
        <p14:creationId xmlns:p14="http://schemas.microsoft.com/office/powerpoint/2010/main" val="3841900984"/>
      </p:ext>
    </p:extLst>
  </p:cSld>
  <p:clrMap bg1="lt1" tx1="dk1" bg2="lt2" tx2="dk2" accent1="accent1" accent2="accent2" accent3="accent3" accent4="accent4" accent5="accent5" accent6="accent6" hlink="hlink" folHlink="folHlink"/>
  <p:sldLayoutIdLst>
    <p:sldLayoutId id="2147484667" r:id="rId1"/>
    <p:sldLayoutId id="2147484668" r:id="rId2"/>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Times New Roman" pitchFamily="18" charset="0"/>
        </a:defRPr>
      </a:lvl2pPr>
      <a:lvl3pPr algn="ctr" rtl="0" eaLnBrk="0" fontAlgn="base" hangingPunct="0">
        <a:spcBef>
          <a:spcPct val="0"/>
        </a:spcBef>
        <a:spcAft>
          <a:spcPct val="0"/>
        </a:spcAft>
        <a:defRPr sz="5867">
          <a:solidFill>
            <a:schemeClr val="tx2"/>
          </a:solidFill>
          <a:latin typeface="Times New Roman" pitchFamily="18" charset="0"/>
        </a:defRPr>
      </a:lvl3pPr>
      <a:lvl4pPr algn="ctr" rtl="0" eaLnBrk="0" fontAlgn="base" hangingPunct="0">
        <a:spcBef>
          <a:spcPct val="0"/>
        </a:spcBef>
        <a:spcAft>
          <a:spcPct val="0"/>
        </a:spcAft>
        <a:defRPr sz="5867">
          <a:solidFill>
            <a:schemeClr val="tx2"/>
          </a:solidFill>
          <a:latin typeface="Times New Roman" pitchFamily="18" charset="0"/>
        </a:defRPr>
      </a:lvl4pPr>
      <a:lvl5pPr algn="ctr" rtl="0" eaLnBrk="0" fontAlgn="base" hangingPunct="0">
        <a:spcBef>
          <a:spcPct val="0"/>
        </a:spcBef>
        <a:spcAft>
          <a:spcPct val="0"/>
        </a:spcAft>
        <a:defRPr sz="5867">
          <a:solidFill>
            <a:schemeClr val="tx2"/>
          </a:solidFill>
          <a:latin typeface="Times New Roman" pitchFamily="18" charset="0"/>
        </a:defRPr>
      </a:lvl5pPr>
      <a:lvl6pPr marL="609585" algn="ctr" rtl="0" fontAlgn="base">
        <a:spcBef>
          <a:spcPct val="0"/>
        </a:spcBef>
        <a:spcAft>
          <a:spcPct val="0"/>
        </a:spcAft>
        <a:defRPr sz="5867">
          <a:solidFill>
            <a:schemeClr val="tx2"/>
          </a:solidFill>
          <a:latin typeface="Times New Roman" pitchFamily="18" charset="0"/>
        </a:defRPr>
      </a:lvl6pPr>
      <a:lvl7pPr marL="1219170" algn="ctr" rtl="0" fontAlgn="base">
        <a:spcBef>
          <a:spcPct val="0"/>
        </a:spcBef>
        <a:spcAft>
          <a:spcPct val="0"/>
        </a:spcAft>
        <a:defRPr sz="5867">
          <a:solidFill>
            <a:schemeClr val="tx2"/>
          </a:solidFill>
          <a:latin typeface="Times New Roman" pitchFamily="18" charset="0"/>
        </a:defRPr>
      </a:lvl7pPr>
      <a:lvl8pPr marL="1828754" algn="ctr" rtl="0" fontAlgn="base">
        <a:spcBef>
          <a:spcPct val="0"/>
        </a:spcBef>
        <a:spcAft>
          <a:spcPct val="0"/>
        </a:spcAft>
        <a:defRPr sz="5867">
          <a:solidFill>
            <a:schemeClr val="tx2"/>
          </a:solidFill>
          <a:latin typeface="Times New Roman" pitchFamily="18" charset="0"/>
        </a:defRPr>
      </a:lvl8pPr>
      <a:lvl9pPr marL="2438339" algn="ctr" rtl="0" fontAlgn="base">
        <a:spcBef>
          <a:spcPct val="0"/>
        </a:spcBef>
        <a:spcAft>
          <a:spcPct val="0"/>
        </a:spcAft>
        <a:defRPr sz="5867">
          <a:solidFill>
            <a:schemeClr val="tx2"/>
          </a:solidFill>
          <a:latin typeface="Times New Roman" pitchFamily="18"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s://pxhere.com/en/photo/1101321" TargetMode="External"/><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651867"/>
            <a:ext cx="10972800" cy="7777758"/>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24C56E52-33E9-A757-3889-FB790B5339DE}"/>
              </a:ext>
            </a:extLst>
          </p:cNvPr>
          <p:cNvSpPr>
            <a:spLocks noGrp="1" noChangeArrowheads="1"/>
          </p:cNvSpPr>
          <p:nvPr>
            <p:ph type="ctrTitle"/>
          </p:nvPr>
        </p:nvSpPr>
        <p:spPr/>
        <p:txBody>
          <a:bodyPr/>
          <a:lstStyle/>
          <a:p>
            <a:pPr eaLnBrk="1" hangingPunct="1"/>
            <a:r>
              <a:rPr lang="en-US" altLang="en-US"/>
              <a:t>  </a:t>
            </a:r>
          </a:p>
        </p:txBody>
      </p:sp>
      <p:sp>
        <p:nvSpPr>
          <p:cNvPr id="13315" name="Rectangle 5">
            <a:extLst>
              <a:ext uri="{FF2B5EF4-FFF2-40B4-BE49-F238E27FC236}">
                <a16:creationId xmlns:a16="http://schemas.microsoft.com/office/drawing/2014/main" id="{6B7F8832-EDDE-AEBC-4C4E-2D6C2D5798D0}"/>
              </a:ext>
            </a:extLst>
          </p:cNvPr>
          <p:cNvSpPr>
            <a:spLocks noGrp="1" noChangeArrowheads="1"/>
          </p:cNvSpPr>
          <p:nvPr>
            <p:ph type="subTitle" idx="1"/>
          </p:nvPr>
        </p:nvSpPr>
        <p:spPr>
          <a:xfrm>
            <a:off x="482600" y="1306286"/>
            <a:ext cx="12710886" cy="7329714"/>
          </a:xfrm>
        </p:spPr>
        <p:txBody>
          <a:bodyPr/>
          <a:lstStyle/>
          <a:p>
            <a:pPr eaLnBrk="1" hangingPunct="1"/>
            <a:r>
              <a:rPr lang="en-US" altLang="en-US" sz="3733" b="1" dirty="0"/>
              <a:t>Verse 2</a:t>
            </a:r>
          </a:p>
          <a:p>
            <a:pPr eaLnBrk="1" hangingPunct="1"/>
            <a:r>
              <a:rPr lang="en-US" altLang="en-US" sz="7200" b="1" dirty="0"/>
              <a:t>The shepherds feared and trembled</a:t>
            </a:r>
          </a:p>
          <a:p>
            <a:pPr eaLnBrk="1" hangingPunct="1"/>
            <a:r>
              <a:rPr lang="en-US" altLang="en-US" sz="7200" b="1" dirty="0"/>
              <a:t>When lo! Above the earth</a:t>
            </a:r>
          </a:p>
          <a:p>
            <a:pPr eaLnBrk="1" hangingPunct="1"/>
            <a:r>
              <a:rPr lang="en-US" altLang="en-US" sz="7200" b="1" dirty="0"/>
              <a:t>Rang out the angel chorus</a:t>
            </a:r>
          </a:p>
          <a:p>
            <a:pPr eaLnBrk="1" hangingPunct="1"/>
            <a:r>
              <a:rPr lang="en-US" altLang="en-US" sz="7200" b="1" dirty="0"/>
              <a:t>That hailed our Savior’s birth.</a:t>
            </a:r>
          </a:p>
        </p:txBody>
      </p:sp>
    </p:spTree>
    <p:extLst>
      <p:ext uri="{BB962C8B-B14F-4D97-AF65-F5344CB8AC3E}">
        <p14:creationId xmlns:p14="http://schemas.microsoft.com/office/powerpoint/2010/main" val="1923875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62844A8-3523-31D3-DCF2-DF9044408513}"/>
              </a:ext>
            </a:extLst>
          </p:cNvPr>
          <p:cNvSpPr>
            <a:spLocks noGrp="1" noChangeArrowheads="1"/>
          </p:cNvSpPr>
          <p:nvPr>
            <p:ph type="ctrTitle"/>
          </p:nvPr>
        </p:nvSpPr>
        <p:spPr/>
        <p:txBody>
          <a:bodyPr/>
          <a:lstStyle/>
          <a:p>
            <a:pPr eaLnBrk="1" hangingPunct="1"/>
            <a:r>
              <a:rPr lang="en-US" altLang="en-US"/>
              <a:t>  </a:t>
            </a:r>
          </a:p>
        </p:txBody>
      </p:sp>
      <p:sp>
        <p:nvSpPr>
          <p:cNvPr id="15363" name="Rectangle 3">
            <a:extLst>
              <a:ext uri="{FF2B5EF4-FFF2-40B4-BE49-F238E27FC236}">
                <a16:creationId xmlns:a16="http://schemas.microsoft.com/office/drawing/2014/main" id="{B32A508D-3E0E-7937-5508-E246F2008DC7}"/>
              </a:ext>
            </a:extLst>
          </p:cNvPr>
          <p:cNvSpPr>
            <a:spLocks noGrp="1" noChangeArrowheads="1"/>
          </p:cNvSpPr>
          <p:nvPr>
            <p:ph type="subTitle" idx="1"/>
          </p:nvPr>
        </p:nvSpPr>
        <p:spPr>
          <a:xfrm>
            <a:off x="566057" y="1219200"/>
            <a:ext cx="12670972" cy="7467599"/>
          </a:xfrm>
        </p:spPr>
        <p:txBody>
          <a:bodyPr/>
          <a:lstStyle/>
          <a:p>
            <a:pPr eaLnBrk="1" hangingPunct="1">
              <a:lnSpc>
                <a:spcPct val="80000"/>
              </a:lnSpc>
            </a:pPr>
            <a:r>
              <a:rPr lang="en-US" altLang="en-US" sz="8000" b="1"/>
              <a:t>Go tell it on the mountain, </a:t>
            </a:r>
          </a:p>
          <a:p>
            <a:pPr eaLnBrk="1" hangingPunct="1">
              <a:lnSpc>
                <a:spcPct val="80000"/>
              </a:lnSpc>
            </a:pPr>
            <a:r>
              <a:rPr lang="en-US" altLang="en-US" sz="8000" b="1"/>
              <a:t>Over the hills and everywhere;</a:t>
            </a:r>
          </a:p>
          <a:p>
            <a:pPr eaLnBrk="1" hangingPunct="1">
              <a:lnSpc>
                <a:spcPct val="80000"/>
              </a:lnSpc>
            </a:pPr>
            <a:r>
              <a:rPr lang="en-US" altLang="en-US" sz="8000" b="1"/>
              <a:t>Go tell it on the mountain,</a:t>
            </a:r>
          </a:p>
          <a:p>
            <a:pPr eaLnBrk="1" hangingPunct="1">
              <a:lnSpc>
                <a:spcPct val="80000"/>
              </a:lnSpc>
            </a:pPr>
            <a:r>
              <a:rPr lang="en-US" altLang="en-US" sz="8000" b="1"/>
              <a:t>That Jesus Christ is born.</a:t>
            </a:r>
          </a:p>
        </p:txBody>
      </p:sp>
    </p:spTree>
    <p:extLst>
      <p:ext uri="{BB962C8B-B14F-4D97-AF65-F5344CB8AC3E}">
        <p14:creationId xmlns:p14="http://schemas.microsoft.com/office/powerpoint/2010/main" val="278994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ACA00E40-F1A7-1C74-D815-076F47A99AA5}"/>
              </a:ext>
            </a:extLst>
          </p:cNvPr>
          <p:cNvSpPr>
            <a:spLocks noGrp="1" noChangeArrowheads="1"/>
          </p:cNvSpPr>
          <p:nvPr>
            <p:ph type="ctrTitle"/>
          </p:nvPr>
        </p:nvSpPr>
        <p:spPr/>
        <p:txBody>
          <a:bodyPr/>
          <a:lstStyle/>
          <a:p>
            <a:pPr eaLnBrk="1" hangingPunct="1"/>
            <a:r>
              <a:rPr lang="en-US" altLang="en-US"/>
              <a:t>  </a:t>
            </a:r>
          </a:p>
        </p:txBody>
      </p:sp>
      <p:sp>
        <p:nvSpPr>
          <p:cNvPr id="17411" name="Rectangle 5">
            <a:extLst>
              <a:ext uri="{FF2B5EF4-FFF2-40B4-BE49-F238E27FC236}">
                <a16:creationId xmlns:a16="http://schemas.microsoft.com/office/drawing/2014/main" id="{3C0CCE6E-2D78-CB8A-885C-4A2A35DDED01}"/>
              </a:ext>
            </a:extLst>
          </p:cNvPr>
          <p:cNvSpPr>
            <a:spLocks noGrp="1" noChangeArrowheads="1"/>
          </p:cNvSpPr>
          <p:nvPr>
            <p:ph type="subTitle" idx="1"/>
          </p:nvPr>
        </p:nvSpPr>
        <p:spPr>
          <a:xfrm>
            <a:off x="435429" y="1393370"/>
            <a:ext cx="12845142" cy="7344229"/>
          </a:xfrm>
        </p:spPr>
        <p:txBody>
          <a:bodyPr/>
          <a:lstStyle/>
          <a:p>
            <a:pPr eaLnBrk="1" hangingPunct="1"/>
            <a:r>
              <a:rPr lang="en-US" altLang="en-US" sz="3733" b="1" dirty="0"/>
              <a:t>Verse3</a:t>
            </a:r>
          </a:p>
          <a:p>
            <a:pPr eaLnBrk="1" hangingPunct="1"/>
            <a:r>
              <a:rPr lang="en-US" altLang="en-US" sz="7200" b="1" dirty="0"/>
              <a:t>Down in a lowly manger</a:t>
            </a:r>
          </a:p>
          <a:p>
            <a:pPr eaLnBrk="1" hangingPunct="1"/>
            <a:r>
              <a:rPr lang="en-US" altLang="en-US" sz="7200" b="1" dirty="0"/>
              <a:t>Our humble Christ was born,</a:t>
            </a:r>
          </a:p>
          <a:p>
            <a:pPr eaLnBrk="1" hangingPunct="1"/>
            <a:r>
              <a:rPr lang="en-US" altLang="en-US" sz="7200" b="1" dirty="0"/>
              <a:t>And God sent us salvation</a:t>
            </a:r>
          </a:p>
          <a:p>
            <a:pPr eaLnBrk="1" hangingPunct="1"/>
            <a:r>
              <a:rPr lang="en-US" altLang="en-US" sz="7200" b="1" dirty="0"/>
              <a:t>That blessed Christmas morn.</a:t>
            </a:r>
          </a:p>
        </p:txBody>
      </p:sp>
    </p:spTree>
    <p:extLst>
      <p:ext uri="{BB962C8B-B14F-4D97-AF65-F5344CB8AC3E}">
        <p14:creationId xmlns:p14="http://schemas.microsoft.com/office/powerpoint/2010/main" val="378355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355AB2F-D186-DEA7-EEA0-6AD54304DA29}"/>
              </a:ext>
            </a:extLst>
          </p:cNvPr>
          <p:cNvSpPr>
            <a:spLocks noGrp="1" noChangeArrowheads="1"/>
          </p:cNvSpPr>
          <p:nvPr>
            <p:ph type="ctrTitle"/>
          </p:nvPr>
        </p:nvSpPr>
        <p:spPr/>
        <p:txBody>
          <a:bodyPr/>
          <a:lstStyle/>
          <a:p>
            <a:pPr eaLnBrk="1" hangingPunct="1"/>
            <a:r>
              <a:rPr lang="en-US" altLang="en-US"/>
              <a:t>  </a:t>
            </a:r>
          </a:p>
        </p:txBody>
      </p:sp>
      <p:sp>
        <p:nvSpPr>
          <p:cNvPr id="19459" name="Rectangle 3">
            <a:extLst>
              <a:ext uri="{FF2B5EF4-FFF2-40B4-BE49-F238E27FC236}">
                <a16:creationId xmlns:a16="http://schemas.microsoft.com/office/drawing/2014/main" id="{D8190D28-F76C-0306-F7AE-0602D6AA0BCC}"/>
              </a:ext>
            </a:extLst>
          </p:cNvPr>
          <p:cNvSpPr>
            <a:spLocks noGrp="1" noChangeArrowheads="1"/>
          </p:cNvSpPr>
          <p:nvPr>
            <p:ph type="subTitle" idx="1"/>
          </p:nvPr>
        </p:nvSpPr>
        <p:spPr>
          <a:xfrm>
            <a:off x="435429" y="1872342"/>
            <a:ext cx="12975771" cy="6865257"/>
          </a:xfrm>
        </p:spPr>
        <p:txBody>
          <a:bodyPr/>
          <a:lstStyle/>
          <a:p>
            <a:pPr eaLnBrk="1" hangingPunct="1">
              <a:lnSpc>
                <a:spcPct val="80000"/>
              </a:lnSpc>
            </a:pPr>
            <a:r>
              <a:rPr lang="en-US" altLang="en-US" sz="8000" b="1" dirty="0"/>
              <a:t>Go tell it on the mountain, </a:t>
            </a:r>
          </a:p>
          <a:p>
            <a:pPr eaLnBrk="1" hangingPunct="1">
              <a:lnSpc>
                <a:spcPct val="80000"/>
              </a:lnSpc>
            </a:pPr>
            <a:r>
              <a:rPr lang="en-US" altLang="en-US" sz="8000" b="1" dirty="0"/>
              <a:t>Over the hills and everywhere;</a:t>
            </a:r>
          </a:p>
          <a:p>
            <a:pPr eaLnBrk="1" hangingPunct="1">
              <a:lnSpc>
                <a:spcPct val="80000"/>
              </a:lnSpc>
            </a:pPr>
            <a:r>
              <a:rPr lang="en-US" altLang="en-US" sz="8000" b="1" dirty="0"/>
              <a:t>Go tell it on the mountain,</a:t>
            </a:r>
          </a:p>
          <a:p>
            <a:pPr eaLnBrk="1" hangingPunct="1">
              <a:lnSpc>
                <a:spcPct val="80000"/>
              </a:lnSpc>
            </a:pPr>
            <a:r>
              <a:rPr lang="en-US" altLang="en-US" sz="8000" b="1" dirty="0"/>
              <a:t>That Jesus Christ is born.</a:t>
            </a:r>
          </a:p>
        </p:txBody>
      </p:sp>
    </p:spTree>
    <p:extLst>
      <p:ext uri="{BB962C8B-B14F-4D97-AF65-F5344CB8AC3E}">
        <p14:creationId xmlns:p14="http://schemas.microsoft.com/office/powerpoint/2010/main" val="1565484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47500280-E46A-EC53-AA80-D7E9EF6F153B}"/>
              </a:ext>
            </a:extLst>
          </p:cNvPr>
          <p:cNvSpPr>
            <a:spLocks noGrp="1" noChangeArrowheads="1"/>
          </p:cNvSpPr>
          <p:nvPr>
            <p:ph type="ctrTitle"/>
          </p:nvPr>
        </p:nvSpPr>
        <p:spPr/>
        <p:txBody>
          <a:bodyPr/>
          <a:lstStyle/>
          <a:p>
            <a:pPr eaLnBrk="1" hangingPunct="1"/>
            <a:r>
              <a:rPr lang="en-US" altLang="en-US"/>
              <a:t>   </a:t>
            </a:r>
          </a:p>
        </p:txBody>
      </p:sp>
      <p:sp>
        <p:nvSpPr>
          <p:cNvPr id="21507" name="Rectangle 5">
            <a:extLst>
              <a:ext uri="{FF2B5EF4-FFF2-40B4-BE49-F238E27FC236}">
                <a16:creationId xmlns:a16="http://schemas.microsoft.com/office/drawing/2014/main" id="{BF848D38-7D57-B5A4-A48F-1D279DE9A502}"/>
              </a:ext>
            </a:extLst>
          </p:cNvPr>
          <p:cNvSpPr>
            <a:spLocks noGrp="1" noChangeArrowheads="1"/>
          </p:cNvSpPr>
          <p:nvPr>
            <p:ph type="subTitle" idx="1"/>
          </p:nvPr>
        </p:nvSpPr>
        <p:spPr>
          <a:xfrm>
            <a:off x="584199" y="1611086"/>
            <a:ext cx="12565743" cy="6923314"/>
          </a:xfrm>
        </p:spPr>
        <p:txBody>
          <a:bodyPr/>
          <a:lstStyle/>
          <a:p>
            <a:pPr eaLnBrk="1" hangingPunct="1">
              <a:lnSpc>
                <a:spcPct val="80000"/>
              </a:lnSpc>
            </a:pPr>
            <a:r>
              <a:rPr lang="en-US" altLang="en-US" sz="8000" b="1" dirty="0"/>
              <a:t>Go tell it on the mountain, </a:t>
            </a:r>
          </a:p>
          <a:p>
            <a:pPr eaLnBrk="1" hangingPunct="1">
              <a:lnSpc>
                <a:spcPct val="80000"/>
              </a:lnSpc>
            </a:pPr>
            <a:r>
              <a:rPr lang="en-US" altLang="en-US" sz="8000" b="1" dirty="0"/>
              <a:t>Over the hills and everywhere;</a:t>
            </a:r>
          </a:p>
          <a:p>
            <a:pPr eaLnBrk="1" hangingPunct="1">
              <a:lnSpc>
                <a:spcPct val="80000"/>
              </a:lnSpc>
            </a:pPr>
            <a:r>
              <a:rPr lang="en-US" altLang="en-US" sz="8000" b="1" dirty="0"/>
              <a:t>Go tell it on the mountain,</a:t>
            </a:r>
          </a:p>
          <a:p>
            <a:pPr eaLnBrk="1" hangingPunct="1">
              <a:lnSpc>
                <a:spcPct val="80000"/>
              </a:lnSpc>
            </a:pPr>
            <a:r>
              <a:rPr lang="en-US" altLang="en-US" sz="8000" b="1" dirty="0"/>
              <a:t>That Jesus Christ is born.</a:t>
            </a:r>
          </a:p>
        </p:txBody>
      </p:sp>
    </p:spTree>
    <p:extLst>
      <p:ext uri="{BB962C8B-B14F-4D97-AF65-F5344CB8AC3E}">
        <p14:creationId xmlns:p14="http://schemas.microsoft.com/office/powerpoint/2010/main" val="2969314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911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2228850" y="1910448"/>
            <a:ext cx="9258300" cy="5072628"/>
          </a:xfrm>
        </p:spPr>
        <p:txBody>
          <a:bodyPr/>
          <a:lstStyle/>
          <a:p>
            <a:r>
              <a:rPr lang="en-US" sz="1134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9C4-1934-C410-9B65-3C263B320EA1}"/>
              </a:ext>
            </a:extLst>
          </p:cNvPr>
          <p:cNvSpPr>
            <a:spLocks noGrp="1"/>
          </p:cNvSpPr>
          <p:nvPr>
            <p:ph type="title"/>
          </p:nvPr>
        </p:nvSpPr>
        <p:spPr>
          <a:xfrm>
            <a:off x="685800" y="2481942"/>
            <a:ext cx="12344400" cy="5834743"/>
          </a:xfrm>
        </p:spPr>
        <p:txBody>
          <a:bodyPr/>
          <a:lstStyle/>
          <a:p>
            <a:r>
              <a:rPr lang="en-US" sz="9600" b="1" dirty="0"/>
              <a:t>Reading and Lighting of Advent Candle:</a:t>
            </a:r>
            <a:br>
              <a:rPr lang="en-US" sz="9600" b="1" dirty="0"/>
            </a:br>
            <a:br>
              <a:rPr lang="en-US" sz="9600" b="1" dirty="0"/>
            </a:br>
            <a:r>
              <a:rPr lang="en-US" sz="9600" b="1" dirty="0"/>
              <a:t>  </a:t>
            </a:r>
            <a:r>
              <a:rPr lang="en-US" sz="8000" b="1" dirty="0"/>
              <a:t>Les and </a:t>
            </a:r>
            <a:r>
              <a:rPr lang="en-US" sz="8000" b="1" dirty="0" err="1"/>
              <a:t>Mauvaleen</a:t>
            </a:r>
            <a:r>
              <a:rPr lang="en-US" sz="8000" b="1" dirty="0"/>
              <a:t> Jones</a:t>
            </a:r>
            <a:br>
              <a:rPr lang="en-US" sz="8000" b="1" dirty="0"/>
            </a:br>
            <a:br>
              <a:rPr lang="en-US" sz="8000" b="1" dirty="0"/>
            </a:br>
            <a:endParaRPr lang="en-US" sz="9600" b="1" dirty="0"/>
          </a:p>
        </p:txBody>
      </p:sp>
    </p:spTree>
    <p:extLst>
      <p:ext uri="{BB962C8B-B14F-4D97-AF65-F5344CB8AC3E}">
        <p14:creationId xmlns:p14="http://schemas.microsoft.com/office/powerpoint/2010/main" val="832445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3B1DF-35C3-11AA-5483-BE27FFD4FEF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00552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5747656"/>
            <a:ext cx="13716000" cy="2681969"/>
          </a:xfrm>
        </p:spPr>
        <p:txBody>
          <a:bodyPr/>
          <a:lstStyle/>
          <a:p>
            <a:pPr>
              <a:spcBef>
                <a:spcPts val="0"/>
              </a:spcBef>
              <a:spcAft>
                <a:spcPts val="0"/>
              </a:spcAft>
            </a:pPr>
            <a:r>
              <a:rPr lang="en-US" sz="10800" b="1" dirty="0">
                <a:latin typeface="Amasis MT Pro Black" panose="02040A04050005020304" pitchFamily="18" charset="0"/>
              </a:rPr>
              <a:t>Call to Worship: </a:t>
            </a:r>
            <a:br>
              <a:rPr lang="en-US" sz="10800" b="1" dirty="0">
                <a:latin typeface="Amasis MT Pro Black" panose="02040A04050005020304" pitchFamily="18" charset="0"/>
              </a:rPr>
            </a:br>
            <a:r>
              <a:rPr lang="en-US" sz="10800" b="1" dirty="0">
                <a:latin typeface="Amasis MT Pro Black" panose="02040A04050005020304" pitchFamily="18" charset="0"/>
              </a:rPr>
              <a:t>                   </a:t>
            </a:r>
            <a:br>
              <a:rPr lang="en-US" sz="10800" b="1" dirty="0">
                <a:latin typeface="Amasis MT Pro Black" panose="02040A04050005020304" pitchFamily="18" charset="0"/>
              </a:rPr>
            </a:br>
            <a:r>
              <a:rPr lang="en-US" sz="6000" b="1" dirty="0">
                <a:latin typeface="Amasis MT Pro Black" panose="02040A04050005020304" pitchFamily="18" charset="0"/>
              </a:rPr>
              <a:t>Deacon David </a:t>
            </a:r>
            <a:r>
              <a:rPr lang="en-US" sz="6000" b="1" dirty="0" err="1">
                <a:latin typeface="Amasis MT Pro Black" panose="02040A04050005020304" pitchFamily="18" charset="0"/>
              </a:rPr>
              <a:t>Smukala</a:t>
            </a:r>
            <a:r>
              <a:rPr lang="en-US" sz="6000" b="1" dirty="0">
                <a:latin typeface="Amasis MT Pro Black" panose="02040A04050005020304" pitchFamily="18" charset="0"/>
              </a:rPr>
              <a:t>,</a:t>
            </a:r>
            <a:br>
              <a:rPr lang="en-US" sz="6000" b="1" dirty="0">
                <a:latin typeface="Amasis MT Pro Black" panose="02040A04050005020304" pitchFamily="18" charset="0"/>
              </a:rPr>
            </a:br>
            <a:r>
              <a:rPr lang="en-US" sz="6000" b="1" dirty="0">
                <a:latin typeface="Amasis MT Pro Black" panose="02040A04050005020304" pitchFamily="18" charset="0"/>
              </a:rPr>
              <a:t>Liturgist</a:t>
            </a:r>
            <a:br>
              <a:rPr lang="en-US" sz="6000" b="1" dirty="0">
                <a:latin typeface="Amasis MT Pro Black" panose="02040A04050005020304" pitchFamily="18" charset="0"/>
              </a:rPr>
            </a:br>
            <a:r>
              <a:rPr lang="en-US" sz="7200" b="1" dirty="0">
                <a:latin typeface="Amasis MT Pro Black" panose="02040A04050005020304" pitchFamily="18" charset="0"/>
              </a:rPr>
              <a:t>(from Luke 1.46-55)</a:t>
            </a:r>
            <a:br>
              <a:rPr lang="en-US" sz="7200" b="1" dirty="0">
                <a:latin typeface="Amasis MT Pro Black" panose="02040A04050005020304" pitchFamily="18" charset="0"/>
              </a:rPr>
            </a:br>
            <a:br>
              <a:rPr lang="en-US" sz="7425" b="1" dirty="0"/>
            </a:br>
            <a:br>
              <a:rPr lang="en-US" sz="6750" b="1" dirty="0"/>
            </a:br>
            <a:br>
              <a:rPr lang="en-US" sz="10800" b="1" dirty="0"/>
            </a:br>
            <a:endParaRPr lang="en-US" sz="10800" b="1" dirty="0"/>
          </a:p>
        </p:txBody>
      </p:sp>
    </p:spTree>
    <p:extLst>
      <p:ext uri="{BB962C8B-B14F-4D97-AF65-F5344CB8AC3E}">
        <p14:creationId xmlns:p14="http://schemas.microsoft.com/office/powerpoint/2010/main" val="3506179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11480" y="1023343"/>
            <a:ext cx="12801600" cy="6549032"/>
          </a:xfrm>
        </p:spPr>
        <p:txBody>
          <a:bodyPr/>
          <a:lstStyle/>
          <a:p>
            <a:r>
              <a:rPr lang="en-US" sz="48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CB9D3-F007-1216-4CC6-A13DADCF9928}"/>
            </a:ext>
          </a:extLst>
        </p:cNvPr>
        <p:cNvGrpSpPr/>
        <p:nvPr/>
      </p:nvGrpSpPr>
      <p:grpSpPr>
        <a:xfrm>
          <a:off x="0" y="0"/>
          <a:ext cx="0" cy="0"/>
          <a:chOff x="0" y="0"/>
          <a:chExt cx="0" cy="0"/>
        </a:xfrm>
      </p:grpSpPr>
      <p:sp>
        <p:nvSpPr>
          <p:cNvPr id="66562" name="Title 1">
            <a:extLst>
              <a:ext uri="{FF2B5EF4-FFF2-40B4-BE49-F238E27FC236}">
                <a16:creationId xmlns:a16="http://schemas.microsoft.com/office/drawing/2014/main" id="{0FF9F5C2-60B7-A779-F34F-FC57BE2F6A7F}"/>
              </a:ext>
            </a:extLst>
          </p:cNvPr>
          <p:cNvSpPr>
            <a:spLocks noGrp="1"/>
          </p:cNvSpPr>
          <p:nvPr>
            <p:ph type="title"/>
          </p:nvPr>
        </p:nvSpPr>
        <p:spPr>
          <a:xfrm>
            <a:off x="0" y="783772"/>
            <a:ext cx="13716000" cy="7645854"/>
          </a:xfrm>
        </p:spPr>
        <p:txBody>
          <a:bodyPr/>
          <a:lstStyle/>
          <a:p>
            <a:pPr>
              <a:spcBef>
                <a:spcPts val="0"/>
              </a:spcBef>
              <a:spcAft>
                <a:spcPts val="0"/>
              </a:spcAft>
            </a:pPr>
            <a:br>
              <a:rPr lang="en-US" sz="6750" b="1" dirty="0"/>
            </a:br>
            <a:r>
              <a:rPr lang="en-US" sz="8800" b="1" u="sng" dirty="0"/>
              <a:t>Liturgist:</a:t>
            </a:r>
            <a:br>
              <a:rPr lang="en-US" sz="6600" b="1" dirty="0"/>
            </a:br>
            <a:r>
              <a:rPr lang="en-US" sz="6600" b="1" dirty="0"/>
              <a:t> My soul magnifies the Lord, and my spirit rejoices in God my Savior</a:t>
            </a:r>
            <a:br>
              <a:rPr lang="en-US" sz="6600" b="1" dirty="0"/>
            </a:br>
            <a:r>
              <a:rPr lang="en-US" sz="6600" b="1" dirty="0"/>
              <a:t> . . .</a:t>
            </a:r>
            <a:br>
              <a:rPr lang="en-US" sz="6600" b="1" dirty="0"/>
            </a:br>
            <a:r>
              <a:rPr lang="en-US" sz="6600" b="1" dirty="0"/>
              <a:t> for He who is mighty has done great things for me, and holy is His name.</a:t>
            </a:r>
            <a:br>
              <a:rPr lang="en-US" sz="10800" b="1" dirty="0"/>
            </a:br>
            <a:endParaRPr lang="en-US" sz="10800" b="1" dirty="0"/>
          </a:p>
        </p:txBody>
      </p:sp>
    </p:spTree>
    <p:extLst>
      <p:ext uri="{BB962C8B-B14F-4D97-AF65-F5344CB8AC3E}">
        <p14:creationId xmlns:p14="http://schemas.microsoft.com/office/powerpoint/2010/main" val="488713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76"/>
            <a:ext cx="13716000" cy="7715248"/>
          </a:xfrm>
        </p:spPr>
        <p:txBody>
          <a:bodyPr/>
          <a:lstStyle/>
          <a:p>
            <a:r>
              <a:rPr lang="en-US" sz="9600" b="1" u="sng" dirty="0">
                <a:solidFill>
                  <a:srgbClr val="FF0000"/>
                </a:solidFill>
              </a:rPr>
              <a:t>People:</a:t>
            </a:r>
            <a:br>
              <a:rPr lang="en-US" sz="8800" b="1" dirty="0">
                <a:solidFill>
                  <a:srgbClr val="FF0000"/>
                </a:solidFill>
              </a:rPr>
            </a:br>
            <a:r>
              <a:rPr lang="en-US" sz="8800" b="1" dirty="0">
                <a:solidFill>
                  <a:srgbClr val="FF0000"/>
                </a:solidFill>
              </a:rPr>
              <a:t> And His mercy is for those who fear Him from generation to generation . . . </a:t>
            </a:r>
          </a:p>
        </p:txBody>
      </p:sp>
    </p:spTree>
    <p:extLst>
      <p:ext uri="{BB962C8B-B14F-4D97-AF65-F5344CB8AC3E}">
        <p14:creationId xmlns:p14="http://schemas.microsoft.com/office/powerpoint/2010/main" val="3736180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92640-124C-6B0A-B7C7-B35E60707E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D3354F-45D9-691B-9C46-2CDFAC8C8F72}"/>
              </a:ext>
            </a:extLst>
          </p:cNvPr>
          <p:cNvSpPr>
            <a:spLocks noGrp="1"/>
          </p:cNvSpPr>
          <p:nvPr>
            <p:ph type="title"/>
          </p:nvPr>
        </p:nvSpPr>
        <p:spPr>
          <a:xfrm>
            <a:off x="0" y="714376"/>
            <a:ext cx="13716000" cy="7715248"/>
          </a:xfrm>
        </p:spPr>
        <p:txBody>
          <a:bodyPr/>
          <a:lstStyle/>
          <a:p>
            <a:r>
              <a:rPr lang="en-US" sz="8800" b="1" u="sng" dirty="0">
                <a:solidFill>
                  <a:srgbClr val="FF0000"/>
                </a:solidFill>
              </a:rPr>
              <a:t>People:</a:t>
            </a:r>
            <a:br>
              <a:rPr lang="en-US" sz="8000" b="1" dirty="0">
                <a:solidFill>
                  <a:srgbClr val="FF0000"/>
                </a:solidFill>
              </a:rPr>
            </a:br>
            <a:r>
              <a:rPr lang="en-US" sz="8000" b="1" dirty="0">
                <a:solidFill>
                  <a:srgbClr val="FF0000"/>
                </a:solidFill>
              </a:rPr>
              <a:t>He has helped His servant Israel, in remembrance of His mercy, as He spoke to our fathers, to Abraham and to His offspring forever.</a:t>
            </a:r>
          </a:p>
        </p:txBody>
      </p:sp>
    </p:spTree>
    <p:extLst>
      <p:ext uri="{BB962C8B-B14F-4D97-AF65-F5344CB8AC3E}">
        <p14:creationId xmlns:p14="http://schemas.microsoft.com/office/powerpoint/2010/main" val="1248942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7AC41-B1E1-83AE-4354-4369247A8055}"/>
              </a:ext>
            </a:extLst>
          </p:cNvPr>
          <p:cNvSpPr>
            <a:spLocks noGrp="1"/>
          </p:cNvSpPr>
          <p:nvPr>
            <p:ph type="title"/>
          </p:nvPr>
        </p:nvSpPr>
        <p:spPr>
          <a:xfrm>
            <a:off x="685800" y="366184"/>
            <a:ext cx="12344400" cy="8081130"/>
          </a:xfrm>
        </p:spPr>
        <p:txBody>
          <a:bodyPr/>
          <a:lstStyle/>
          <a:p>
            <a:r>
              <a:rPr lang="en-US" sz="9600" b="1" dirty="0"/>
              <a:t>Choir</a:t>
            </a:r>
            <a:br>
              <a:rPr lang="en-US" sz="9600" b="1" dirty="0"/>
            </a:br>
            <a:br>
              <a:rPr lang="en-US" sz="9600" dirty="0"/>
            </a:br>
            <a:r>
              <a:rPr lang="en-US" sz="9600" i="1" dirty="0"/>
              <a:t>“ Birthday of a King “</a:t>
            </a:r>
          </a:p>
        </p:txBody>
      </p:sp>
    </p:spTree>
    <p:extLst>
      <p:ext uri="{BB962C8B-B14F-4D97-AF65-F5344CB8AC3E}">
        <p14:creationId xmlns:p14="http://schemas.microsoft.com/office/powerpoint/2010/main" val="1968916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AA521BE-94BC-3585-B826-134025FC7AC8}"/>
              </a:ext>
            </a:extLst>
          </p:cNvPr>
          <p:cNvSpPr>
            <a:spLocks noGrp="1" noChangeArrowheads="1"/>
          </p:cNvSpPr>
          <p:nvPr>
            <p:ph type="title"/>
          </p:nvPr>
        </p:nvSpPr>
        <p:spPr>
          <a:xfrm>
            <a:off x="1168400" y="609600"/>
            <a:ext cx="6400800" cy="7620000"/>
          </a:xfrm>
        </p:spPr>
        <p:txBody>
          <a:bodyPr/>
          <a:lstStyle/>
          <a:p>
            <a:pPr eaLnBrk="1" hangingPunct="1"/>
            <a:r>
              <a:rPr lang="en-US" altLang="en-US" sz="9600" i="1">
                <a:solidFill>
                  <a:schemeClr val="bg1"/>
                </a:solidFill>
                <a:latin typeface="Arial Rounded MT Bold" panose="020F0704030504030204" pitchFamily="34" charset="0"/>
              </a:rPr>
              <a:t>Angels We Have Heard on High</a:t>
            </a:r>
          </a:p>
        </p:txBody>
      </p:sp>
      <p:sp>
        <p:nvSpPr>
          <p:cNvPr id="2051" name="Text Box 3">
            <a:extLst>
              <a:ext uri="{FF2B5EF4-FFF2-40B4-BE49-F238E27FC236}">
                <a16:creationId xmlns:a16="http://schemas.microsoft.com/office/drawing/2014/main" id="{F55056BA-C64E-8A36-EF73-109FE2BA804E}"/>
              </a:ext>
            </a:extLst>
          </p:cNvPr>
          <p:cNvSpPr txBox="1">
            <a:spLocks noChangeArrowheads="1"/>
          </p:cNvSpPr>
          <p:nvPr/>
        </p:nvSpPr>
        <p:spPr bwMode="auto">
          <a:xfrm>
            <a:off x="4419600" y="5486401"/>
            <a:ext cx="5080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1219170" eaLnBrk="1" fontAlgn="base" hangingPunct="1">
              <a:spcBef>
                <a:spcPct val="50000"/>
              </a:spcBef>
              <a:spcAft>
                <a:spcPct val="0"/>
              </a:spcAft>
            </a:pPr>
            <a:r>
              <a:rPr lang="en-US" altLang="en-US" sz="3200">
                <a:solidFill>
                  <a:srgbClr val="000000"/>
                </a:solidFill>
              </a:rPr>
              <a:t>Hymn 113</a:t>
            </a:r>
          </a:p>
        </p:txBody>
      </p:sp>
    </p:spTree>
    <p:extLst>
      <p:ext uri="{BB962C8B-B14F-4D97-AF65-F5344CB8AC3E}">
        <p14:creationId xmlns:p14="http://schemas.microsoft.com/office/powerpoint/2010/main" val="335817850"/>
      </p:ext>
    </p:extLst>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E081D563-AC8E-00A5-3B74-DA0A3BC2EC5A}"/>
              </a:ext>
            </a:extLst>
          </p:cNvPr>
          <p:cNvSpPr txBox="1">
            <a:spLocks noChangeArrowheads="1"/>
          </p:cNvSpPr>
          <p:nvPr/>
        </p:nvSpPr>
        <p:spPr bwMode="auto">
          <a:xfrm>
            <a:off x="478971" y="1132114"/>
            <a:ext cx="7881257" cy="105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fontAlgn="base">
              <a:spcBef>
                <a:spcPct val="0"/>
              </a:spcBef>
              <a:spcAft>
                <a:spcPct val="0"/>
              </a:spcAft>
            </a:pPr>
            <a:r>
              <a:rPr lang="en-US" altLang="en-US" sz="4400" b="1" dirty="0">
                <a:solidFill>
                  <a:srgbClr val="FFFFFF"/>
                </a:solidFill>
                <a:latin typeface="Arial Rounded MT Bold" panose="020F0704030504030204" pitchFamily="34" charset="0"/>
              </a:rPr>
              <a:t>Angels we have heard on high,</a:t>
            </a:r>
          </a:p>
          <a:p>
            <a:pPr defTabSz="1219170" fontAlgn="base">
              <a:spcBef>
                <a:spcPct val="0"/>
              </a:spcBef>
              <a:spcAft>
                <a:spcPct val="0"/>
              </a:spcAft>
            </a:pPr>
            <a:r>
              <a:rPr lang="en-US" altLang="en-US" sz="4400" b="1" dirty="0">
                <a:solidFill>
                  <a:srgbClr val="FFFFFF"/>
                </a:solidFill>
                <a:latin typeface="Arial Rounded MT Bold" panose="020F0704030504030204" pitchFamily="34" charset="0"/>
              </a:rPr>
              <a:t>Sweetly singing o’er the plains,</a:t>
            </a:r>
          </a:p>
          <a:p>
            <a:pPr defTabSz="1219170" fontAlgn="base">
              <a:spcBef>
                <a:spcPct val="0"/>
              </a:spcBef>
              <a:spcAft>
                <a:spcPct val="0"/>
              </a:spcAft>
            </a:pPr>
            <a:endParaRPr lang="en-US" altLang="en-US" sz="4400" b="1" dirty="0">
              <a:solidFill>
                <a:srgbClr val="FFFFFF"/>
              </a:solidFill>
              <a:latin typeface="Arial Rounded MT Bold" panose="020F0704030504030204" pitchFamily="34" charset="0"/>
            </a:endParaRPr>
          </a:p>
          <a:p>
            <a:pPr defTabSz="1219170" fontAlgn="base">
              <a:spcBef>
                <a:spcPct val="0"/>
              </a:spcBef>
              <a:spcAft>
                <a:spcPct val="0"/>
              </a:spcAft>
            </a:pPr>
            <a:r>
              <a:rPr lang="en-US" altLang="en-US" sz="4400" b="1" dirty="0">
                <a:solidFill>
                  <a:srgbClr val="FFFFFF"/>
                </a:solidFill>
                <a:latin typeface="Arial Rounded MT Bold" panose="020F0704030504030204" pitchFamily="34" charset="0"/>
              </a:rPr>
              <a:t>And the mountains in reply</a:t>
            </a:r>
          </a:p>
          <a:p>
            <a:pPr defTabSz="1219170" fontAlgn="base">
              <a:spcBef>
                <a:spcPct val="0"/>
              </a:spcBef>
              <a:spcAft>
                <a:spcPct val="0"/>
              </a:spcAft>
            </a:pPr>
            <a:r>
              <a:rPr lang="en-US" altLang="en-US" sz="4400" b="1" dirty="0">
                <a:solidFill>
                  <a:srgbClr val="FFFFFF"/>
                </a:solidFill>
                <a:latin typeface="Arial Rounded MT Bold" panose="020F0704030504030204" pitchFamily="34" charset="0"/>
              </a:rPr>
              <a:t>Echo back their joyous strains.</a:t>
            </a:r>
          </a:p>
          <a:p>
            <a:pPr defTabSz="1219170" fontAlgn="base">
              <a:spcBef>
                <a:spcPct val="0"/>
              </a:spcBef>
              <a:spcAft>
                <a:spcPct val="0"/>
              </a:spcAft>
            </a:pPr>
            <a:endParaRPr lang="en-US" altLang="en-US" sz="4400" b="1" dirty="0">
              <a:solidFill>
                <a:srgbClr val="FFFFFF"/>
              </a:solidFill>
              <a:latin typeface="Arial Rounded MT Bold" panose="020F0704030504030204" pitchFamily="34" charset="0"/>
            </a:endParaRPr>
          </a:p>
          <a:p>
            <a:pPr defTabSz="1219170" fontAlgn="base">
              <a:spcBef>
                <a:spcPct val="0"/>
              </a:spcBef>
              <a:spcAft>
                <a:spcPct val="0"/>
              </a:spcAft>
            </a:pPr>
            <a:r>
              <a:rPr lang="en-US" altLang="en-US" sz="4400" b="1" dirty="0">
                <a:solidFill>
                  <a:srgbClr val="FFFFFF"/>
                </a:solidFill>
                <a:latin typeface="Arial Rounded MT Bold" panose="020F0704030504030204" pitchFamily="34" charset="0"/>
              </a:rPr>
              <a:t>Gloria in excelsis Deo,</a:t>
            </a:r>
          </a:p>
          <a:p>
            <a:pPr defTabSz="1219170" fontAlgn="base">
              <a:spcBef>
                <a:spcPct val="0"/>
              </a:spcBef>
              <a:spcAft>
                <a:spcPct val="0"/>
              </a:spcAft>
            </a:pPr>
            <a:r>
              <a:rPr lang="en-US" altLang="en-US" sz="4400" b="1" dirty="0">
                <a:solidFill>
                  <a:srgbClr val="FFFFFF"/>
                </a:solidFill>
                <a:latin typeface="Arial Rounded MT Bold" panose="020F0704030504030204" pitchFamily="34" charset="0"/>
              </a:rPr>
              <a:t>Gloria in excelsis Deo.</a:t>
            </a:r>
          </a:p>
          <a:p>
            <a:pPr defTabSz="1219170" fontAlgn="base">
              <a:spcBef>
                <a:spcPct val="0"/>
              </a:spcBef>
              <a:spcAft>
                <a:spcPct val="0"/>
              </a:spcAft>
            </a:pPr>
            <a:endParaRPr lang="en-US" altLang="en-US" sz="4800" b="1" dirty="0">
              <a:solidFill>
                <a:srgbClr val="FFFFFF"/>
              </a:solidFill>
              <a:latin typeface="Arial Rounded MT Bold" panose="020F0704030504030204" pitchFamily="34" charset="0"/>
            </a:endParaRPr>
          </a:p>
          <a:p>
            <a:pPr defTabSz="1219170" fontAlgn="base">
              <a:spcBef>
                <a:spcPct val="0"/>
              </a:spcBef>
              <a:spcAft>
                <a:spcPct val="0"/>
              </a:spcAft>
            </a:pPr>
            <a:endParaRPr lang="en-US" altLang="en-US" sz="4267" dirty="0">
              <a:solidFill>
                <a:srgbClr val="FFFFFF"/>
              </a:solidFill>
              <a:latin typeface="Arial Rounded MT Bold" panose="020F0704030504030204" pitchFamily="34" charset="0"/>
            </a:endParaRPr>
          </a:p>
          <a:p>
            <a:pPr defTabSz="1219170" fontAlgn="base">
              <a:spcBef>
                <a:spcPct val="0"/>
              </a:spcBef>
              <a:spcAft>
                <a:spcPct val="0"/>
              </a:spcAft>
            </a:pPr>
            <a:endParaRPr lang="en-US" altLang="en-US" sz="3733" dirty="0">
              <a:solidFill>
                <a:srgbClr val="FFFFFF"/>
              </a:solidFill>
              <a:latin typeface="Arial Rounded MT Bold" panose="020F0704030504030204" pitchFamily="34" charset="0"/>
            </a:endParaRPr>
          </a:p>
          <a:p>
            <a:pPr defTabSz="1219170" fontAlgn="base">
              <a:spcBef>
                <a:spcPct val="0"/>
              </a:spcBef>
              <a:spcAft>
                <a:spcPct val="0"/>
              </a:spcAft>
            </a:pPr>
            <a:endParaRPr lang="en-US" altLang="en-US" sz="2133" dirty="0">
              <a:solidFill>
                <a:srgbClr val="FFFFFF"/>
              </a:solidFill>
              <a:latin typeface="Arial Rounded MT Bold" panose="020F0704030504030204" pitchFamily="34" charset="0"/>
            </a:endParaRPr>
          </a:p>
          <a:p>
            <a:pPr defTabSz="1219170" fontAlgn="base">
              <a:spcBef>
                <a:spcPct val="0"/>
              </a:spcBef>
              <a:spcAft>
                <a:spcPct val="0"/>
              </a:spcAft>
            </a:pPr>
            <a:r>
              <a:rPr lang="en-US" altLang="en-US" dirty="0">
                <a:solidFill>
                  <a:srgbClr val="FFFFFF"/>
                </a:solidFill>
                <a:latin typeface="Times" panose="02020603050405020304" pitchFamily="18" charset="0"/>
              </a:rPr>
              <a:t>						        	     </a:t>
            </a:r>
          </a:p>
        </p:txBody>
      </p:sp>
    </p:spTree>
    <p:extLst>
      <p:ext uri="{BB962C8B-B14F-4D97-AF65-F5344CB8AC3E}">
        <p14:creationId xmlns:p14="http://schemas.microsoft.com/office/powerpoint/2010/main" val="280892532"/>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7C54D0A6-A75D-4102-5954-13A0B5BFA3C4}"/>
              </a:ext>
            </a:extLst>
          </p:cNvPr>
          <p:cNvSpPr txBox="1">
            <a:spLocks noChangeArrowheads="1"/>
          </p:cNvSpPr>
          <p:nvPr/>
        </p:nvSpPr>
        <p:spPr bwMode="auto">
          <a:xfrm>
            <a:off x="1" y="522514"/>
            <a:ext cx="9318170" cy="1062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fontAlgn="base">
              <a:spcBef>
                <a:spcPct val="0"/>
              </a:spcBef>
              <a:spcAft>
                <a:spcPct val="0"/>
              </a:spcAft>
            </a:pPr>
            <a:r>
              <a:rPr lang="en-US" altLang="en-US" sz="4800" b="1" dirty="0">
                <a:solidFill>
                  <a:srgbClr val="FFFFFF"/>
                </a:solidFill>
                <a:latin typeface="Arial Rounded MT Bold" panose="020F0704030504030204" pitchFamily="34" charset="0"/>
              </a:rPr>
              <a:t>Shepherds, why this jubilee?</a:t>
            </a:r>
          </a:p>
          <a:p>
            <a:pPr defTabSz="1219170" fontAlgn="base">
              <a:spcBef>
                <a:spcPct val="0"/>
              </a:spcBef>
              <a:spcAft>
                <a:spcPct val="0"/>
              </a:spcAft>
            </a:pPr>
            <a:r>
              <a:rPr lang="en-US" altLang="en-US" sz="4800" b="1" dirty="0">
                <a:solidFill>
                  <a:srgbClr val="FFFFFF"/>
                </a:solidFill>
                <a:latin typeface="Arial Rounded MT Bold" panose="020F0704030504030204" pitchFamily="34" charset="0"/>
              </a:rPr>
              <a:t>Why your joyous strains prolong?</a:t>
            </a:r>
          </a:p>
          <a:p>
            <a:pPr defTabSz="1219170" fontAlgn="base">
              <a:spcBef>
                <a:spcPct val="0"/>
              </a:spcBef>
              <a:spcAft>
                <a:spcPct val="0"/>
              </a:spcAft>
            </a:pPr>
            <a:endParaRPr lang="en-US" altLang="en-US" sz="4800" b="1" dirty="0">
              <a:solidFill>
                <a:srgbClr val="FFFFFF"/>
              </a:solidFill>
              <a:latin typeface="Arial Rounded MT Bold" panose="020F0704030504030204" pitchFamily="34" charset="0"/>
            </a:endParaRPr>
          </a:p>
          <a:p>
            <a:pPr defTabSz="1219170" fontAlgn="base">
              <a:spcBef>
                <a:spcPct val="0"/>
              </a:spcBef>
              <a:spcAft>
                <a:spcPct val="0"/>
              </a:spcAft>
            </a:pPr>
            <a:r>
              <a:rPr lang="en-US" altLang="en-US" sz="4800" b="1" dirty="0">
                <a:solidFill>
                  <a:srgbClr val="FFFFFF"/>
                </a:solidFill>
                <a:latin typeface="Arial Rounded MT Bold" panose="020F0704030504030204" pitchFamily="34" charset="0"/>
              </a:rPr>
              <a:t>Say what may the tidings be,</a:t>
            </a:r>
          </a:p>
          <a:p>
            <a:pPr defTabSz="1219170" fontAlgn="base">
              <a:spcBef>
                <a:spcPct val="0"/>
              </a:spcBef>
              <a:spcAft>
                <a:spcPct val="0"/>
              </a:spcAft>
            </a:pPr>
            <a:r>
              <a:rPr lang="en-US" altLang="en-US" sz="4800" b="1" dirty="0">
                <a:solidFill>
                  <a:srgbClr val="FFFFFF"/>
                </a:solidFill>
                <a:latin typeface="Arial Rounded MT Bold" panose="020F0704030504030204" pitchFamily="34" charset="0"/>
              </a:rPr>
              <a:t>Which inspire your </a:t>
            </a:r>
            <a:r>
              <a:rPr lang="en-US" altLang="en-US" sz="4800" b="1" dirty="0" err="1">
                <a:solidFill>
                  <a:srgbClr val="FFFFFF"/>
                </a:solidFill>
                <a:latin typeface="Arial Rounded MT Bold" panose="020F0704030504030204" pitchFamily="34" charset="0"/>
              </a:rPr>
              <a:t>heav’nly</a:t>
            </a:r>
            <a:r>
              <a:rPr lang="en-US" altLang="en-US" sz="4800" b="1" dirty="0">
                <a:solidFill>
                  <a:srgbClr val="FFFFFF"/>
                </a:solidFill>
                <a:latin typeface="Arial Rounded MT Bold" panose="020F0704030504030204" pitchFamily="34" charset="0"/>
              </a:rPr>
              <a:t> song?</a:t>
            </a:r>
          </a:p>
          <a:p>
            <a:pPr defTabSz="1219170" fontAlgn="base">
              <a:spcBef>
                <a:spcPct val="0"/>
              </a:spcBef>
              <a:spcAft>
                <a:spcPct val="0"/>
              </a:spcAft>
            </a:pPr>
            <a:endParaRPr lang="en-US" altLang="en-US" sz="4800" b="1" dirty="0">
              <a:solidFill>
                <a:srgbClr val="FFFFFF"/>
              </a:solidFill>
              <a:latin typeface="Arial Rounded MT Bold" panose="020F0704030504030204" pitchFamily="34" charset="0"/>
            </a:endParaRPr>
          </a:p>
          <a:p>
            <a:pPr defTabSz="1219170" fontAlgn="base">
              <a:spcBef>
                <a:spcPct val="0"/>
              </a:spcBef>
              <a:spcAft>
                <a:spcPct val="0"/>
              </a:spcAft>
            </a:pPr>
            <a:r>
              <a:rPr lang="en-US" altLang="en-US" sz="4800" b="1" dirty="0">
                <a:solidFill>
                  <a:srgbClr val="FFFFFF"/>
                </a:solidFill>
                <a:latin typeface="Arial Rounded MT Bold" panose="020F0704030504030204" pitchFamily="34" charset="0"/>
              </a:rPr>
              <a:t>Gloria in excelsis Deo,</a:t>
            </a:r>
          </a:p>
          <a:p>
            <a:pPr defTabSz="1219170" fontAlgn="base">
              <a:spcBef>
                <a:spcPct val="0"/>
              </a:spcBef>
              <a:spcAft>
                <a:spcPct val="0"/>
              </a:spcAft>
            </a:pPr>
            <a:r>
              <a:rPr lang="en-US" altLang="en-US" sz="4800" b="1" dirty="0">
                <a:solidFill>
                  <a:srgbClr val="FFFFFF"/>
                </a:solidFill>
                <a:latin typeface="Arial Rounded MT Bold" panose="020F0704030504030204" pitchFamily="34" charset="0"/>
              </a:rPr>
              <a:t>Gloria in excelsis Deo.</a:t>
            </a:r>
          </a:p>
          <a:p>
            <a:pPr defTabSz="1219170" fontAlgn="base">
              <a:spcBef>
                <a:spcPct val="0"/>
              </a:spcBef>
              <a:spcAft>
                <a:spcPct val="0"/>
              </a:spcAft>
            </a:pPr>
            <a:endParaRPr lang="en-US" altLang="en-US" sz="4267" dirty="0">
              <a:solidFill>
                <a:srgbClr val="FFFFFF"/>
              </a:solidFill>
              <a:latin typeface="Arial Rounded MT Bold" panose="020F0704030504030204" pitchFamily="34" charset="0"/>
            </a:endParaRPr>
          </a:p>
          <a:p>
            <a:pPr defTabSz="1219170" fontAlgn="base">
              <a:spcBef>
                <a:spcPct val="0"/>
              </a:spcBef>
              <a:spcAft>
                <a:spcPct val="0"/>
              </a:spcAft>
            </a:pPr>
            <a:endParaRPr lang="en-US" altLang="en-US" sz="4267" dirty="0">
              <a:solidFill>
                <a:srgbClr val="FFFFFF"/>
              </a:solidFill>
              <a:latin typeface="Arial Rounded MT Bold" panose="020F0704030504030204" pitchFamily="34" charset="0"/>
            </a:endParaRPr>
          </a:p>
          <a:p>
            <a:pPr defTabSz="1219170" fontAlgn="base">
              <a:spcBef>
                <a:spcPct val="0"/>
              </a:spcBef>
              <a:spcAft>
                <a:spcPct val="0"/>
              </a:spcAft>
            </a:pPr>
            <a:endParaRPr lang="en-US" altLang="en-US" sz="4267" dirty="0">
              <a:solidFill>
                <a:srgbClr val="FFFFFF"/>
              </a:solidFill>
              <a:latin typeface="Arial Rounded MT Bold" panose="020F0704030504030204" pitchFamily="34" charset="0"/>
            </a:endParaRPr>
          </a:p>
          <a:p>
            <a:pPr defTabSz="1219170" fontAlgn="base">
              <a:spcBef>
                <a:spcPct val="0"/>
              </a:spcBef>
              <a:spcAft>
                <a:spcPct val="0"/>
              </a:spcAft>
            </a:pPr>
            <a:endParaRPr lang="en-US" altLang="en-US" dirty="0">
              <a:solidFill>
                <a:srgbClr val="000000"/>
              </a:solidFill>
              <a:latin typeface="Times" panose="02020603050405020304" pitchFamily="18" charset="0"/>
            </a:endParaRPr>
          </a:p>
          <a:p>
            <a:pPr defTabSz="1219170" fontAlgn="base">
              <a:spcBef>
                <a:spcPct val="0"/>
              </a:spcBef>
              <a:spcAft>
                <a:spcPct val="0"/>
              </a:spcAft>
            </a:pPr>
            <a:r>
              <a:rPr lang="en-US" altLang="en-US" sz="2667" dirty="0">
                <a:solidFill>
                  <a:srgbClr val="000000"/>
                </a:solidFill>
                <a:latin typeface="Times" panose="02020603050405020304" pitchFamily="18" charset="0"/>
              </a:rPr>
              <a:t>						       	      verse 2 &amp; refrain</a:t>
            </a:r>
          </a:p>
        </p:txBody>
      </p:sp>
    </p:spTree>
    <p:extLst>
      <p:ext uri="{BB962C8B-B14F-4D97-AF65-F5344CB8AC3E}">
        <p14:creationId xmlns:p14="http://schemas.microsoft.com/office/powerpoint/2010/main" val="119203298"/>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F391329A-3965-B36C-969D-7882D5A4AC06}"/>
              </a:ext>
            </a:extLst>
          </p:cNvPr>
          <p:cNvSpPr txBox="1">
            <a:spLocks noChangeArrowheads="1"/>
          </p:cNvSpPr>
          <p:nvPr/>
        </p:nvSpPr>
        <p:spPr bwMode="auto">
          <a:xfrm>
            <a:off x="304801" y="566057"/>
            <a:ext cx="8795656" cy="1137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fontAlgn="base">
              <a:spcBef>
                <a:spcPct val="0"/>
              </a:spcBef>
              <a:spcAft>
                <a:spcPct val="0"/>
              </a:spcAft>
            </a:pPr>
            <a:r>
              <a:rPr lang="en-US" altLang="en-US" sz="4800" b="1" dirty="0">
                <a:solidFill>
                  <a:srgbClr val="FFFFFF"/>
                </a:solidFill>
                <a:latin typeface="Arial Rounded MT Bold" panose="020F0704030504030204" pitchFamily="34" charset="0"/>
              </a:rPr>
              <a:t>Come to Bethlehem, and see</a:t>
            </a:r>
          </a:p>
          <a:p>
            <a:pPr defTabSz="1219170" fontAlgn="base">
              <a:spcBef>
                <a:spcPct val="0"/>
              </a:spcBef>
              <a:spcAft>
                <a:spcPct val="0"/>
              </a:spcAft>
            </a:pPr>
            <a:r>
              <a:rPr lang="en-US" altLang="en-US" sz="4800" b="1" dirty="0">
                <a:solidFill>
                  <a:srgbClr val="FFFFFF"/>
                </a:solidFill>
                <a:latin typeface="Arial Rounded MT Bold" panose="020F0704030504030204" pitchFamily="34" charset="0"/>
              </a:rPr>
              <a:t>Him whose birth the angels sing;</a:t>
            </a:r>
          </a:p>
          <a:p>
            <a:pPr defTabSz="1219170" fontAlgn="base">
              <a:spcBef>
                <a:spcPct val="0"/>
              </a:spcBef>
              <a:spcAft>
                <a:spcPct val="0"/>
              </a:spcAft>
            </a:pPr>
            <a:endParaRPr lang="en-US" altLang="en-US" sz="4800" b="1" dirty="0">
              <a:solidFill>
                <a:srgbClr val="FFFFFF"/>
              </a:solidFill>
              <a:latin typeface="Arial Rounded MT Bold" panose="020F0704030504030204" pitchFamily="34" charset="0"/>
            </a:endParaRPr>
          </a:p>
          <a:p>
            <a:pPr defTabSz="1219170" fontAlgn="base">
              <a:spcBef>
                <a:spcPct val="0"/>
              </a:spcBef>
              <a:spcAft>
                <a:spcPct val="0"/>
              </a:spcAft>
            </a:pPr>
            <a:r>
              <a:rPr lang="en-US" altLang="en-US" sz="4800" b="1" dirty="0">
                <a:solidFill>
                  <a:srgbClr val="FFFFFF"/>
                </a:solidFill>
                <a:latin typeface="Arial Rounded MT Bold" panose="020F0704030504030204" pitchFamily="34" charset="0"/>
              </a:rPr>
              <a:t>Come, adore on bended knee</a:t>
            </a:r>
          </a:p>
          <a:p>
            <a:pPr defTabSz="1219170" fontAlgn="base">
              <a:spcBef>
                <a:spcPct val="0"/>
              </a:spcBef>
              <a:spcAft>
                <a:spcPct val="0"/>
              </a:spcAft>
            </a:pPr>
            <a:r>
              <a:rPr lang="en-US" altLang="en-US" sz="4800" b="1" dirty="0">
                <a:solidFill>
                  <a:srgbClr val="FFFFFF"/>
                </a:solidFill>
                <a:latin typeface="Arial Rounded MT Bold" panose="020F0704030504030204" pitchFamily="34" charset="0"/>
              </a:rPr>
              <a:t>Christ the Lord, the newborn King.</a:t>
            </a:r>
          </a:p>
          <a:p>
            <a:pPr defTabSz="1219170" fontAlgn="base">
              <a:spcBef>
                <a:spcPct val="0"/>
              </a:spcBef>
              <a:spcAft>
                <a:spcPct val="0"/>
              </a:spcAft>
            </a:pPr>
            <a:endParaRPr lang="en-US" altLang="en-US" sz="4800" b="1" dirty="0">
              <a:solidFill>
                <a:srgbClr val="FFFFFF"/>
              </a:solidFill>
              <a:latin typeface="Arial Rounded MT Bold" panose="020F0704030504030204" pitchFamily="34" charset="0"/>
            </a:endParaRPr>
          </a:p>
          <a:p>
            <a:pPr defTabSz="1219170" fontAlgn="base">
              <a:spcBef>
                <a:spcPct val="0"/>
              </a:spcBef>
              <a:spcAft>
                <a:spcPct val="0"/>
              </a:spcAft>
            </a:pPr>
            <a:r>
              <a:rPr lang="en-US" altLang="en-US" sz="4800" b="1" dirty="0">
                <a:solidFill>
                  <a:srgbClr val="FFFFFF"/>
                </a:solidFill>
                <a:latin typeface="Arial Rounded MT Bold" panose="020F0704030504030204" pitchFamily="34" charset="0"/>
              </a:rPr>
              <a:t>Gloria in excelsis Deo,</a:t>
            </a:r>
          </a:p>
          <a:p>
            <a:pPr defTabSz="1219170" fontAlgn="base">
              <a:spcBef>
                <a:spcPct val="0"/>
              </a:spcBef>
              <a:spcAft>
                <a:spcPct val="0"/>
              </a:spcAft>
            </a:pPr>
            <a:r>
              <a:rPr lang="en-US" altLang="en-US" sz="4800" b="1" dirty="0">
                <a:solidFill>
                  <a:srgbClr val="FFFFFF"/>
                </a:solidFill>
                <a:latin typeface="Arial Rounded MT Bold" panose="020F0704030504030204" pitchFamily="34" charset="0"/>
              </a:rPr>
              <a:t>Gloria in excelsis Deo.</a:t>
            </a:r>
          </a:p>
          <a:p>
            <a:pPr defTabSz="1219170" fontAlgn="base">
              <a:spcBef>
                <a:spcPct val="0"/>
              </a:spcBef>
              <a:spcAft>
                <a:spcPct val="0"/>
              </a:spcAft>
            </a:pPr>
            <a:endParaRPr lang="en-US" altLang="en-US" sz="4267" dirty="0">
              <a:solidFill>
                <a:srgbClr val="FFFFFF"/>
              </a:solidFill>
              <a:latin typeface="Arial Rounded MT Bold" panose="020F0704030504030204" pitchFamily="34" charset="0"/>
            </a:endParaRPr>
          </a:p>
          <a:p>
            <a:pPr defTabSz="1219170" fontAlgn="base">
              <a:spcBef>
                <a:spcPct val="0"/>
              </a:spcBef>
              <a:spcAft>
                <a:spcPct val="0"/>
              </a:spcAft>
            </a:pPr>
            <a:endParaRPr lang="en-US" altLang="en-US" sz="4267" dirty="0">
              <a:solidFill>
                <a:srgbClr val="FFFFFF"/>
              </a:solidFill>
              <a:latin typeface="Arial Rounded MT Bold" panose="020F0704030504030204" pitchFamily="34" charset="0"/>
            </a:endParaRPr>
          </a:p>
          <a:p>
            <a:pPr defTabSz="1219170" fontAlgn="base">
              <a:spcBef>
                <a:spcPct val="0"/>
              </a:spcBef>
              <a:spcAft>
                <a:spcPct val="0"/>
              </a:spcAft>
            </a:pPr>
            <a:endParaRPr lang="en-US" altLang="en-US" sz="4267" dirty="0">
              <a:solidFill>
                <a:srgbClr val="FFFFFF"/>
              </a:solidFill>
              <a:latin typeface="Arial Rounded MT Bold" panose="020F0704030504030204" pitchFamily="34" charset="0"/>
            </a:endParaRPr>
          </a:p>
          <a:p>
            <a:pPr defTabSz="1219170" fontAlgn="base">
              <a:spcBef>
                <a:spcPct val="0"/>
              </a:spcBef>
              <a:spcAft>
                <a:spcPct val="0"/>
              </a:spcAft>
            </a:pPr>
            <a:endParaRPr lang="en-US" altLang="en-US" dirty="0">
              <a:solidFill>
                <a:srgbClr val="FFFFFF"/>
              </a:solidFill>
              <a:latin typeface="Times" panose="02020603050405020304" pitchFamily="18" charset="0"/>
            </a:endParaRPr>
          </a:p>
          <a:p>
            <a:pPr defTabSz="1219170" fontAlgn="base">
              <a:spcBef>
                <a:spcPct val="0"/>
              </a:spcBef>
              <a:spcAft>
                <a:spcPct val="0"/>
              </a:spcAft>
            </a:pPr>
            <a:r>
              <a:rPr lang="en-US" altLang="en-US" sz="2667" dirty="0">
                <a:solidFill>
                  <a:srgbClr val="FFFFFF"/>
                </a:solidFill>
                <a:latin typeface="Times" panose="02020603050405020304" pitchFamily="18" charset="0"/>
              </a:rPr>
              <a:t>						       	      verse 3 &amp; refrain</a:t>
            </a:r>
          </a:p>
        </p:txBody>
      </p:sp>
    </p:spTree>
    <p:extLst>
      <p:ext uri="{BB962C8B-B14F-4D97-AF65-F5344CB8AC3E}">
        <p14:creationId xmlns:p14="http://schemas.microsoft.com/office/powerpoint/2010/main" val="2735033775"/>
      </p:ext>
    </p:extLst>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D314D3F6-9274-0228-CEE5-AEA0F1B35A1F}"/>
              </a:ext>
            </a:extLst>
          </p:cNvPr>
          <p:cNvSpPr txBox="1">
            <a:spLocks noChangeArrowheads="1"/>
          </p:cNvSpPr>
          <p:nvPr/>
        </p:nvSpPr>
        <p:spPr bwMode="auto">
          <a:xfrm>
            <a:off x="348343" y="957942"/>
            <a:ext cx="8926286" cy="1084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fontAlgn="base">
              <a:spcBef>
                <a:spcPct val="0"/>
              </a:spcBef>
              <a:spcAft>
                <a:spcPct val="0"/>
              </a:spcAft>
            </a:pPr>
            <a:r>
              <a:rPr lang="en-US" altLang="en-US" sz="4800" b="1">
                <a:solidFill>
                  <a:srgbClr val="FFFFFF"/>
                </a:solidFill>
                <a:latin typeface="Arial Rounded MT Bold" panose="020F0704030504030204" pitchFamily="34" charset="0"/>
              </a:rPr>
              <a:t>See within a manger laid</a:t>
            </a:r>
          </a:p>
          <a:p>
            <a:pPr defTabSz="1219170" fontAlgn="base">
              <a:spcBef>
                <a:spcPct val="0"/>
              </a:spcBef>
              <a:spcAft>
                <a:spcPct val="0"/>
              </a:spcAft>
            </a:pPr>
            <a:r>
              <a:rPr lang="en-US" altLang="en-US" sz="4800" b="1">
                <a:solidFill>
                  <a:srgbClr val="FFFFFF"/>
                </a:solidFill>
                <a:latin typeface="Arial Rounded MT Bold" panose="020F0704030504030204" pitchFamily="34" charset="0"/>
              </a:rPr>
              <a:t>Jesus, Lord of heav’n and earth!</a:t>
            </a:r>
          </a:p>
          <a:p>
            <a:pPr defTabSz="1219170" fontAlgn="base">
              <a:spcBef>
                <a:spcPct val="0"/>
              </a:spcBef>
              <a:spcAft>
                <a:spcPct val="0"/>
              </a:spcAft>
            </a:pPr>
            <a:endParaRPr lang="en-US" altLang="en-US" sz="4800" b="1">
              <a:solidFill>
                <a:srgbClr val="FFFFFF"/>
              </a:solidFill>
              <a:latin typeface="Arial Rounded MT Bold" panose="020F0704030504030204" pitchFamily="34" charset="0"/>
            </a:endParaRPr>
          </a:p>
          <a:p>
            <a:pPr defTabSz="1219170" fontAlgn="base">
              <a:spcBef>
                <a:spcPct val="0"/>
              </a:spcBef>
              <a:spcAft>
                <a:spcPct val="0"/>
              </a:spcAft>
            </a:pPr>
            <a:r>
              <a:rPr lang="en-US" altLang="en-US" sz="4800" b="1">
                <a:solidFill>
                  <a:srgbClr val="FFFFFF"/>
                </a:solidFill>
                <a:latin typeface="Arial Rounded MT Bold" panose="020F0704030504030204" pitchFamily="34" charset="0"/>
              </a:rPr>
              <a:t>Mary, Joseph, lend your aid,</a:t>
            </a:r>
          </a:p>
          <a:p>
            <a:pPr defTabSz="1219170" fontAlgn="base">
              <a:spcBef>
                <a:spcPct val="0"/>
              </a:spcBef>
              <a:spcAft>
                <a:spcPct val="0"/>
              </a:spcAft>
            </a:pPr>
            <a:r>
              <a:rPr lang="en-US" altLang="en-US" sz="4800" b="1">
                <a:solidFill>
                  <a:srgbClr val="FFFFFF"/>
                </a:solidFill>
                <a:latin typeface="Arial Rounded MT Bold" panose="020F0704030504030204" pitchFamily="34" charset="0"/>
              </a:rPr>
              <a:t>With us sing our savior’s birth.</a:t>
            </a:r>
          </a:p>
          <a:p>
            <a:pPr defTabSz="1219170" fontAlgn="base">
              <a:spcBef>
                <a:spcPct val="0"/>
              </a:spcBef>
              <a:spcAft>
                <a:spcPct val="0"/>
              </a:spcAft>
            </a:pPr>
            <a:endParaRPr lang="en-US" altLang="en-US" sz="4800" b="1">
              <a:solidFill>
                <a:srgbClr val="FFFFFF"/>
              </a:solidFill>
              <a:latin typeface="Arial Rounded MT Bold" panose="020F0704030504030204" pitchFamily="34" charset="0"/>
            </a:endParaRPr>
          </a:p>
          <a:p>
            <a:pPr defTabSz="1219170" fontAlgn="base">
              <a:spcBef>
                <a:spcPct val="0"/>
              </a:spcBef>
              <a:spcAft>
                <a:spcPct val="0"/>
              </a:spcAft>
            </a:pPr>
            <a:r>
              <a:rPr lang="en-US" altLang="en-US" sz="4800" b="1">
                <a:solidFill>
                  <a:srgbClr val="FFFFFF"/>
                </a:solidFill>
                <a:latin typeface="Arial Rounded MT Bold" panose="020F0704030504030204" pitchFamily="34" charset="0"/>
              </a:rPr>
              <a:t>Gloria in excelsis Deo,</a:t>
            </a:r>
          </a:p>
          <a:p>
            <a:pPr defTabSz="1219170" fontAlgn="base">
              <a:spcBef>
                <a:spcPct val="0"/>
              </a:spcBef>
              <a:spcAft>
                <a:spcPct val="0"/>
              </a:spcAft>
            </a:pPr>
            <a:r>
              <a:rPr lang="en-US" altLang="en-US" sz="4800" b="1">
                <a:solidFill>
                  <a:srgbClr val="FFFFFF"/>
                </a:solidFill>
                <a:latin typeface="Arial Rounded MT Bold" panose="020F0704030504030204" pitchFamily="34" charset="0"/>
              </a:rPr>
              <a:t>Gloria in excelsis Deo.</a:t>
            </a:r>
          </a:p>
          <a:p>
            <a:pPr defTabSz="1219170" fontAlgn="base">
              <a:spcBef>
                <a:spcPct val="0"/>
              </a:spcBef>
              <a:spcAft>
                <a:spcPct val="0"/>
              </a:spcAft>
            </a:pPr>
            <a:endParaRPr lang="en-US" altLang="en-US" sz="4267">
              <a:solidFill>
                <a:srgbClr val="FFFFFF"/>
              </a:solidFill>
              <a:latin typeface="Arial Rounded MT Bold" panose="020F0704030504030204" pitchFamily="34" charset="0"/>
            </a:endParaRPr>
          </a:p>
          <a:p>
            <a:pPr defTabSz="1219170" fontAlgn="base">
              <a:spcBef>
                <a:spcPct val="0"/>
              </a:spcBef>
              <a:spcAft>
                <a:spcPct val="0"/>
              </a:spcAft>
            </a:pPr>
            <a:endParaRPr lang="en-US" altLang="en-US" sz="4267">
              <a:solidFill>
                <a:srgbClr val="FFFFFF"/>
              </a:solidFill>
              <a:latin typeface="Arial Rounded MT Bold" panose="020F0704030504030204" pitchFamily="34" charset="0"/>
            </a:endParaRPr>
          </a:p>
          <a:p>
            <a:pPr defTabSz="1219170" fontAlgn="base">
              <a:spcBef>
                <a:spcPct val="0"/>
              </a:spcBef>
              <a:spcAft>
                <a:spcPct val="0"/>
              </a:spcAft>
            </a:pPr>
            <a:endParaRPr lang="en-US" altLang="en-US" sz="4267">
              <a:solidFill>
                <a:srgbClr val="FFFFFF"/>
              </a:solidFill>
              <a:latin typeface="Arial Rounded MT Bold" panose="020F0704030504030204" pitchFamily="34" charset="0"/>
            </a:endParaRPr>
          </a:p>
          <a:p>
            <a:pPr defTabSz="1219170" fontAlgn="base">
              <a:spcBef>
                <a:spcPct val="0"/>
              </a:spcBef>
              <a:spcAft>
                <a:spcPct val="0"/>
              </a:spcAft>
            </a:pPr>
            <a:endParaRPr lang="en-US" altLang="en-US" sz="2667">
              <a:solidFill>
                <a:srgbClr val="FFFFFF"/>
              </a:solidFill>
              <a:latin typeface="Times" panose="02020603050405020304" pitchFamily="18" charset="0"/>
            </a:endParaRPr>
          </a:p>
          <a:p>
            <a:pPr defTabSz="1219170" fontAlgn="base">
              <a:spcBef>
                <a:spcPct val="0"/>
              </a:spcBef>
              <a:spcAft>
                <a:spcPct val="0"/>
              </a:spcAft>
            </a:pPr>
            <a:r>
              <a:rPr lang="en-US" altLang="en-US" sz="3200">
                <a:solidFill>
                  <a:srgbClr val="FFFFFF"/>
                </a:solidFill>
                <a:latin typeface="Times" panose="02020603050405020304" pitchFamily="18" charset="0"/>
              </a:rPr>
              <a:t>*						       	      verse 4 &amp; refrain</a:t>
            </a:r>
          </a:p>
        </p:txBody>
      </p:sp>
    </p:spTree>
    <p:extLst>
      <p:ext uri="{BB962C8B-B14F-4D97-AF65-F5344CB8AC3E}">
        <p14:creationId xmlns:p14="http://schemas.microsoft.com/office/powerpoint/2010/main" val="3771512397"/>
      </p:ext>
    </p:extLst>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62D70B7-646C-0A09-8CAF-AF2481C4CA15}"/>
              </a:ext>
            </a:extLst>
          </p:cNvPr>
          <p:cNvSpPr>
            <a:spLocks noGrp="1" noChangeArrowheads="1"/>
          </p:cNvSpPr>
          <p:nvPr>
            <p:ph type="title" idx="4294967295"/>
          </p:nvPr>
        </p:nvSpPr>
        <p:spPr/>
        <p:txBody>
          <a:bodyPr/>
          <a:lstStyle/>
          <a:p>
            <a:pPr eaLnBrk="1" hangingPunct="1"/>
            <a:r>
              <a:rPr lang="en-US" altLang="en-US"/>
              <a:t>  </a:t>
            </a:r>
          </a:p>
        </p:txBody>
      </p:sp>
    </p:spTree>
    <p:extLst>
      <p:ext uri="{BB962C8B-B14F-4D97-AF65-F5344CB8AC3E}">
        <p14:creationId xmlns:p14="http://schemas.microsoft.com/office/powerpoint/2010/main" val="800728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14300"/>
            <a:ext cx="14058900" cy="9258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6270171" y="1942182"/>
            <a:ext cx="6270171" cy="5016758"/>
          </a:xfrm>
          <a:prstGeom prst="rect">
            <a:avLst/>
          </a:prstGeom>
          <a:noFill/>
        </p:spPr>
        <p:txBody>
          <a:bodyPr wrap="square" rtlCol="0">
            <a:spAutoFit/>
          </a:bodyPr>
          <a:lstStyle/>
          <a:p>
            <a:pPr algn="ctr"/>
            <a:r>
              <a:rPr lang="en-US" sz="80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362F8-3E0A-891F-9BD2-D98EEBF28314}"/>
              </a:ext>
            </a:extLst>
          </p:cNvPr>
          <p:cNvSpPr>
            <a:spLocks noGrp="1"/>
          </p:cNvSpPr>
          <p:nvPr>
            <p:ph type="title"/>
          </p:nvPr>
        </p:nvSpPr>
        <p:spPr>
          <a:xfrm>
            <a:off x="685800" y="366184"/>
            <a:ext cx="12344400" cy="7253816"/>
          </a:xfrm>
        </p:spPr>
        <p:txBody>
          <a:bodyPr/>
          <a:lstStyle/>
          <a:p>
            <a:r>
              <a:rPr lang="en-US" sz="8800" b="1" dirty="0"/>
              <a:t>Advent Prayer:</a:t>
            </a:r>
            <a:br>
              <a:rPr lang="en-US" sz="8800" b="1" dirty="0"/>
            </a:br>
            <a:br>
              <a:rPr lang="en-US" sz="8800" dirty="0"/>
            </a:br>
            <a:r>
              <a:rPr lang="en-US" sz="8800" dirty="0"/>
              <a:t> Ann Buyze, Liturgist</a:t>
            </a:r>
          </a:p>
        </p:txBody>
      </p:sp>
    </p:spTree>
    <p:extLst>
      <p:ext uri="{BB962C8B-B14F-4D97-AF65-F5344CB8AC3E}">
        <p14:creationId xmlns:p14="http://schemas.microsoft.com/office/powerpoint/2010/main" val="258337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782B-204A-D642-C7A4-9E1F2CC74353}"/>
              </a:ext>
            </a:extLst>
          </p:cNvPr>
          <p:cNvSpPr>
            <a:spLocks noGrp="1"/>
          </p:cNvSpPr>
          <p:nvPr>
            <p:ph type="title"/>
          </p:nvPr>
        </p:nvSpPr>
        <p:spPr>
          <a:xfrm>
            <a:off x="0" y="1828800"/>
            <a:ext cx="13716000" cy="6705600"/>
          </a:xfrm>
        </p:spPr>
        <p:txBody>
          <a:bodyPr/>
          <a:lstStyle/>
          <a:p>
            <a:r>
              <a:rPr lang="en-US" sz="6600" b="1" dirty="0"/>
              <a:t>Dear Heavenly Father,</a:t>
            </a:r>
            <a:br>
              <a:rPr lang="en-US" sz="6600" b="1" dirty="0"/>
            </a:br>
            <a:r>
              <a:rPr lang="en-US" sz="6600" b="1" dirty="0"/>
              <a:t>	Help me to hear your voice.</a:t>
            </a:r>
            <a:br>
              <a:rPr lang="en-US" sz="6600" b="1" dirty="0"/>
            </a:br>
            <a:r>
              <a:rPr lang="en-US" sz="6600" b="1" dirty="0"/>
              <a:t>	Send your Presence to me once again.</a:t>
            </a:r>
            <a:br>
              <a:rPr lang="en-US" sz="6600" b="1" dirty="0"/>
            </a:br>
            <a:r>
              <a:rPr lang="en-US" sz="6600" b="1" dirty="0"/>
              <a:t>	Give me the courage to accept being your beloved.</a:t>
            </a:r>
            <a:br>
              <a:rPr lang="en-US" sz="6600" b="1" dirty="0"/>
            </a:br>
            <a:r>
              <a:rPr lang="en-US" sz="6600" b="1" dirty="0"/>
              <a:t>	Give me courage to choose joy.</a:t>
            </a:r>
            <a:br>
              <a:rPr lang="en-US" sz="6600" b="1" dirty="0"/>
            </a:br>
            <a:endParaRPr lang="en-US" sz="6600" b="1" dirty="0"/>
          </a:p>
        </p:txBody>
      </p:sp>
    </p:spTree>
    <p:extLst>
      <p:ext uri="{BB962C8B-B14F-4D97-AF65-F5344CB8AC3E}">
        <p14:creationId xmlns:p14="http://schemas.microsoft.com/office/powerpoint/2010/main" val="1698210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0AB6A-C722-AF0C-A571-B68F33EA49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49550B-A4A9-6BE8-CE59-6F211E0D021F}"/>
              </a:ext>
            </a:extLst>
          </p:cNvPr>
          <p:cNvSpPr>
            <a:spLocks noGrp="1"/>
          </p:cNvSpPr>
          <p:nvPr>
            <p:ph type="title"/>
          </p:nvPr>
        </p:nvSpPr>
        <p:spPr>
          <a:xfrm>
            <a:off x="685800" y="366184"/>
            <a:ext cx="12344400" cy="8168216"/>
          </a:xfrm>
        </p:spPr>
        <p:txBody>
          <a:bodyPr/>
          <a:lstStyle/>
          <a:p>
            <a:r>
              <a:rPr lang="en-US" sz="7200" b="1" dirty="0"/>
              <a:t>I need you now this Christmas season.</a:t>
            </a:r>
            <a:br>
              <a:rPr lang="en-US" sz="7200" b="1" dirty="0"/>
            </a:br>
            <a:r>
              <a:rPr lang="en-US" sz="7200" b="1" dirty="0"/>
              <a:t>	Be born in me again. Today.</a:t>
            </a:r>
            <a:br>
              <a:rPr lang="en-US" sz="7200" b="1" dirty="0"/>
            </a:br>
            <a:r>
              <a:rPr lang="en-US" sz="7200" b="1" dirty="0"/>
              <a:t>In Jesus' name I pray…</a:t>
            </a:r>
            <a:br>
              <a:rPr lang="en-US" sz="7200" b="1" dirty="0"/>
            </a:br>
            <a:r>
              <a:rPr lang="en-US" sz="7200" b="1" dirty="0"/>
              <a:t>Lord, hear our prayers.</a:t>
            </a:r>
          </a:p>
        </p:txBody>
      </p:sp>
    </p:spTree>
    <p:extLst>
      <p:ext uri="{BB962C8B-B14F-4D97-AF65-F5344CB8AC3E}">
        <p14:creationId xmlns:p14="http://schemas.microsoft.com/office/powerpoint/2010/main" val="1340697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CCE7-D044-2A23-D15D-F42B2285A112}"/>
              </a:ext>
            </a:extLst>
          </p:cNvPr>
          <p:cNvSpPr>
            <a:spLocks noGrp="1"/>
          </p:cNvSpPr>
          <p:nvPr>
            <p:ph type="title"/>
          </p:nvPr>
        </p:nvSpPr>
        <p:spPr>
          <a:xfrm>
            <a:off x="685800" y="366184"/>
            <a:ext cx="12344400" cy="8168216"/>
          </a:xfrm>
        </p:spPr>
        <p:txBody>
          <a:bodyPr/>
          <a:lstStyle/>
          <a:p>
            <a:r>
              <a:rPr lang="en-US" sz="11500" b="1" dirty="0">
                <a:latin typeface="Amasis MT Pro Black" panose="02040A04050005020304" pitchFamily="18" charset="0"/>
              </a:rPr>
              <a:t>A Moment for Silent Confession and Prayer</a:t>
            </a:r>
          </a:p>
        </p:txBody>
      </p:sp>
    </p:spTree>
    <p:extLst>
      <p:ext uri="{BB962C8B-B14F-4D97-AF65-F5344CB8AC3E}">
        <p14:creationId xmlns:p14="http://schemas.microsoft.com/office/powerpoint/2010/main" val="2399642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D007E-8573-41EA-A960-8812D91AE89D}"/>
              </a:ext>
            </a:extLst>
          </p:cNvPr>
          <p:cNvSpPr>
            <a:spLocks noGrp="1"/>
          </p:cNvSpPr>
          <p:nvPr>
            <p:ph type="title"/>
          </p:nvPr>
        </p:nvSpPr>
        <p:spPr>
          <a:xfrm>
            <a:off x="685800" y="366184"/>
            <a:ext cx="12344400" cy="7950502"/>
          </a:xfrm>
        </p:spPr>
        <p:txBody>
          <a:bodyPr/>
          <a:lstStyle/>
          <a:p>
            <a:r>
              <a:rPr lang="en-US" sz="9600" b="1" dirty="0"/>
              <a:t>Words of Assurance and Pardon of the Gospel </a:t>
            </a:r>
          </a:p>
        </p:txBody>
      </p:sp>
    </p:spTree>
    <p:extLst>
      <p:ext uri="{BB962C8B-B14F-4D97-AF65-F5344CB8AC3E}">
        <p14:creationId xmlns:p14="http://schemas.microsoft.com/office/powerpoint/2010/main" val="521144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DDC51-710F-7FFD-9BDB-AD23F8B9BD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AEC9FA-5F5F-38C3-DF41-6EFA02A27B09}"/>
              </a:ext>
            </a:extLst>
          </p:cNvPr>
          <p:cNvSpPr>
            <a:spLocks noGrp="1"/>
          </p:cNvSpPr>
          <p:nvPr>
            <p:ph type="title"/>
          </p:nvPr>
        </p:nvSpPr>
        <p:spPr>
          <a:xfrm>
            <a:off x="685800" y="366184"/>
            <a:ext cx="12344400" cy="7950502"/>
          </a:xfrm>
        </p:spPr>
        <p:txBody>
          <a:bodyPr/>
          <a:lstStyle/>
          <a:p>
            <a:r>
              <a:rPr lang="en-US" sz="7200" b="1" u="sng" dirty="0"/>
              <a:t>Liturgist:</a:t>
            </a:r>
            <a:br>
              <a:rPr lang="en-US" sz="7200" b="1" dirty="0"/>
            </a:br>
            <a:r>
              <a:rPr lang="en-US" sz="7200" b="1" dirty="0"/>
              <a:t>  In Him was life, and the life was the light of men. The light shines in the darkness, and the darkness has not overcome it.</a:t>
            </a:r>
            <a:br>
              <a:rPr lang="en-US" sz="7200" b="1" dirty="0"/>
            </a:br>
            <a:r>
              <a:rPr lang="en-US" sz="7200" b="1" dirty="0"/>
              <a:t> </a:t>
            </a:r>
            <a:r>
              <a:rPr lang="en-US" sz="7200" dirty="0"/>
              <a:t>(John 1.4-5)</a:t>
            </a:r>
          </a:p>
        </p:txBody>
      </p:sp>
    </p:spTree>
    <p:extLst>
      <p:ext uri="{BB962C8B-B14F-4D97-AF65-F5344CB8AC3E}">
        <p14:creationId xmlns:p14="http://schemas.microsoft.com/office/powerpoint/2010/main" val="2562721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1023343"/>
            <a:ext cx="9258300" cy="6806207"/>
          </a:xfrm>
        </p:spPr>
        <p:txBody>
          <a:bodyPr/>
          <a:lstStyle/>
          <a:p>
            <a:r>
              <a:rPr lang="en-US" sz="9900" b="1" i="1" dirty="0">
                <a:solidFill>
                  <a:srgbClr val="000000"/>
                </a:solidFill>
                <a:latin typeface="Arial Rounded MT Bold" pitchFamily="34" charset="0"/>
              </a:rPr>
              <a:t>Joyful, Joyful, </a:t>
            </a:r>
            <a:br>
              <a:rPr lang="en-US" sz="9900" b="1" i="1" dirty="0">
                <a:solidFill>
                  <a:srgbClr val="000000"/>
                </a:solidFill>
                <a:latin typeface="Arial Rounded MT Bold" pitchFamily="34" charset="0"/>
              </a:rPr>
            </a:br>
            <a:r>
              <a:rPr lang="en-US" sz="9900" b="1" i="1" dirty="0">
                <a:solidFill>
                  <a:srgbClr val="000000"/>
                </a:solidFill>
                <a:latin typeface="Arial Rounded MT Bold" pitchFamily="34" charset="0"/>
              </a:rPr>
              <a:t>We </a:t>
            </a:r>
            <a:r>
              <a:rPr lang="en-US" sz="9900" b="1" i="1">
                <a:solidFill>
                  <a:srgbClr val="000000"/>
                </a:solidFill>
                <a:latin typeface="Arial Rounded MT Bold" pitchFamily="34" charset="0"/>
              </a:rPr>
              <a:t>Adore You</a:t>
            </a:r>
            <a:br>
              <a:rPr lang="en-US" sz="9900" b="1" i="1">
                <a:solidFill>
                  <a:srgbClr val="000000"/>
                </a:solidFill>
                <a:latin typeface="Arial Rounded MT Bold" pitchFamily="34" charset="0"/>
              </a:rPr>
            </a:br>
            <a:br>
              <a:rPr lang="en-US" sz="9900" b="1" i="1">
                <a:solidFill>
                  <a:srgbClr val="000000"/>
                </a:solidFill>
                <a:latin typeface="Arial Rounded MT Bold" pitchFamily="34" charset="0"/>
              </a:rPr>
            </a:br>
            <a:r>
              <a:rPr lang="en-US" sz="9900" b="1" i="1">
                <a:solidFill>
                  <a:srgbClr val="000000"/>
                </a:solidFill>
                <a:latin typeface="Arial Rounded MT Bold" pitchFamily="34" charset="0"/>
              </a:rPr>
              <a:t>Hymn # 271</a:t>
            </a:r>
            <a:endParaRPr lang="en-US" dirty="0"/>
          </a:p>
        </p:txBody>
      </p:sp>
    </p:spTree>
    <p:extLst>
      <p:ext uri="{BB962C8B-B14F-4D97-AF65-F5344CB8AC3E}">
        <p14:creationId xmlns:p14="http://schemas.microsoft.com/office/powerpoint/2010/main" val="2810106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1571625"/>
            <a:ext cx="10287000" cy="6515100"/>
          </a:xfrm>
        </p:spPr>
        <p:txBody>
          <a:bodyPr>
            <a:normAutofit fontScale="90000"/>
          </a:bodyPr>
          <a:lstStyle/>
          <a:p>
            <a:pPr eaLnBrk="0" hangingPunct="0"/>
            <a:r>
              <a:rPr lang="en-US" sz="5400" b="1" dirty="0">
                <a:solidFill>
                  <a:srgbClr val="000000"/>
                </a:solidFill>
                <a:latin typeface="Arial Rounded MT Bold" pitchFamily="34" charset="0"/>
              </a:rPr>
              <a:t>Joyful, joyful, we adore Thee,</a:t>
            </a:r>
            <a:br>
              <a:rPr lang="en-US" sz="5400" b="1" dirty="0">
                <a:solidFill>
                  <a:srgbClr val="000000"/>
                </a:solidFill>
                <a:latin typeface="Arial Rounded MT Bold" pitchFamily="34" charset="0"/>
              </a:rPr>
            </a:br>
            <a:r>
              <a:rPr lang="en-US" sz="5400" b="1" dirty="0">
                <a:solidFill>
                  <a:srgbClr val="000000"/>
                </a:solidFill>
                <a:latin typeface="Arial Rounded MT Bold" pitchFamily="34" charset="0"/>
              </a:rPr>
              <a:t>God of glory, Lord of light;</a:t>
            </a:r>
            <a:br>
              <a:rPr lang="en-US" sz="5400" b="1" dirty="0">
                <a:solidFill>
                  <a:srgbClr val="000000"/>
                </a:solidFill>
                <a:latin typeface="Arial Rounded MT Bold" pitchFamily="34" charset="0"/>
              </a:rPr>
            </a:br>
            <a:r>
              <a:rPr lang="en-US" sz="5400" b="1" dirty="0">
                <a:solidFill>
                  <a:srgbClr val="000000"/>
                </a:solidFill>
                <a:latin typeface="Arial Rounded MT Bold" pitchFamily="34" charset="0"/>
              </a:rPr>
              <a:t>Angels lifting praise before you</a:t>
            </a:r>
            <a:br>
              <a:rPr lang="en-US" sz="5400" b="1" dirty="0">
                <a:solidFill>
                  <a:srgbClr val="000000"/>
                </a:solidFill>
                <a:latin typeface="Arial Rounded MT Bold" pitchFamily="34" charset="0"/>
              </a:rPr>
            </a:br>
            <a:r>
              <a:rPr lang="en-US" sz="5400" b="1" dirty="0">
                <a:solidFill>
                  <a:srgbClr val="000000"/>
                </a:solidFill>
                <a:latin typeface="Arial Rounded MT Bold" pitchFamily="34" charset="0"/>
              </a:rPr>
              <a:t>Sing </a:t>
            </a:r>
            <a:r>
              <a:rPr lang="en-US" sz="5400" b="1" dirty="0" err="1">
                <a:solidFill>
                  <a:srgbClr val="000000"/>
                </a:solidFill>
                <a:latin typeface="Arial Rounded MT Bold" pitchFamily="34" charset="0"/>
              </a:rPr>
              <a:t>thro’out</a:t>
            </a:r>
            <a:r>
              <a:rPr lang="en-US" sz="5400" b="1" dirty="0">
                <a:solidFill>
                  <a:srgbClr val="000000"/>
                </a:solidFill>
                <a:latin typeface="Arial Rounded MT Bold" pitchFamily="34" charset="0"/>
              </a:rPr>
              <a:t> this holy night.</a:t>
            </a:r>
            <a:br>
              <a:rPr lang="en-US" sz="5400" b="1" dirty="0">
                <a:solidFill>
                  <a:srgbClr val="000000"/>
                </a:solidFill>
                <a:latin typeface="Arial Rounded MT Bold" pitchFamily="34" charset="0"/>
              </a:rPr>
            </a:br>
            <a:r>
              <a:rPr lang="en-US" sz="5400" b="1" dirty="0">
                <a:solidFill>
                  <a:srgbClr val="000000"/>
                </a:solidFill>
                <a:latin typeface="Arial Rounded MT Bold" pitchFamily="34" charset="0"/>
              </a:rPr>
              <a:t>In a manger lies a Baby-</a:t>
            </a:r>
            <a:br>
              <a:rPr lang="en-US" sz="5400" b="1" dirty="0">
                <a:solidFill>
                  <a:srgbClr val="000000"/>
                </a:solidFill>
                <a:latin typeface="Arial Rounded MT Bold" pitchFamily="34" charset="0"/>
              </a:rPr>
            </a:br>
            <a:r>
              <a:rPr lang="en-US" sz="5400" b="1" dirty="0">
                <a:solidFill>
                  <a:srgbClr val="000000"/>
                </a:solidFill>
                <a:latin typeface="Arial Rounded MT Bold" pitchFamily="34" charset="0"/>
              </a:rPr>
              <a:t>Child of Mary, Son of God.</a:t>
            </a:r>
            <a:br>
              <a:rPr lang="en-US" sz="5400" b="1" dirty="0">
                <a:solidFill>
                  <a:srgbClr val="000000"/>
                </a:solidFill>
                <a:latin typeface="Arial Rounded MT Bold" pitchFamily="34" charset="0"/>
              </a:rPr>
            </a:br>
            <a:r>
              <a:rPr lang="en-US" sz="5400" b="1" dirty="0">
                <a:solidFill>
                  <a:srgbClr val="000000"/>
                </a:solidFill>
                <a:latin typeface="Arial Rounded MT Bold" pitchFamily="34" charset="0"/>
              </a:rPr>
              <a:t>Voices joined in joyful chorus</a:t>
            </a:r>
            <a:br>
              <a:rPr lang="en-US" sz="5400" b="1" dirty="0">
                <a:solidFill>
                  <a:srgbClr val="000000"/>
                </a:solidFill>
                <a:latin typeface="Arial Rounded MT Bold" pitchFamily="34" charset="0"/>
              </a:rPr>
            </a:br>
            <a:r>
              <a:rPr lang="en-US" sz="5400" b="1" dirty="0">
                <a:solidFill>
                  <a:srgbClr val="000000"/>
                </a:solidFill>
                <a:latin typeface="Arial Rounded MT Bold" pitchFamily="34" charset="0"/>
              </a:rPr>
              <a:t>Praise You for Your gift of love.</a:t>
            </a:r>
            <a:endParaRPr lang="en-US" sz="4400" dirty="0"/>
          </a:p>
        </p:txBody>
      </p:sp>
    </p:spTree>
    <p:extLst>
      <p:ext uri="{BB962C8B-B14F-4D97-AF65-F5344CB8AC3E}">
        <p14:creationId xmlns:p14="http://schemas.microsoft.com/office/powerpoint/2010/main" val="1621888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1023343"/>
            <a:ext cx="10287000" cy="7406282"/>
          </a:xfrm>
        </p:spPr>
        <p:txBody>
          <a:bodyPr>
            <a:normAutofit/>
          </a:bodyPr>
          <a:lstStyle/>
          <a:p>
            <a:pPr eaLnBrk="0" hangingPunct="0"/>
            <a:r>
              <a:rPr lang="en-US" sz="4800" b="1" dirty="0">
                <a:solidFill>
                  <a:srgbClr val="000000"/>
                </a:solidFill>
                <a:latin typeface="Arial Rounded MT Bold" pitchFamily="34" charset="0"/>
              </a:rPr>
              <a:t>All Your works declare Your Glory;</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All creation joins to sing.</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Praise resounds as earth rejoices</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In the birth of Christ the King.</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Shepards kneel before the infant,</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Trumpets sound and anthems raise</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As with joy our hearts are lifted,</a:t>
            </a:r>
            <a:br>
              <a:rPr lang="en-US" sz="4800" b="1" dirty="0">
                <a:solidFill>
                  <a:srgbClr val="000000"/>
                </a:solidFill>
                <a:latin typeface="Arial Rounded MT Bold" pitchFamily="34" charset="0"/>
              </a:rPr>
            </a:br>
            <a:r>
              <a:rPr lang="en-US" sz="4800" b="1" dirty="0">
                <a:solidFill>
                  <a:srgbClr val="000000"/>
                </a:solidFill>
                <a:latin typeface="Arial Rounded MT Bold" pitchFamily="34" charset="0"/>
              </a:rPr>
              <a:t>Joined in wonder, love, and praise</a:t>
            </a:r>
            <a:endParaRPr lang="en-US" sz="4400" dirty="0"/>
          </a:p>
        </p:txBody>
      </p:sp>
    </p:spTree>
    <p:extLst>
      <p:ext uri="{BB962C8B-B14F-4D97-AF65-F5344CB8AC3E}">
        <p14:creationId xmlns:p14="http://schemas.microsoft.com/office/powerpoint/2010/main" val="2804553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3457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748119"/>
            <a:ext cx="10972800" cy="777775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1023343"/>
            <a:ext cx="9258300" cy="6806207"/>
          </a:xfrm>
        </p:spPr>
        <p:txBody>
          <a:bodyPr>
            <a:normAutofit/>
          </a:bodyPr>
          <a:lstStyle/>
          <a:p>
            <a:r>
              <a:rPr lang="en-US" sz="8100" b="1" i="1" dirty="0">
                <a:latin typeface="Arial Rounded MT Bold" pitchFamily="34" charset="0"/>
              </a:rPr>
              <a:t>Angels from the Realms of Glory</a:t>
            </a:r>
            <a:br>
              <a:rPr lang="en-US" sz="8100" b="1" i="1" dirty="0">
                <a:latin typeface="Arial Rounded MT Bold" pitchFamily="34" charset="0"/>
              </a:rPr>
            </a:br>
            <a:br>
              <a:rPr lang="en-US" sz="8100" b="1" i="1" dirty="0">
                <a:latin typeface="Arial Rounded MT Bold" pitchFamily="34" charset="0"/>
              </a:rPr>
            </a:br>
            <a:r>
              <a:rPr lang="en-US" sz="6750" b="1" i="1" dirty="0">
                <a:latin typeface="Arial Rounded MT Bold" pitchFamily="34" charset="0"/>
              </a:rPr>
              <a:t>Hymn # 259</a:t>
            </a:r>
            <a:endParaRPr lang="en-US" sz="8100" dirty="0"/>
          </a:p>
        </p:txBody>
      </p:sp>
    </p:spTree>
    <p:extLst>
      <p:ext uri="{BB962C8B-B14F-4D97-AF65-F5344CB8AC3E}">
        <p14:creationId xmlns:p14="http://schemas.microsoft.com/office/powerpoint/2010/main" val="3133388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1571625"/>
            <a:ext cx="9258300" cy="6858000"/>
          </a:xfrm>
        </p:spPr>
        <p:txBody>
          <a:bodyPr>
            <a:normAutofit fontScale="90000"/>
          </a:bodyPr>
          <a:lstStyle/>
          <a:p>
            <a:pPr eaLnBrk="0" hangingPunct="0"/>
            <a:r>
              <a:rPr lang="en-US" b="1" dirty="0">
                <a:latin typeface="Arial Rounded MT Bold" pitchFamily="34" charset="0"/>
              </a:rPr>
              <a:t>Angels from the realms of glory, </a:t>
            </a:r>
            <a:br>
              <a:rPr lang="en-US" b="1" dirty="0">
                <a:latin typeface="Arial Rounded MT Bold" pitchFamily="34" charset="0"/>
              </a:rPr>
            </a:br>
            <a:r>
              <a:rPr lang="en-US" b="1" dirty="0">
                <a:latin typeface="Arial Rounded MT Bold" pitchFamily="34" charset="0"/>
              </a:rPr>
              <a:t>Wing your flight o’er all the earth;</a:t>
            </a:r>
            <a:br>
              <a:rPr lang="en-US" b="1" dirty="0">
                <a:latin typeface="Arial Rounded MT Bold" pitchFamily="34" charset="0"/>
              </a:rPr>
            </a:br>
            <a:r>
              <a:rPr lang="en-US" b="1" dirty="0">
                <a:latin typeface="Arial Rounded MT Bold" pitchFamily="34" charset="0"/>
              </a:rPr>
              <a:t>Ye who sang creation’s story,</a:t>
            </a:r>
            <a:br>
              <a:rPr lang="en-US" b="1" dirty="0">
                <a:latin typeface="Arial Rounded MT Bold" pitchFamily="34" charset="0"/>
              </a:rPr>
            </a:br>
            <a:r>
              <a:rPr lang="en-US" b="1" dirty="0">
                <a:latin typeface="Arial Rounded MT Bold" pitchFamily="34" charset="0"/>
              </a:rPr>
              <a:t>Now proclaim Messiah’s birth:</a:t>
            </a:r>
            <a:br>
              <a:rPr lang="en-US" b="1" dirty="0">
                <a:latin typeface="Arial Rounded MT Bold" pitchFamily="34" charset="0"/>
              </a:rPr>
            </a:br>
            <a:br>
              <a:rPr lang="en-US" b="1" dirty="0">
                <a:latin typeface="Arial Rounded MT Bold" pitchFamily="34" charset="0"/>
              </a:rPr>
            </a:br>
            <a:r>
              <a:rPr lang="en-US" b="1" dirty="0">
                <a:latin typeface="Arial Rounded MT Bold" pitchFamily="34" charset="0"/>
              </a:rPr>
              <a:t>Come and worship, come and worship,</a:t>
            </a:r>
            <a:br>
              <a:rPr lang="en-US" b="1" dirty="0">
                <a:latin typeface="Arial Rounded MT Bold" pitchFamily="34" charset="0"/>
              </a:rPr>
            </a:br>
            <a:r>
              <a:rPr lang="en-US" b="1" dirty="0">
                <a:latin typeface="Arial Rounded MT Bold" pitchFamily="34" charset="0"/>
              </a:rPr>
              <a:t>Worship Christ , the newborn King.</a:t>
            </a:r>
            <a:br>
              <a:rPr lang="en-US" b="1" dirty="0">
                <a:latin typeface="Arial Rounded MT Bold" pitchFamily="34" charset="0"/>
              </a:rPr>
            </a:br>
            <a:endParaRPr lang="en-US" dirty="0"/>
          </a:p>
        </p:txBody>
      </p:sp>
    </p:spTree>
    <p:extLst>
      <p:ext uri="{BB962C8B-B14F-4D97-AF65-F5344CB8AC3E}">
        <p14:creationId xmlns:p14="http://schemas.microsoft.com/office/powerpoint/2010/main" val="1956300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1314450"/>
            <a:ext cx="9258300" cy="7115175"/>
          </a:xfrm>
        </p:spPr>
        <p:txBody>
          <a:bodyPr>
            <a:normAutofit fontScale="90000"/>
          </a:bodyPr>
          <a:lstStyle/>
          <a:p>
            <a:pPr eaLnBrk="0" hangingPunct="0"/>
            <a:r>
              <a:rPr lang="en-US" b="1" dirty="0">
                <a:latin typeface="Arial Rounded MT Bold" pitchFamily="34" charset="0"/>
              </a:rPr>
              <a:t>Shepherds in the fields abiding,</a:t>
            </a:r>
            <a:br>
              <a:rPr lang="en-US" b="1" dirty="0">
                <a:latin typeface="Arial Rounded MT Bold" pitchFamily="34" charset="0"/>
              </a:rPr>
            </a:br>
            <a:r>
              <a:rPr lang="en-US" b="1" dirty="0">
                <a:latin typeface="Arial Rounded MT Bold" pitchFamily="34" charset="0"/>
              </a:rPr>
              <a:t>Watching o’er your flocks by night,</a:t>
            </a:r>
            <a:br>
              <a:rPr lang="en-US" b="1" dirty="0">
                <a:latin typeface="Arial Rounded MT Bold" pitchFamily="34" charset="0"/>
              </a:rPr>
            </a:br>
            <a:r>
              <a:rPr lang="en-US" b="1" dirty="0">
                <a:latin typeface="Arial Rounded MT Bold" pitchFamily="34" charset="0"/>
              </a:rPr>
              <a:t>God with man is now residing,</a:t>
            </a:r>
            <a:br>
              <a:rPr lang="en-US" b="1" dirty="0">
                <a:latin typeface="Arial Rounded MT Bold" pitchFamily="34" charset="0"/>
              </a:rPr>
            </a:br>
            <a:r>
              <a:rPr lang="en-US" b="1" dirty="0">
                <a:latin typeface="Arial Rounded MT Bold" pitchFamily="34" charset="0"/>
              </a:rPr>
              <a:t>Yonder shines the infant Light:</a:t>
            </a:r>
            <a:br>
              <a:rPr lang="en-US" b="1" dirty="0">
                <a:latin typeface="Arial Rounded MT Bold" pitchFamily="34" charset="0"/>
              </a:rPr>
            </a:br>
            <a:br>
              <a:rPr lang="en-US" b="1" dirty="0">
                <a:latin typeface="Arial Rounded MT Bold" pitchFamily="34" charset="0"/>
              </a:rPr>
            </a:br>
            <a:r>
              <a:rPr lang="en-US" b="1" dirty="0">
                <a:latin typeface="Arial Rounded MT Bold" pitchFamily="34" charset="0"/>
              </a:rPr>
              <a:t>Come and worship, come and worship,</a:t>
            </a:r>
            <a:br>
              <a:rPr lang="en-US" b="1" dirty="0">
                <a:latin typeface="Arial Rounded MT Bold" pitchFamily="34" charset="0"/>
              </a:rPr>
            </a:br>
            <a:r>
              <a:rPr lang="en-US" b="1" dirty="0">
                <a:latin typeface="Arial Rounded MT Bold" pitchFamily="34" charset="0"/>
              </a:rPr>
              <a:t>Worship Christ , the newborn King.</a:t>
            </a:r>
            <a:br>
              <a:rPr lang="en-US" b="1" dirty="0">
                <a:latin typeface="Arial Rounded MT Bold" pitchFamily="34" charset="0"/>
              </a:rPr>
            </a:br>
            <a:endParaRPr lang="en-US" dirty="0"/>
          </a:p>
        </p:txBody>
      </p:sp>
    </p:spTree>
    <p:extLst>
      <p:ext uri="{BB962C8B-B14F-4D97-AF65-F5344CB8AC3E}">
        <p14:creationId xmlns:p14="http://schemas.microsoft.com/office/powerpoint/2010/main" val="3301011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1314450"/>
            <a:ext cx="9258300" cy="7115175"/>
          </a:xfrm>
        </p:spPr>
        <p:txBody>
          <a:bodyPr>
            <a:normAutofit fontScale="90000"/>
          </a:bodyPr>
          <a:lstStyle/>
          <a:p>
            <a:pPr eaLnBrk="0" hangingPunct="0"/>
            <a:r>
              <a:rPr lang="en-US" b="1" dirty="0">
                <a:latin typeface="Arial Rounded MT Bold" pitchFamily="34" charset="0"/>
              </a:rPr>
              <a:t>Sages, leave your contemplations,</a:t>
            </a:r>
            <a:br>
              <a:rPr lang="en-US" b="1" dirty="0">
                <a:latin typeface="Arial Rounded MT Bold" pitchFamily="34" charset="0"/>
              </a:rPr>
            </a:br>
            <a:r>
              <a:rPr lang="en-US" b="1" dirty="0">
                <a:latin typeface="Arial Rounded MT Bold" pitchFamily="34" charset="0"/>
              </a:rPr>
              <a:t>Brighter visions beam afar;</a:t>
            </a:r>
            <a:br>
              <a:rPr lang="en-US" b="1" dirty="0">
                <a:latin typeface="Arial Rounded MT Bold" pitchFamily="34" charset="0"/>
              </a:rPr>
            </a:br>
            <a:r>
              <a:rPr lang="en-US" b="1" dirty="0">
                <a:latin typeface="Arial Rounded MT Bold" pitchFamily="34" charset="0"/>
              </a:rPr>
              <a:t>Seek the great Desire of nations,</a:t>
            </a:r>
            <a:br>
              <a:rPr lang="en-US" b="1" dirty="0">
                <a:latin typeface="Arial Rounded MT Bold" pitchFamily="34" charset="0"/>
              </a:rPr>
            </a:br>
            <a:r>
              <a:rPr lang="en-US" b="1" dirty="0">
                <a:latin typeface="Arial Rounded MT Bold" pitchFamily="34" charset="0"/>
              </a:rPr>
              <a:t>Ye have seen his natal star:</a:t>
            </a:r>
            <a:br>
              <a:rPr lang="en-US" b="1" dirty="0">
                <a:latin typeface="Arial Rounded MT Bold" pitchFamily="34" charset="0"/>
              </a:rPr>
            </a:br>
            <a:br>
              <a:rPr lang="en-US" b="1" dirty="0">
                <a:latin typeface="Arial Rounded MT Bold" pitchFamily="34" charset="0"/>
              </a:rPr>
            </a:br>
            <a:r>
              <a:rPr lang="en-US" b="1" dirty="0">
                <a:latin typeface="Arial Rounded MT Bold" pitchFamily="34" charset="0"/>
              </a:rPr>
              <a:t>Come and worship, come and worship,</a:t>
            </a:r>
            <a:br>
              <a:rPr lang="en-US" b="1" dirty="0">
                <a:latin typeface="Arial Rounded MT Bold" pitchFamily="34" charset="0"/>
              </a:rPr>
            </a:br>
            <a:r>
              <a:rPr lang="en-US" b="1" dirty="0">
                <a:latin typeface="Arial Rounded MT Bold" pitchFamily="34" charset="0"/>
              </a:rPr>
              <a:t>Worship Christ , the newborn King.</a:t>
            </a:r>
            <a:br>
              <a:rPr lang="en-US" b="1" dirty="0">
                <a:latin typeface="Arial Rounded MT Bold" pitchFamily="34" charset="0"/>
              </a:rPr>
            </a:br>
            <a:endParaRPr lang="en-US" dirty="0"/>
          </a:p>
        </p:txBody>
      </p:sp>
    </p:spTree>
    <p:extLst>
      <p:ext uri="{BB962C8B-B14F-4D97-AF65-F5344CB8AC3E}">
        <p14:creationId xmlns:p14="http://schemas.microsoft.com/office/powerpoint/2010/main" val="3789963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1400175"/>
            <a:ext cx="9258300" cy="7029450"/>
          </a:xfrm>
        </p:spPr>
        <p:txBody>
          <a:bodyPr>
            <a:normAutofit fontScale="90000"/>
          </a:bodyPr>
          <a:lstStyle/>
          <a:p>
            <a:pPr eaLnBrk="0" hangingPunct="0"/>
            <a:r>
              <a:rPr lang="en-US" b="1" dirty="0">
                <a:latin typeface="Arial Rounded MT Bold" pitchFamily="34" charset="0"/>
              </a:rPr>
              <a:t>Saints before the altar bending,</a:t>
            </a:r>
            <a:br>
              <a:rPr lang="en-US" b="1" dirty="0">
                <a:latin typeface="Arial Rounded MT Bold" pitchFamily="34" charset="0"/>
              </a:rPr>
            </a:br>
            <a:r>
              <a:rPr lang="en-US" b="1" dirty="0">
                <a:latin typeface="Arial Rounded MT Bold" pitchFamily="34" charset="0"/>
              </a:rPr>
              <a:t>Watching long in hope and fear,</a:t>
            </a:r>
            <a:br>
              <a:rPr lang="en-US" b="1" dirty="0">
                <a:latin typeface="Arial Rounded MT Bold" pitchFamily="34" charset="0"/>
              </a:rPr>
            </a:br>
            <a:r>
              <a:rPr lang="en-US" b="1" dirty="0">
                <a:latin typeface="Arial Rounded MT Bold" pitchFamily="34" charset="0"/>
              </a:rPr>
              <a:t>Suddenly the Lord, descending,</a:t>
            </a:r>
            <a:br>
              <a:rPr lang="en-US" b="1" dirty="0">
                <a:latin typeface="Arial Rounded MT Bold" pitchFamily="34" charset="0"/>
              </a:rPr>
            </a:br>
            <a:r>
              <a:rPr lang="en-US" b="1" dirty="0">
                <a:latin typeface="Arial Rounded MT Bold" pitchFamily="34" charset="0"/>
              </a:rPr>
              <a:t>In his temple shall appear:</a:t>
            </a:r>
            <a:br>
              <a:rPr lang="en-US" b="1" dirty="0">
                <a:latin typeface="Arial Rounded MT Bold" pitchFamily="34" charset="0"/>
              </a:rPr>
            </a:br>
            <a:br>
              <a:rPr lang="en-US" b="1" dirty="0">
                <a:latin typeface="Arial Rounded MT Bold" pitchFamily="34" charset="0"/>
              </a:rPr>
            </a:br>
            <a:r>
              <a:rPr lang="en-US" b="1" dirty="0">
                <a:latin typeface="Arial Rounded MT Bold" pitchFamily="34" charset="0"/>
              </a:rPr>
              <a:t>Come and worship, come and worship,</a:t>
            </a:r>
            <a:br>
              <a:rPr lang="en-US" b="1" dirty="0">
                <a:latin typeface="Arial Rounded MT Bold" pitchFamily="34" charset="0"/>
              </a:rPr>
            </a:br>
            <a:r>
              <a:rPr lang="en-US" b="1" dirty="0">
                <a:latin typeface="Arial Rounded MT Bold" pitchFamily="34" charset="0"/>
              </a:rPr>
              <a:t>Worship Christ , the newborn King.</a:t>
            </a:r>
            <a:br>
              <a:rPr lang="en-US" b="1" dirty="0">
                <a:latin typeface="Arial Rounded MT Bold" pitchFamily="34" charset="0"/>
              </a:rPr>
            </a:br>
            <a:endParaRPr lang="en-US" dirty="0"/>
          </a:p>
        </p:txBody>
      </p:sp>
    </p:spTree>
    <p:extLst>
      <p:ext uri="{BB962C8B-B14F-4D97-AF65-F5344CB8AC3E}">
        <p14:creationId xmlns:p14="http://schemas.microsoft.com/office/powerpoint/2010/main" val="25316951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8850" y="1023343"/>
            <a:ext cx="9258300" cy="6977657"/>
          </a:xfrm>
        </p:spPr>
        <p:txBody>
          <a:bodyPr/>
          <a:lstStyle/>
          <a:p>
            <a:r>
              <a:rPr lang="en-US" b="1" dirty="0" err="1"/>
              <a:t>Tho</a:t>
            </a:r>
            <a:r>
              <a:rPr lang="en-US" b="1" dirty="0"/>
              <a:t>’  an infant now we view Him,</a:t>
            </a:r>
            <a:br>
              <a:rPr lang="en-US" b="1" dirty="0"/>
            </a:br>
            <a:r>
              <a:rPr lang="en-US" b="1" dirty="0"/>
              <a:t>He will share His Father’s throne;</a:t>
            </a:r>
            <a:br>
              <a:rPr lang="en-US" b="1" dirty="0"/>
            </a:br>
            <a:r>
              <a:rPr lang="en-US" b="1" dirty="0"/>
              <a:t>Gather all the nations to Him;</a:t>
            </a:r>
            <a:br>
              <a:rPr lang="en-US" b="1" dirty="0"/>
            </a:br>
            <a:r>
              <a:rPr lang="en-US" b="1" dirty="0"/>
              <a:t>Every knee shall then bow down.</a:t>
            </a:r>
            <a:br>
              <a:rPr lang="en-US" b="1" dirty="0"/>
            </a:br>
            <a:br>
              <a:rPr lang="en-US" b="1" dirty="0"/>
            </a:br>
            <a:r>
              <a:rPr lang="en-US" b="1" dirty="0"/>
              <a:t>Come and worship, come and worship</a:t>
            </a:r>
            <a:br>
              <a:rPr lang="en-US" b="1" dirty="0"/>
            </a:br>
            <a:r>
              <a:rPr lang="en-US" b="1" dirty="0"/>
              <a:t>Worship Christ the new born king</a:t>
            </a:r>
          </a:p>
        </p:txBody>
      </p:sp>
    </p:spTree>
    <p:extLst>
      <p:ext uri="{BB962C8B-B14F-4D97-AF65-F5344CB8AC3E}">
        <p14:creationId xmlns:p14="http://schemas.microsoft.com/office/powerpoint/2010/main" val="398924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0767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4572000"/>
            <a:ext cx="13716000" cy="3857625"/>
          </a:xfrm>
        </p:spPr>
        <p:txBody>
          <a:bodyPr/>
          <a:lstStyle/>
          <a:p>
            <a:r>
              <a:rPr lang="en-US" sz="9000" u="sng" dirty="0"/>
              <a:t>Teaching Moment</a:t>
            </a:r>
            <a:br>
              <a:rPr lang="en-US" sz="9000" u="sng" dirty="0"/>
            </a:br>
            <a:br>
              <a:rPr lang="en-US" sz="7425" b="1" dirty="0"/>
            </a:br>
            <a:r>
              <a:rPr lang="en-US" sz="7425" b="1" dirty="0"/>
              <a:t>Pastor Dustin   </a:t>
            </a:r>
            <a:br>
              <a:rPr lang="en-US" sz="7425" b="1" dirty="0"/>
            </a:br>
            <a:r>
              <a:rPr lang="en-US" sz="7425" b="1" dirty="0"/>
              <a:t>Advent Teaching Series</a:t>
            </a:r>
            <a:br>
              <a:rPr lang="en-US" sz="7425" b="1" dirty="0"/>
            </a:br>
            <a:br>
              <a:rPr lang="en-US" sz="7425" b="1" u="sng" dirty="0"/>
            </a:br>
            <a:br>
              <a:rPr lang="en-US" sz="7425" b="1" u="sng" dirty="0"/>
            </a:br>
            <a:endParaRPr lang="en-US" sz="8100" dirty="0">
              <a:latin typeface="Amasis MT Pro Black" panose="02040A040500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48342" y="847904"/>
            <a:ext cx="13367657" cy="7448193"/>
          </a:xfrm>
          <a:prstGeom prst="rect">
            <a:avLst/>
          </a:prstGeom>
          <a:noFill/>
          <a:ln w="9525">
            <a:noFill/>
            <a:miter lim="800000"/>
            <a:headEnd/>
            <a:tailEnd/>
          </a:ln>
          <a:effectLst/>
        </p:spPr>
        <p:txBody>
          <a:bodyPr wrap="square" anchor="ctr">
            <a:spAutoFit/>
          </a:bodyPr>
          <a:lstStyle/>
          <a:p>
            <a:pPr indent="514350" algn="ctr" defTabSz="1028700" fontAlgn="base">
              <a:spcBef>
                <a:spcPct val="0"/>
              </a:spcBef>
              <a:spcAft>
                <a:spcPct val="0"/>
              </a:spcAft>
              <a:tabLst>
                <a:tab pos="-257175" algn="l"/>
                <a:tab pos="0" algn="l"/>
                <a:tab pos="514350" algn="l"/>
                <a:tab pos="642938" algn="l"/>
              </a:tabLst>
              <a:defRPr/>
            </a:pPr>
            <a:endParaRPr lang="en-US" sz="4950" b="1" dirty="0">
              <a:solidFill>
                <a:prstClr val="black"/>
              </a:solidFill>
              <a:latin typeface="Arial" pitchFamily="34" charset="0"/>
              <a:ea typeface="MS PGothic" pitchFamily="34" charset="-128"/>
              <a:cs typeface="Arial" pitchFamily="34" charset="0"/>
            </a:endParaRPr>
          </a:p>
          <a:p>
            <a:pPr indent="514350" algn="ctr" defTabSz="1028700" fontAlgn="base">
              <a:spcBef>
                <a:spcPct val="0"/>
              </a:spcBef>
              <a:spcAft>
                <a:spcPct val="0"/>
              </a:spcAft>
              <a:tabLst>
                <a:tab pos="-257175" algn="l"/>
                <a:tab pos="0" algn="l"/>
                <a:tab pos="514350" algn="l"/>
                <a:tab pos="642938" algn="l"/>
              </a:tabLst>
              <a:defRPr/>
            </a:pPr>
            <a:r>
              <a:rPr lang="en-US" sz="5400" b="1" u="sng" dirty="0">
                <a:solidFill>
                  <a:prstClr val="black"/>
                </a:solidFill>
                <a:latin typeface="Arial" pitchFamily="34" charset="0"/>
                <a:ea typeface="MS PGothic" pitchFamily="34" charset="-128"/>
                <a:cs typeface="Arial" pitchFamily="34" charset="0"/>
              </a:rPr>
              <a:t>The Lord’s Prayer</a:t>
            </a:r>
          </a:p>
          <a:p>
            <a:pPr algn="ctr" defTabSz="1028700">
              <a:defRPr/>
            </a:pPr>
            <a:r>
              <a:rPr lang="en-US" sz="3200" b="1" dirty="0">
                <a:solidFill>
                  <a:prstClr val="black"/>
                </a:solidFill>
                <a:latin typeface="Arial" pitchFamily="34" charset="0"/>
                <a:ea typeface="MS PGothic" pitchFamily="34" charset="-128"/>
                <a:cs typeface="Arial" pitchFamily="34" charset="0"/>
              </a:rPr>
              <a:t>OUR FATHER, WHO ART IN HEAVEN,</a:t>
            </a:r>
          </a:p>
          <a:p>
            <a:pPr algn="ctr" defTabSz="1028700">
              <a:defRPr/>
            </a:pPr>
            <a:r>
              <a:rPr lang="en-US" sz="3200" b="1" dirty="0">
                <a:solidFill>
                  <a:prstClr val="black"/>
                </a:solidFill>
                <a:latin typeface="Arial" pitchFamily="34" charset="0"/>
                <a:ea typeface="MS PGothic" pitchFamily="34" charset="-128"/>
                <a:cs typeface="Arial" pitchFamily="34" charset="0"/>
              </a:rPr>
              <a:t>HALLOWED BE THY NAME.</a:t>
            </a:r>
          </a:p>
          <a:p>
            <a:pPr algn="ctr" defTabSz="1028700">
              <a:defRPr/>
            </a:pPr>
            <a:r>
              <a:rPr lang="en-US" sz="3200" b="1" dirty="0">
                <a:solidFill>
                  <a:prstClr val="black"/>
                </a:solidFill>
                <a:latin typeface="Arial" pitchFamily="34" charset="0"/>
                <a:ea typeface="MS PGothic" pitchFamily="34" charset="-128"/>
                <a:cs typeface="Arial" pitchFamily="34" charset="0"/>
              </a:rPr>
              <a:t>THY KINGDOM COME, THY WILL BE DONE, </a:t>
            </a:r>
          </a:p>
          <a:p>
            <a:pPr algn="ctr" defTabSz="1028700">
              <a:defRPr/>
            </a:pPr>
            <a:r>
              <a:rPr lang="en-US" sz="3200" b="1" dirty="0">
                <a:solidFill>
                  <a:prstClr val="black"/>
                </a:solidFill>
                <a:latin typeface="Arial" pitchFamily="34" charset="0"/>
                <a:ea typeface="MS PGothic" pitchFamily="34" charset="-128"/>
                <a:cs typeface="Arial" pitchFamily="34" charset="0"/>
              </a:rPr>
              <a:t>ON EARTH AS IT IS IN HEAVEN.</a:t>
            </a:r>
          </a:p>
          <a:p>
            <a:pPr algn="ctr" defTabSz="1028700">
              <a:defRPr/>
            </a:pPr>
            <a:r>
              <a:rPr lang="en-US" sz="3200" b="1" dirty="0">
                <a:solidFill>
                  <a:prstClr val="black"/>
                </a:solidFill>
                <a:latin typeface="Arial" pitchFamily="34" charset="0"/>
                <a:ea typeface="MS PGothic" pitchFamily="34" charset="-128"/>
                <a:cs typeface="Arial" pitchFamily="34" charset="0"/>
              </a:rPr>
              <a:t>GIVE US THIS DAY OUR DAILY BREAD,</a:t>
            </a:r>
          </a:p>
          <a:p>
            <a:pPr algn="ctr" defTabSz="1028700">
              <a:defRPr/>
            </a:pPr>
            <a:r>
              <a:rPr lang="en-US" sz="3200" b="1" dirty="0">
                <a:solidFill>
                  <a:prstClr val="black"/>
                </a:solidFill>
                <a:latin typeface="Arial" pitchFamily="34" charset="0"/>
                <a:ea typeface="MS PGothic" pitchFamily="34" charset="-128"/>
                <a:cs typeface="Arial" pitchFamily="34" charset="0"/>
              </a:rPr>
              <a:t>AND FORGIVE US OUR DEBTS AS WE FORGIVE OUR DEBTORS;</a:t>
            </a:r>
          </a:p>
          <a:p>
            <a:pPr algn="ctr" defTabSz="1028700">
              <a:defRPr/>
            </a:pPr>
            <a:r>
              <a:rPr lang="en-US" sz="3200" b="1" dirty="0">
                <a:solidFill>
                  <a:prstClr val="black"/>
                </a:solidFill>
                <a:latin typeface="Arial" pitchFamily="34" charset="0"/>
                <a:ea typeface="MS PGothic" pitchFamily="34" charset="-128"/>
                <a:cs typeface="Arial" pitchFamily="34" charset="0"/>
              </a:rPr>
              <a:t>AND LEAD US NOT INTO TEMPTATION </a:t>
            </a:r>
          </a:p>
          <a:p>
            <a:pPr algn="ctr" defTabSz="1028700">
              <a:defRPr/>
            </a:pPr>
            <a:r>
              <a:rPr lang="en-US" sz="3200" b="1" dirty="0">
                <a:solidFill>
                  <a:prstClr val="black"/>
                </a:solidFill>
                <a:latin typeface="Arial" pitchFamily="34" charset="0"/>
                <a:ea typeface="MS PGothic" pitchFamily="34" charset="-128"/>
                <a:cs typeface="Arial" pitchFamily="34" charset="0"/>
              </a:rPr>
              <a:t>BUT DELIVER US FROM EVIL.</a:t>
            </a:r>
          </a:p>
          <a:p>
            <a:pPr algn="ctr" defTabSz="1028700">
              <a:defRPr/>
            </a:pPr>
            <a:r>
              <a:rPr lang="en-US" sz="3200" b="1" dirty="0">
                <a:solidFill>
                  <a:prstClr val="black"/>
                </a:solidFill>
                <a:latin typeface="Arial" pitchFamily="34" charset="0"/>
                <a:ea typeface="MS PGothic" pitchFamily="34" charset="-128"/>
                <a:cs typeface="Arial" pitchFamily="34" charset="0"/>
              </a:rPr>
              <a:t>FOR THINE IS THE KINGDOM,</a:t>
            </a:r>
          </a:p>
          <a:p>
            <a:pPr algn="ctr" defTabSz="1028700">
              <a:defRPr/>
            </a:pPr>
            <a:r>
              <a:rPr lang="en-US" sz="3200" b="1" dirty="0">
                <a:solidFill>
                  <a:prstClr val="black"/>
                </a:solidFill>
                <a:latin typeface="Arial" pitchFamily="34" charset="0"/>
                <a:ea typeface="MS PGothic" pitchFamily="34" charset="-128"/>
                <a:cs typeface="Arial" pitchFamily="34" charset="0"/>
              </a:rPr>
              <a:t>AND THE POWER, AND THE GLORY FOREVER</a:t>
            </a:r>
          </a:p>
          <a:p>
            <a:pPr algn="ctr" defTabSz="1028700">
              <a:defRPr/>
            </a:pPr>
            <a:r>
              <a:rPr lang="en-US" sz="3200" b="1" dirty="0">
                <a:solidFill>
                  <a:prstClr val="black"/>
                </a:solidFill>
                <a:latin typeface="Arial" pitchFamily="34" charset="0"/>
                <a:ea typeface="MS PGothic" pitchFamily="34" charset="-128"/>
                <a:cs typeface="Arial" pitchFamily="34" charset="0"/>
              </a:rPr>
              <a:t>AMEN</a:t>
            </a:r>
          </a:p>
          <a:p>
            <a:pPr algn="ctr" defTabSz="1028700">
              <a:defRPr/>
            </a:pPr>
            <a:endParaRPr lang="en-US" sz="225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1654629" y="1327517"/>
            <a:ext cx="10363200" cy="6336026"/>
          </a:xfrm>
        </p:spPr>
        <p:txBody>
          <a:bodyPr/>
          <a:lstStyle/>
          <a:p>
            <a:r>
              <a:rPr lang="en-US" sz="13800" b="1" dirty="0">
                <a:latin typeface="Bernard MT Condensed" panose="02050806060905020404" pitchFamily="18" charset="0"/>
              </a:rPr>
              <a:t>OFFERTORY</a:t>
            </a:r>
          </a:p>
        </p:txBody>
      </p:sp>
    </p:spTree>
    <p:extLst>
      <p:ext uri="{BB962C8B-B14F-4D97-AF65-F5344CB8AC3E}">
        <p14:creationId xmlns:p14="http://schemas.microsoft.com/office/powerpoint/2010/main" val="787295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9EF7E78-34EE-F5B3-1FE7-49103801B130}"/>
              </a:ext>
            </a:extLst>
          </p:cNvPr>
          <p:cNvSpPr>
            <a:spLocks noGrp="1" noChangeArrowheads="1"/>
          </p:cNvSpPr>
          <p:nvPr>
            <p:ph type="ctrTitle"/>
          </p:nvPr>
        </p:nvSpPr>
        <p:spPr>
          <a:xfrm>
            <a:off x="1676400" y="1016000"/>
            <a:ext cx="10363200" cy="6705600"/>
          </a:xfrm>
        </p:spPr>
        <p:txBody>
          <a:bodyPr/>
          <a:lstStyle/>
          <a:p>
            <a:pPr eaLnBrk="1" hangingPunct="1"/>
            <a:r>
              <a:rPr lang="en-US" altLang="en-US" sz="10666" b="1"/>
              <a:t>Go Tell It on the Mountain</a:t>
            </a:r>
            <a:br>
              <a:rPr lang="en-US" altLang="en-US" sz="9600" b="1"/>
            </a:br>
            <a:br>
              <a:rPr lang="en-US" altLang="en-US" sz="9600" b="1"/>
            </a:br>
            <a:r>
              <a:rPr lang="en-US" altLang="en-US" b="1"/>
              <a:t>HYMN 258</a:t>
            </a:r>
            <a:endParaRPr lang="en-US" altLang="en-US" sz="9600" b="1"/>
          </a:p>
        </p:txBody>
      </p:sp>
      <p:sp>
        <p:nvSpPr>
          <p:cNvPr id="3075" name="Rectangle 3">
            <a:extLst>
              <a:ext uri="{FF2B5EF4-FFF2-40B4-BE49-F238E27FC236}">
                <a16:creationId xmlns:a16="http://schemas.microsoft.com/office/drawing/2014/main" id="{DF6F6DDE-2700-E4FE-AE84-0412FC93CFA0}"/>
              </a:ext>
            </a:extLst>
          </p:cNvPr>
          <p:cNvSpPr>
            <a:spLocks noGrp="1" noChangeArrowheads="1"/>
          </p:cNvSpPr>
          <p:nvPr>
            <p:ph type="subTitle" idx="1"/>
          </p:nvPr>
        </p:nvSpPr>
        <p:spPr>
          <a:xfrm>
            <a:off x="2692400" y="6197600"/>
            <a:ext cx="8534400" cy="2336800"/>
          </a:xfrm>
        </p:spPr>
        <p:txBody>
          <a:bodyPr/>
          <a:lstStyle/>
          <a:p>
            <a:pPr eaLnBrk="1" hangingPunct="1"/>
            <a:r>
              <a:rPr lang="en-US" altLang="en-US"/>
              <a:t>   </a:t>
            </a:r>
          </a:p>
        </p:txBody>
      </p:sp>
    </p:spTree>
    <p:extLst>
      <p:ext uri="{BB962C8B-B14F-4D97-AF65-F5344CB8AC3E}">
        <p14:creationId xmlns:p14="http://schemas.microsoft.com/office/powerpoint/2010/main" val="3305784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982980" y="1328322"/>
            <a:ext cx="11795760" cy="6379576"/>
          </a:xfrm>
        </p:spPr>
        <p:txBody>
          <a:bodyPr/>
          <a:lstStyle/>
          <a:p>
            <a:r>
              <a:rPr lang="en-US" sz="6000" b="1" dirty="0"/>
              <a:t>Offsite contributions can be made via Tithely.com</a:t>
            </a:r>
            <a:br>
              <a:rPr lang="en-US" sz="6000" b="1" dirty="0"/>
            </a:br>
            <a:r>
              <a:rPr lang="en-US" sz="6000" b="1" dirty="0"/>
              <a:t>the instructions are on our website </a:t>
            </a:r>
            <a:r>
              <a:rPr lang="en-US" sz="4400" dirty="0"/>
              <a:t>bayshoregardenscommunitychurch.com</a:t>
            </a:r>
            <a:br>
              <a:rPr lang="en-US" sz="5400" dirty="0"/>
            </a:br>
            <a:r>
              <a:rPr lang="en-US" sz="5400" dirty="0"/>
              <a:t>or </a:t>
            </a:r>
            <a:br>
              <a:rPr lang="en-US" sz="5400" dirty="0"/>
            </a:br>
            <a:r>
              <a:rPr lang="en-US" sz="5400" b="1" dirty="0"/>
              <a:t>checks can be mailed to</a:t>
            </a:r>
            <a:br>
              <a:rPr lang="en-US" sz="5400" b="1" dirty="0"/>
            </a:br>
            <a:r>
              <a:rPr lang="en-US" sz="5400" b="1" dirty="0"/>
              <a:t>6228 26</a:t>
            </a:r>
            <a:r>
              <a:rPr lang="en-US" sz="5400" b="1" baseline="30000" dirty="0"/>
              <a:t>th</a:t>
            </a:r>
            <a:r>
              <a:rPr lang="en-US" sz="5400" b="1" dirty="0"/>
              <a:t> street west</a:t>
            </a:r>
            <a:br>
              <a:rPr lang="en-US" sz="5400" b="1" dirty="0"/>
            </a:br>
            <a:r>
              <a:rPr lang="en-US" sz="54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extLst>
              <a:ext uri="{837473B0-CC2E-450A-ABE3-18F120FF3D39}">
                <a1611:picAttrSrcUrl xmlns:a1611="http://schemas.microsoft.com/office/drawing/2016/11/main" r:id="rId3"/>
              </a:ext>
            </a:extLst>
          </a:blip>
          <a:srcRect/>
          <a:stretch>
            <a:fillRect/>
          </a:stretch>
        </a:blipFill>
        <a:effectLst/>
      </p:bgPr>
    </p:bg>
    <p:spTree>
      <p:nvGrpSpPr>
        <p:cNvPr id="1" name="">
          <a:extLst>
            <a:ext uri="{FF2B5EF4-FFF2-40B4-BE49-F238E27FC236}">
              <a16:creationId xmlns:a16="http://schemas.microsoft.com/office/drawing/2014/main" id="{D95AE3BC-42CA-19DC-CF90-517F82BADC53}"/>
            </a:ext>
          </a:extLst>
        </p:cNvPr>
        <p:cNvGrpSpPr/>
        <p:nvPr/>
      </p:nvGrpSpPr>
      <p:grpSpPr>
        <a:xfrm>
          <a:off x="0" y="0"/>
          <a:ext cx="0" cy="0"/>
          <a:chOff x="0" y="0"/>
          <a:chExt cx="0" cy="0"/>
        </a:xfrm>
      </p:grpSpPr>
      <p:sp>
        <p:nvSpPr>
          <p:cNvPr id="103426" name="Title 1">
            <a:extLst>
              <a:ext uri="{FF2B5EF4-FFF2-40B4-BE49-F238E27FC236}">
                <a16:creationId xmlns:a16="http://schemas.microsoft.com/office/drawing/2014/main" id="{AC5CD6E5-13D1-C28E-AF15-F78FBA3C9106}"/>
              </a:ext>
            </a:extLst>
          </p:cNvPr>
          <p:cNvSpPr>
            <a:spLocks noGrp="1"/>
          </p:cNvSpPr>
          <p:nvPr>
            <p:ph type="title"/>
          </p:nvPr>
        </p:nvSpPr>
        <p:spPr>
          <a:xfrm>
            <a:off x="982980" y="1328322"/>
            <a:ext cx="11795760" cy="6379576"/>
          </a:xfrm>
        </p:spPr>
        <p:txBody>
          <a:bodyPr/>
          <a:lstStyle/>
          <a:p>
            <a:endParaRPr lang="en-US" sz="7200" b="1" dirty="0"/>
          </a:p>
        </p:txBody>
      </p:sp>
    </p:spTree>
    <p:extLst>
      <p:ext uri="{BB962C8B-B14F-4D97-AF65-F5344CB8AC3E}">
        <p14:creationId xmlns:p14="http://schemas.microsoft.com/office/powerpoint/2010/main" val="14210381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0B642C6-045D-6849-9E2E-7130E4DCDB9E}"/>
              </a:ext>
            </a:extLst>
          </p:cNvPr>
          <p:cNvSpPr>
            <a:spLocks noGrp="1" noChangeArrowheads="1"/>
          </p:cNvSpPr>
          <p:nvPr>
            <p:ph type="title"/>
          </p:nvPr>
        </p:nvSpPr>
        <p:spPr/>
        <p:txBody>
          <a:bodyPr/>
          <a:lstStyle/>
          <a:p>
            <a:pPr eaLnBrk="1" hangingPunct="1"/>
            <a:br>
              <a:rPr lang="en-US" altLang="en-US" sz="11733" b="1" i="1">
                <a:solidFill>
                  <a:schemeClr val="tx1"/>
                </a:solidFill>
                <a:latin typeface="Arial Rounded MT Bold" panose="020F0704030504030204" pitchFamily="34" charset="0"/>
              </a:rPr>
            </a:br>
            <a:br>
              <a:rPr lang="en-US" altLang="en-US" sz="11733" b="1" i="1">
                <a:solidFill>
                  <a:schemeClr val="tx1"/>
                </a:solidFill>
                <a:latin typeface="Arial Rounded MT Bold" panose="020F0704030504030204" pitchFamily="34" charset="0"/>
              </a:rPr>
            </a:br>
            <a:br>
              <a:rPr lang="en-US" altLang="en-US" sz="11733" b="1" i="1">
                <a:solidFill>
                  <a:schemeClr val="tx1"/>
                </a:solidFill>
                <a:latin typeface="Arial Rounded MT Bold" panose="020F0704030504030204" pitchFamily="34" charset="0"/>
              </a:rPr>
            </a:br>
            <a:r>
              <a:rPr lang="en-US" altLang="en-US" sz="11733" b="1" i="1">
                <a:solidFill>
                  <a:schemeClr val="tx1"/>
                </a:solidFill>
                <a:latin typeface="Arial Rounded MT Bold" panose="020F0704030504030204" pitchFamily="34" charset="0"/>
              </a:rPr>
              <a:t>Doxology</a:t>
            </a:r>
            <a:endParaRPr lang="en-US" altLang="en-US" sz="7200" b="1">
              <a:solidFill>
                <a:schemeClr val="tx1"/>
              </a:solidFill>
            </a:endParaRPr>
          </a:p>
        </p:txBody>
      </p:sp>
    </p:spTree>
    <p:extLst>
      <p:ext uri="{BB962C8B-B14F-4D97-AF65-F5344CB8AC3E}">
        <p14:creationId xmlns:p14="http://schemas.microsoft.com/office/powerpoint/2010/main" val="702570159"/>
      </p:ext>
    </p:extLst>
  </p:cSld>
  <p:clrMapOvr>
    <a:masterClrMapping/>
  </p:clrMapOvr>
  <p:transition>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D039DA43-711B-6516-64FF-357BC1CC77A0}"/>
              </a:ext>
            </a:extLst>
          </p:cNvPr>
          <p:cNvSpPr txBox="1">
            <a:spLocks noChangeArrowheads="1"/>
          </p:cNvSpPr>
          <p:nvPr/>
        </p:nvSpPr>
        <p:spPr bwMode="auto">
          <a:xfrm>
            <a:off x="762000" y="812801"/>
            <a:ext cx="12192000" cy="825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God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from whom all blessings flow;</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Him,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all creatures here below;</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Him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above, ye heav’nly host;</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Father,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Son, and Holy Ghost.</a:t>
            </a:r>
            <a:r>
              <a:rPr lang="en-US" altLang="en-US" sz="5867" b="1">
                <a:solidFill>
                  <a:srgbClr val="000000"/>
                </a:solidFill>
                <a:latin typeface="Times" panose="02020603050405020304" pitchFamily="18" charset="0"/>
              </a:rPr>
              <a:t> </a:t>
            </a:r>
            <a:r>
              <a:rPr lang="en-US" altLang="en-US" sz="5333" b="1">
                <a:solidFill>
                  <a:srgbClr val="000000"/>
                </a:solidFill>
                <a:latin typeface="Times" panose="02020603050405020304" pitchFamily="18" charset="0"/>
              </a:rPr>
              <a:t> </a:t>
            </a:r>
            <a:r>
              <a:rPr lang="en-US" altLang="en-US" sz="7200" b="1">
                <a:solidFill>
                  <a:srgbClr val="000000"/>
                </a:solidFill>
                <a:latin typeface="Times" panose="02020603050405020304" pitchFamily="18" charset="0"/>
              </a:rPr>
              <a:t>          </a:t>
            </a:r>
          </a:p>
          <a:p>
            <a:pPr algn="ctr" defTabSz="1219170" eaLnBrk="0" fontAlgn="base" hangingPunct="0">
              <a:spcBef>
                <a:spcPct val="50000"/>
              </a:spcBef>
              <a:spcAft>
                <a:spcPct val="0"/>
              </a:spcAft>
              <a:buNone/>
            </a:pPr>
            <a:endParaRPr lang="en-US" altLang="en-US" b="1">
              <a:solidFill>
                <a:srgbClr val="000000"/>
              </a:solidFill>
              <a:latin typeface="Times" panose="02020603050405020304" pitchFamily="18" charset="0"/>
            </a:endParaRPr>
          </a:p>
        </p:txBody>
      </p:sp>
    </p:spTree>
    <p:extLst>
      <p:ext uri="{BB962C8B-B14F-4D97-AF65-F5344CB8AC3E}">
        <p14:creationId xmlns:p14="http://schemas.microsoft.com/office/powerpoint/2010/main" val="1235293537"/>
      </p:ext>
    </p:extLst>
  </p:cSld>
  <p:clrMapOvr>
    <a:masterClrMapping/>
  </p:clrMapOvr>
  <p:transition>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7486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168400" y="-31454"/>
            <a:ext cx="11379200" cy="6986528"/>
          </a:xfrm>
          <a:prstGeom prst="rect">
            <a:avLst/>
          </a:prstGeom>
          <a:noFill/>
          <a:ln w="9525">
            <a:noFill/>
            <a:miter lim="800000"/>
            <a:headEnd/>
            <a:tailEnd/>
          </a:ln>
        </p:spPr>
        <p:txBody>
          <a:bodyPr anchor="ctr">
            <a:spAutoFit/>
          </a:bodyPr>
          <a:lstStyle/>
          <a:p>
            <a:pPr algn="ctr" defTabSz="1219170" fontAlgn="base">
              <a:spcBef>
                <a:spcPct val="0"/>
              </a:spcBef>
              <a:spcAft>
                <a:spcPct val="0"/>
              </a:spcAft>
              <a:tabLst>
                <a:tab pos="0" algn="l"/>
                <a:tab pos="304792" algn="l"/>
                <a:tab pos="609585" algn="l"/>
                <a:tab pos="914377" algn="l"/>
              </a:tabLst>
            </a:pPr>
            <a:endParaRPr lang="en-US" sz="6400" b="1" i="1" dirty="0">
              <a:solidFill>
                <a:srgbClr val="660066"/>
              </a:solidFill>
              <a:latin typeface="Arial" pitchFamily="34" charset="0"/>
              <a:cs typeface="Arial" pitchFamily="34" charset="0"/>
            </a:endParaRPr>
          </a:p>
          <a:p>
            <a:pPr algn="ctr" defTabSz="1219170" fontAlgn="base">
              <a:spcBef>
                <a:spcPct val="0"/>
              </a:spcBef>
              <a:spcAft>
                <a:spcPct val="0"/>
              </a:spcAft>
              <a:tabLst>
                <a:tab pos="0" algn="l"/>
                <a:tab pos="304792" algn="l"/>
                <a:tab pos="609585" algn="l"/>
                <a:tab pos="914377" algn="l"/>
              </a:tabLst>
            </a:pPr>
            <a:r>
              <a:rPr lang="en-US" sz="9600" b="1" i="1" dirty="0">
                <a:solidFill>
                  <a:srgbClr val="660066"/>
                </a:solidFill>
                <a:latin typeface="Arial" pitchFamily="34" charset="0"/>
                <a:cs typeface="Arial" pitchFamily="34" charset="0"/>
              </a:rPr>
              <a:t>‘JOY TO THE WORLD’</a:t>
            </a:r>
          </a:p>
          <a:p>
            <a:pPr algn="ctr" defTabSz="1219170" fontAlgn="base">
              <a:spcBef>
                <a:spcPct val="0"/>
              </a:spcBef>
              <a:spcAft>
                <a:spcPct val="0"/>
              </a:spcAft>
              <a:tabLst>
                <a:tab pos="0" algn="l"/>
                <a:tab pos="304792" algn="l"/>
                <a:tab pos="609585" algn="l"/>
                <a:tab pos="914377" algn="l"/>
              </a:tabLst>
            </a:pPr>
            <a:endParaRPr lang="en-US" sz="9600" b="1" i="1" dirty="0">
              <a:solidFill>
                <a:srgbClr val="660066"/>
              </a:solidFill>
              <a:latin typeface="Arial" pitchFamily="34" charset="0"/>
              <a:cs typeface="Arial" pitchFamily="34" charset="0"/>
            </a:endParaRPr>
          </a:p>
          <a:p>
            <a:pPr algn="ctr" defTabSz="1219170" fontAlgn="base">
              <a:spcBef>
                <a:spcPct val="0"/>
              </a:spcBef>
              <a:spcAft>
                <a:spcPct val="0"/>
              </a:spcAft>
              <a:tabLst>
                <a:tab pos="0" algn="l"/>
                <a:tab pos="304792" algn="l"/>
                <a:tab pos="609585" algn="l"/>
                <a:tab pos="914377" algn="l"/>
              </a:tabLst>
            </a:pPr>
            <a:r>
              <a:rPr lang="en-US" sz="9600" b="1" i="1" dirty="0">
                <a:solidFill>
                  <a:prstClr val="black"/>
                </a:solidFill>
                <a:latin typeface="Arial" pitchFamily="34" charset="0"/>
                <a:cs typeface="Arial" pitchFamily="34" charset="0"/>
              </a:rPr>
              <a:t>#270</a:t>
            </a:r>
            <a:endParaRPr lang="en-US" sz="6400" b="1" i="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407931345"/>
      </p:ext>
    </p:extLst>
  </p:cSld>
  <p:clrMapOvr>
    <a:masterClrMapping/>
  </p:clrMapOvr>
  <p:transition spd="slow">
    <p:plus/>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1262743" y="1306285"/>
            <a:ext cx="11277599" cy="5940088"/>
          </a:xfrm>
          <a:prstGeom prst="rect">
            <a:avLst/>
          </a:prstGeom>
          <a:noFill/>
          <a:ln w="9525">
            <a:noFill/>
            <a:miter lim="800000"/>
            <a:headEnd/>
            <a:tailEnd/>
          </a:ln>
        </p:spPr>
        <p:txBody>
          <a:bodyPr wrap="square">
            <a:spAutoFit/>
          </a:bodyPr>
          <a:lstStyle/>
          <a:p>
            <a:pPr algn="ctr" defTabSz="1219170" fontAlgn="base">
              <a:spcBef>
                <a:spcPct val="0"/>
              </a:spcBef>
              <a:spcAft>
                <a:spcPct val="0"/>
              </a:spcAft>
            </a:pPr>
            <a:r>
              <a:rPr lang="en-US" sz="4400" b="1" dirty="0">
                <a:solidFill>
                  <a:prstClr val="black"/>
                </a:solidFill>
                <a:latin typeface="Arial" pitchFamily="34" charset="0"/>
                <a:cs typeface="Arial" pitchFamily="34" charset="0"/>
              </a:rPr>
              <a:t>(1)</a:t>
            </a:r>
          </a:p>
          <a:p>
            <a:pPr algn="ctr" defTabSz="1219170" fontAlgn="base">
              <a:spcBef>
                <a:spcPct val="0"/>
              </a:spcBef>
              <a:spcAft>
                <a:spcPct val="0"/>
              </a:spcAft>
            </a:pPr>
            <a:r>
              <a:rPr lang="en-US" sz="4800" b="1" dirty="0">
                <a:solidFill>
                  <a:prstClr val="black"/>
                </a:solidFill>
                <a:latin typeface="Arial" pitchFamily="34" charset="0"/>
                <a:cs typeface="Arial" pitchFamily="34" charset="0"/>
              </a:rPr>
              <a:t>Joy to the world! The Lord is come;</a:t>
            </a:r>
          </a:p>
          <a:p>
            <a:pPr algn="ctr" defTabSz="1219170" fontAlgn="base">
              <a:spcBef>
                <a:spcPct val="0"/>
              </a:spcBef>
              <a:spcAft>
                <a:spcPct val="0"/>
              </a:spcAft>
            </a:pPr>
            <a:r>
              <a:rPr lang="en-US" sz="4800" b="1" dirty="0">
                <a:solidFill>
                  <a:prstClr val="black"/>
                </a:solidFill>
                <a:latin typeface="Arial" pitchFamily="34" charset="0"/>
                <a:cs typeface="Arial" pitchFamily="34" charset="0"/>
              </a:rPr>
              <a:t>Let earth receive her King.</a:t>
            </a:r>
          </a:p>
          <a:p>
            <a:pPr algn="ctr" defTabSz="1219170" fontAlgn="base">
              <a:spcBef>
                <a:spcPct val="0"/>
              </a:spcBef>
              <a:spcAft>
                <a:spcPct val="0"/>
              </a:spcAft>
            </a:pPr>
            <a:r>
              <a:rPr lang="en-US" sz="4800" b="1" dirty="0">
                <a:solidFill>
                  <a:prstClr val="black"/>
                </a:solidFill>
                <a:latin typeface="Arial" pitchFamily="34" charset="0"/>
                <a:cs typeface="Arial" pitchFamily="34" charset="0"/>
              </a:rPr>
              <a:t>Let every heart, prepare Him room,</a:t>
            </a:r>
          </a:p>
          <a:p>
            <a:pPr algn="ctr" defTabSz="1219170" fontAlgn="base">
              <a:spcBef>
                <a:spcPct val="0"/>
              </a:spcBef>
              <a:spcAft>
                <a:spcPct val="0"/>
              </a:spcAft>
            </a:pPr>
            <a:r>
              <a:rPr lang="en-US" sz="4800" b="1" dirty="0">
                <a:solidFill>
                  <a:prstClr val="black"/>
                </a:solidFill>
                <a:latin typeface="Arial" pitchFamily="34" charset="0"/>
                <a:cs typeface="Arial" pitchFamily="34" charset="0"/>
              </a:rPr>
              <a:t>And heaven and nature sing,</a:t>
            </a:r>
          </a:p>
          <a:p>
            <a:pPr algn="ctr" defTabSz="1219170" fontAlgn="base">
              <a:spcBef>
                <a:spcPct val="0"/>
              </a:spcBef>
              <a:spcAft>
                <a:spcPct val="0"/>
              </a:spcAft>
            </a:pPr>
            <a:r>
              <a:rPr lang="en-US" sz="4800" b="1" dirty="0">
                <a:solidFill>
                  <a:prstClr val="black"/>
                </a:solidFill>
                <a:latin typeface="Arial" pitchFamily="34" charset="0"/>
                <a:cs typeface="Arial" pitchFamily="34" charset="0"/>
              </a:rPr>
              <a:t>And heaven and nature sing,</a:t>
            </a:r>
          </a:p>
          <a:p>
            <a:pPr algn="ctr" defTabSz="1219170" fontAlgn="base">
              <a:spcBef>
                <a:spcPct val="0"/>
              </a:spcBef>
              <a:spcAft>
                <a:spcPct val="0"/>
              </a:spcAft>
            </a:pPr>
            <a:r>
              <a:rPr lang="en-US" sz="4800" b="1" dirty="0">
                <a:solidFill>
                  <a:prstClr val="black"/>
                </a:solidFill>
                <a:latin typeface="Arial" pitchFamily="34" charset="0"/>
                <a:cs typeface="Arial" pitchFamily="34" charset="0"/>
              </a:rPr>
              <a:t>And heaven,</a:t>
            </a:r>
          </a:p>
          <a:p>
            <a:pPr algn="ctr" defTabSz="1219170" fontAlgn="base">
              <a:spcBef>
                <a:spcPct val="0"/>
              </a:spcBef>
              <a:spcAft>
                <a:spcPct val="0"/>
              </a:spcAft>
            </a:pPr>
            <a:r>
              <a:rPr lang="en-US" sz="4800" b="1" dirty="0">
                <a:solidFill>
                  <a:prstClr val="black"/>
                </a:solidFill>
                <a:latin typeface="Arial" pitchFamily="34" charset="0"/>
                <a:cs typeface="Arial" pitchFamily="34" charset="0"/>
              </a:rPr>
              <a:t>and heaven and nature sing.</a:t>
            </a:r>
            <a:endParaRPr lang="en-US" sz="5333"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639534828"/>
      </p:ext>
    </p:extLst>
  </p:cSld>
  <p:clrMapOvr>
    <a:masterClrMapping/>
  </p:clrMapOvr>
  <p:transition spd="slow">
    <p:plus/>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870857" y="609601"/>
            <a:ext cx="11575143" cy="7355860"/>
          </a:xfrm>
          <a:prstGeom prst="rect">
            <a:avLst/>
          </a:prstGeom>
          <a:noFill/>
          <a:ln w="9525">
            <a:noFill/>
            <a:miter lim="800000"/>
            <a:headEnd/>
            <a:tailEnd/>
          </a:ln>
        </p:spPr>
        <p:txBody>
          <a:bodyPr wrap="square">
            <a:spAutoFit/>
          </a:bodyPr>
          <a:lstStyle/>
          <a:p>
            <a:pPr defTabSz="1219170" fontAlgn="base">
              <a:spcBef>
                <a:spcPct val="0"/>
              </a:spcBef>
              <a:spcAft>
                <a:spcPct val="0"/>
              </a:spcAft>
            </a:pPr>
            <a:r>
              <a:rPr lang="en-US" sz="4267" b="1" dirty="0">
                <a:solidFill>
                  <a:prstClr val="black"/>
                </a:solidFill>
                <a:latin typeface="Arial" pitchFamily="34" charset="0"/>
                <a:cs typeface="Arial" pitchFamily="34" charset="0"/>
              </a:rPr>
              <a:t>	       		</a:t>
            </a:r>
            <a:r>
              <a:rPr lang="en-US" sz="4000" b="1" dirty="0">
                <a:solidFill>
                  <a:prstClr val="black"/>
                </a:solidFill>
                <a:latin typeface="Arial" pitchFamily="34" charset="0"/>
                <a:cs typeface="Arial" pitchFamily="34" charset="0"/>
              </a:rPr>
              <a:t>(2</a:t>
            </a:r>
            <a:r>
              <a:rPr lang="en-US" sz="4400" b="1" dirty="0">
                <a:solidFill>
                  <a:prstClr val="black"/>
                </a:solidFill>
                <a:latin typeface="Arial" pitchFamily="34" charset="0"/>
                <a:cs typeface="Arial" pitchFamily="34" charset="0"/>
              </a:rPr>
              <a:t>)</a:t>
            </a:r>
            <a:br>
              <a:rPr lang="en-US" sz="4400" b="1" dirty="0">
                <a:solidFill>
                  <a:prstClr val="black"/>
                </a:solidFill>
                <a:latin typeface="Arial" pitchFamily="34" charset="0"/>
                <a:cs typeface="Arial" pitchFamily="34" charset="0"/>
              </a:rPr>
            </a:br>
            <a:endParaRPr lang="en-US" sz="4400" b="1" dirty="0">
              <a:solidFill>
                <a:prstClr val="black"/>
              </a:solidFill>
              <a:latin typeface="Arial" pitchFamily="34" charset="0"/>
              <a:cs typeface="Arial" pitchFamily="34" charset="0"/>
            </a:endParaRPr>
          </a:p>
          <a:p>
            <a:pPr defTabSz="1219170" fontAlgn="base">
              <a:spcBef>
                <a:spcPct val="0"/>
              </a:spcBef>
              <a:spcAft>
                <a:spcPct val="0"/>
              </a:spcAft>
            </a:pPr>
            <a:r>
              <a:rPr lang="en-US" sz="4400" b="1" dirty="0">
                <a:solidFill>
                  <a:prstClr val="black"/>
                </a:solidFill>
                <a:latin typeface="Arial" pitchFamily="34" charset="0"/>
                <a:cs typeface="Arial" pitchFamily="34" charset="0"/>
              </a:rPr>
              <a:t>      </a:t>
            </a:r>
            <a:r>
              <a:rPr lang="en-US" sz="4800" b="1" dirty="0">
                <a:solidFill>
                  <a:prstClr val="black"/>
                </a:solidFill>
                <a:latin typeface="Arial" pitchFamily="34" charset="0"/>
                <a:cs typeface="Arial" pitchFamily="34" charset="0"/>
              </a:rPr>
              <a:t>Joy to the world! The Savior reigns </a:t>
            </a:r>
          </a:p>
          <a:p>
            <a:pPr algn="ctr" defTabSz="1219170" fontAlgn="base">
              <a:spcBef>
                <a:spcPct val="0"/>
              </a:spcBef>
              <a:spcAft>
                <a:spcPct val="0"/>
              </a:spcAft>
            </a:pPr>
            <a:r>
              <a:rPr lang="en-US" sz="4800" b="1" dirty="0">
                <a:solidFill>
                  <a:prstClr val="black"/>
                </a:solidFill>
                <a:latin typeface="Arial" pitchFamily="34" charset="0"/>
                <a:cs typeface="Arial" pitchFamily="34" charset="0"/>
              </a:rPr>
              <a:t>Let men their songs employ;</a:t>
            </a:r>
          </a:p>
          <a:p>
            <a:pPr algn="ctr" defTabSz="1219170" fontAlgn="base">
              <a:spcBef>
                <a:spcPct val="0"/>
              </a:spcBef>
              <a:spcAft>
                <a:spcPct val="0"/>
              </a:spcAft>
            </a:pPr>
            <a:r>
              <a:rPr lang="en-US" sz="4800" b="1" dirty="0">
                <a:solidFill>
                  <a:prstClr val="black"/>
                </a:solidFill>
                <a:latin typeface="Arial" pitchFamily="34" charset="0"/>
                <a:cs typeface="Arial" pitchFamily="34" charset="0"/>
              </a:rPr>
              <a:t>While fields and floods,</a:t>
            </a:r>
          </a:p>
          <a:p>
            <a:pPr algn="ctr" defTabSz="1219170" fontAlgn="base">
              <a:spcBef>
                <a:spcPct val="0"/>
              </a:spcBef>
              <a:spcAft>
                <a:spcPct val="0"/>
              </a:spcAft>
            </a:pPr>
            <a:r>
              <a:rPr lang="en-US" sz="4800" b="1" dirty="0">
                <a:solidFill>
                  <a:prstClr val="black"/>
                </a:solidFill>
                <a:latin typeface="Arial" pitchFamily="34" charset="0"/>
                <a:cs typeface="Arial" pitchFamily="34" charset="0"/>
              </a:rPr>
              <a:t>rocks, hills and plains,</a:t>
            </a:r>
          </a:p>
          <a:p>
            <a:pPr algn="ctr" defTabSz="1219170" fontAlgn="base">
              <a:spcBef>
                <a:spcPct val="0"/>
              </a:spcBef>
              <a:spcAft>
                <a:spcPct val="0"/>
              </a:spcAft>
            </a:pPr>
            <a:r>
              <a:rPr lang="en-US" sz="4800" b="1" dirty="0">
                <a:solidFill>
                  <a:prstClr val="black"/>
                </a:solidFill>
                <a:latin typeface="Arial" pitchFamily="34" charset="0"/>
                <a:cs typeface="Arial" pitchFamily="34" charset="0"/>
              </a:rPr>
              <a:t>Repeat the sounding joy,</a:t>
            </a:r>
          </a:p>
          <a:p>
            <a:pPr algn="ctr" defTabSz="1219170" fontAlgn="base">
              <a:spcBef>
                <a:spcPct val="0"/>
              </a:spcBef>
              <a:spcAft>
                <a:spcPct val="0"/>
              </a:spcAft>
            </a:pPr>
            <a:r>
              <a:rPr lang="en-US" sz="4800" b="1" dirty="0">
                <a:solidFill>
                  <a:prstClr val="black"/>
                </a:solidFill>
                <a:latin typeface="Arial" pitchFamily="34" charset="0"/>
                <a:cs typeface="Arial" pitchFamily="34" charset="0"/>
              </a:rPr>
              <a:t>Repeat the sounding joy,</a:t>
            </a:r>
          </a:p>
          <a:p>
            <a:pPr algn="ctr" defTabSz="1219170" fontAlgn="base">
              <a:spcBef>
                <a:spcPct val="0"/>
              </a:spcBef>
              <a:spcAft>
                <a:spcPct val="0"/>
              </a:spcAft>
            </a:pPr>
            <a:r>
              <a:rPr lang="en-US" sz="4800" b="1" dirty="0">
                <a:solidFill>
                  <a:prstClr val="black"/>
                </a:solidFill>
                <a:latin typeface="Arial" pitchFamily="34" charset="0"/>
                <a:cs typeface="Arial" pitchFamily="34" charset="0"/>
              </a:rPr>
              <a:t>Repeat,</a:t>
            </a:r>
          </a:p>
          <a:p>
            <a:pPr algn="ctr" defTabSz="1219170" fontAlgn="base">
              <a:spcBef>
                <a:spcPct val="0"/>
              </a:spcBef>
              <a:spcAft>
                <a:spcPct val="0"/>
              </a:spcAft>
            </a:pPr>
            <a:r>
              <a:rPr lang="en-US" sz="4800" b="1" dirty="0">
                <a:solidFill>
                  <a:prstClr val="black"/>
                </a:solidFill>
                <a:latin typeface="Arial" pitchFamily="34" charset="0"/>
                <a:cs typeface="Arial" pitchFamily="34" charset="0"/>
              </a:rPr>
              <a:t>Repeat the sounding joy.</a:t>
            </a:r>
          </a:p>
        </p:txBody>
      </p:sp>
    </p:spTree>
    <p:extLst>
      <p:ext uri="{BB962C8B-B14F-4D97-AF65-F5344CB8AC3E}">
        <p14:creationId xmlns:p14="http://schemas.microsoft.com/office/powerpoint/2010/main" val="2064582371"/>
      </p:ext>
    </p:extLst>
  </p:cSld>
  <p:clrMapOvr>
    <a:masterClrMapping/>
  </p:clrMapOvr>
  <p:transition spd="slow">
    <p:plus/>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762000" y="855231"/>
            <a:ext cx="12192000" cy="8217249"/>
          </a:xfrm>
          <a:prstGeom prst="rect">
            <a:avLst/>
          </a:prstGeom>
          <a:noFill/>
          <a:ln w="9525">
            <a:noFill/>
            <a:miter lim="800000"/>
            <a:headEnd/>
            <a:tailEnd/>
          </a:ln>
        </p:spPr>
        <p:txBody>
          <a:bodyPr wrap="square" anchor="ctr">
            <a:spAutoFit/>
          </a:bodyPr>
          <a:lstStyle/>
          <a:p>
            <a:pPr algn="ctr" defTabSz="1219170" eaLnBrk="0" fontAlgn="base" hangingPunct="0">
              <a:spcBef>
                <a:spcPct val="0"/>
              </a:spcBef>
              <a:spcAft>
                <a:spcPct val="0"/>
              </a:spcAft>
            </a:pPr>
            <a:r>
              <a:rPr lang="en-US" sz="5867" b="1" dirty="0">
                <a:solidFill>
                  <a:prstClr val="black"/>
                </a:solidFill>
                <a:latin typeface="Arial" pitchFamily="34" charset="0"/>
                <a:cs typeface="Arial" pitchFamily="34" charset="0"/>
              </a:rPr>
              <a:t>(3)</a:t>
            </a:r>
          </a:p>
          <a:p>
            <a:pPr algn="ctr" defTabSz="1219170" eaLnBrk="0" fontAlgn="base" hangingPunct="0">
              <a:spcBef>
                <a:spcPct val="0"/>
              </a:spcBef>
              <a:spcAft>
                <a:spcPct val="0"/>
              </a:spcAft>
            </a:pPr>
            <a:r>
              <a:rPr lang="en-US" sz="5333" b="1" dirty="0">
                <a:solidFill>
                  <a:prstClr val="black"/>
                </a:solidFill>
                <a:latin typeface="Arial" pitchFamily="34" charset="0"/>
                <a:cs typeface="Arial" pitchFamily="34" charset="0"/>
              </a:rPr>
              <a:t>No more let sin and sorrow grow,</a:t>
            </a:r>
          </a:p>
          <a:p>
            <a:pPr algn="ctr" defTabSz="1219170" eaLnBrk="0" fontAlgn="base" hangingPunct="0">
              <a:spcBef>
                <a:spcPct val="0"/>
              </a:spcBef>
              <a:spcAft>
                <a:spcPct val="0"/>
              </a:spcAft>
            </a:pPr>
            <a:r>
              <a:rPr lang="en-US" sz="5333" b="1" dirty="0">
                <a:solidFill>
                  <a:prstClr val="black"/>
                </a:solidFill>
                <a:latin typeface="Arial" pitchFamily="34" charset="0"/>
                <a:cs typeface="Arial" pitchFamily="34" charset="0"/>
              </a:rPr>
              <a:t>Nor thorns infest the ground.</a:t>
            </a:r>
          </a:p>
          <a:p>
            <a:pPr algn="ctr" defTabSz="1219170" eaLnBrk="0" fontAlgn="base" hangingPunct="0">
              <a:spcBef>
                <a:spcPct val="0"/>
              </a:spcBef>
              <a:spcAft>
                <a:spcPct val="0"/>
              </a:spcAft>
            </a:pPr>
            <a:r>
              <a:rPr lang="en-US" sz="5333" b="1" dirty="0">
                <a:solidFill>
                  <a:prstClr val="black"/>
                </a:solidFill>
                <a:latin typeface="Arial" pitchFamily="34" charset="0"/>
                <a:cs typeface="Arial" pitchFamily="34" charset="0"/>
              </a:rPr>
              <a:t>He comes to make His blessings flow</a:t>
            </a:r>
          </a:p>
          <a:p>
            <a:pPr algn="ctr" defTabSz="1219170" eaLnBrk="0" fontAlgn="base" hangingPunct="0">
              <a:spcBef>
                <a:spcPct val="0"/>
              </a:spcBef>
              <a:spcAft>
                <a:spcPct val="0"/>
              </a:spcAft>
            </a:pPr>
            <a:r>
              <a:rPr lang="en-US" sz="5333" b="1" dirty="0">
                <a:solidFill>
                  <a:prstClr val="black"/>
                </a:solidFill>
                <a:latin typeface="Arial" pitchFamily="34" charset="0"/>
                <a:cs typeface="Arial" pitchFamily="34" charset="0"/>
              </a:rPr>
              <a:t>Far as the curse is found,</a:t>
            </a:r>
          </a:p>
          <a:p>
            <a:pPr algn="ctr" defTabSz="1219170" eaLnBrk="0" fontAlgn="base" hangingPunct="0">
              <a:spcBef>
                <a:spcPct val="0"/>
              </a:spcBef>
              <a:spcAft>
                <a:spcPct val="0"/>
              </a:spcAft>
            </a:pPr>
            <a:r>
              <a:rPr lang="en-US" sz="5333" b="1" dirty="0">
                <a:solidFill>
                  <a:prstClr val="black"/>
                </a:solidFill>
                <a:latin typeface="Arial" pitchFamily="34" charset="0"/>
                <a:cs typeface="Arial" pitchFamily="34" charset="0"/>
              </a:rPr>
              <a:t>Far as the curse is found,</a:t>
            </a:r>
          </a:p>
          <a:p>
            <a:pPr algn="ctr" defTabSz="1219170" eaLnBrk="0" fontAlgn="base" hangingPunct="0">
              <a:spcBef>
                <a:spcPct val="0"/>
              </a:spcBef>
              <a:spcAft>
                <a:spcPct val="0"/>
              </a:spcAft>
            </a:pPr>
            <a:r>
              <a:rPr lang="en-US" sz="5333" b="1" dirty="0">
                <a:solidFill>
                  <a:prstClr val="black"/>
                </a:solidFill>
                <a:latin typeface="Arial" pitchFamily="34" charset="0"/>
                <a:cs typeface="Arial" pitchFamily="34" charset="0"/>
              </a:rPr>
              <a:t>Far as,</a:t>
            </a:r>
          </a:p>
          <a:p>
            <a:pPr algn="ctr" defTabSz="1219170" eaLnBrk="0" fontAlgn="base" hangingPunct="0">
              <a:spcBef>
                <a:spcPct val="0"/>
              </a:spcBef>
              <a:spcAft>
                <a:spcPct val="0"/>
              </a:spcAft>
            </a:pPr>
            <a:r>
              <a:rPr lang="en-US" sz="5333" b="1" dirty="0">
                <a:solidFill>
                  <a:prstClr val="black"/>
                </a:solidFill>
                <a:latin typeface="Arial" pitchFamily="34" charset="0"/>
                <a:cs typeface="Arial" pitchFamily="34" charset="0"/>
              </a:rPr>
              <a:t>far as the curse is found.</a:t>
            </a:r>
          </a:p>
          <a:p>
            <a:pPr defTabSz="1219170" eaLnBrk="0" fontAlgn="base" hangingPunct="0">
              <a:spcBef>
                <a:spcPct val="0"/>
              </a:spcBef>
              <a:spcAft>
                <a:spcPct val="0"/>
              </a:spcAft>
            </a:pPr>
            <a:endParaRPr lang="en-US" sz="4267"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568763144"/>
      </p:ext>
    </p:extLst>
  </p:cSld>
  <p:clrMapOvr>
    <a:masterClrMapping/>
  </p:clrMapOvr>
  <p:transition spd="slow">
    <p:plus/>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1219200" y="870857"/>
            <a:ext cx="11734800" cy="7560596"/>
          </a:xfrm>
          <a:prstGeom prst="rect">
            <a:avLst/>
          </a:prstGeom>
          <a:noFill/>
          <a:ln w="9525">
            <a:noFill/>
            <a:miter lim="800000"/>
            <a:headEnd/>
            <a:tailEnd/>
          </a:ln>
        </p:spPr>
        <p:txBody>
          <a:bodyPr wrap="square">
            <a:spAutoFit/>
          </a:bodyPr>
          <a:lstStyle/>
          <a:p>
            <a:pPr algn="ctr" defTabSz="1219170" fontAlgn="base">
              <a:spcBef>
                <a:spcPct val="0"/>
              </a:spcBef>
              <a:spcAft>
                <a:spcPct val="0"/>
              </a:spcAft>
            </a:pPr>
            <a:r>
              <a:rPr lang="en-US" sz="5867" b="1" dirty="0">
                <a:solidFill>
                  <a:prstClr val="black"/>
                </a:solidFill>
                <a:latin typeface="Arial" pitchFamily="34" charset="0"/>
                <a:cs typeface="Arial" pitchFamily="34" charset="0"/>
              </a:rPr>
              <a:t>(4)</a:t>
            </a:r>
          </a:p>
          <a:p>
            <a:pPr algn="ctr" defTabSz="1219170" fontAlgn="base">
              <a:spcBef>
                <a:spcPct val="0"/>
              </a:spcBef>
              <a:spcAft>
                <a:spcPct val="0"/>
              </a:spcAft>
            </a:pPr>
            <a:r>
              <a:rPr lang="en-US" sz="5333" b="1" dirty="0">
                <a:solidFill>
                  <a:prstClr val="black"/>
                </a:solidFill>
                <a:latin typeface="Arial" pitchFamily="34" charset="0"/>
                <a:cs typeface="Arial" pitchFamily="34" charset="0"/>
              </a:rPr>
              <a:t>He rules the world</a:t>
            </a:r>
          </a:p>
          <a:p>
            <a:pPr algn="ctr" defTabSz="1219170" fontAlgn="base">
              <a:spcBef>
                <a:spcPct val="0"/>
              </a:spcBef>
              <a:spcAft>
                <a:spcPct val="0"/>
              </a:spcAft>
            </a:pPr>
            <a:r>
              <a:rPr lang="en-US" sz="5333" b="1" dirty="0">
                <a:solidFill>
                  <a:prstClr val="black"/>
                </a:solidFill>
                <a:latin typeface="Arial" pitchFamily="34" charset="0"/>
                <a:cs typeface="Arial" pitchFamily="34" charset="0"/>
              </a:rPr>
              <a:t>with truth and grace,</a:t>
            </a:r>
          </a:p>
          <a:p>
            <a:pPr algn="ctr" defTabSz="1219170" fontAlgn="base">
              <a:spcBef>
                <a:spcPct val="0"/>
              </a:spcBef>
              <a:spcAft>
                <a:spcPct val="0"/>
              </a:spcAft>
            </a:pPr>
            <a:r>
              <a:rPr lang="en-US" sz="5333" b="1" dirty="0">
                <a:solidFill>
                  <a:prstClr val="black"/>
                </a:solidFill>
                <a:latin typeface="Arial" pitchFamily="34" charset="0"/>
                <a:cs typeface="Arial" pitchFamily="34" charset="0"/>
              </a:rPr>
              <a:t>And makes the nations prove</a:t>
            </a:r>
          </a:p>
          <a:p>
            <a:pPr algn="ctr" defTabSz="1219170" fontAlgn="base">
              <a:spcBef>
                <a:spcPct val="0"/>
              </a:spcBef>
              <a:spcAft>
                <a:spcPct val="0"/>
              </a:spcAft>
            </a:pPr>
            <a:r>
              <a:rPr lang="en-US" sz="5333" b="1" dirty="0">
                <a:solidFill>
                  <a:prstClr val="black"/>
                </a:solidFill>
                <a:latin typeface="Arial" pitchFamily="34" charset="0"/>
                <a:cs typeface="Arial" pitchFamily="34" charset="0"/>
              </a:rPr>
              <a:t>The glories of His righteousness</a:t>
            </a:r>
          </a:p>
          <a:p>
            <a:pPr algn="ctr" defTabSz="1219170" fontAlgn="base">
              <a:spcBef>
                <a:spcPct val="0"/>
              </a:spcBef>
              <a:spcAft>
                <a:spcPct val="0"/>
              </a:spcAft>
            </a:pPr>
            <a:r>
              <a:rPr lang="en-US" sz="5333" b="1" dirty="0">
                <a:solidFill>
                  <a:prstClr val="black"/>
                </a:solidFill>
                <a:latin typeface="Arial" pitchFamily="34" charset="0"/>
                <a:cs typeface="Arial" pitchFamily="34" charset="0"/>
              </a:rPr>
              <a:t>And wonders of His love,</a:t>
            </a:r>
          </a:p>
          <a:p>
            <a:pPr algn="ctr" defTabSz="1219170" fontAlgn="base">
              <a:spcBef>
                <a:spcPct val="0"/>
              </a:spcBef>
              <a:spcAft>
                <a:spcPct val="0"/>
              </a:spcAft>
            </a:pPr>
            <a:r>
              <a:rPr lang="en-US" sz="5333" b="1" dirty="0">
                <a:solidFill>
                  <a:prstClr val="black"/>
                </a:solidFill>
                <a:latin typeface="Arial" pitchFamily="34" charset="0"/>
                <a:cs typeface="Arial" pitchFamily="34" charset="0"/>
              </a:rPr>
              <a:t>And wonders of His love,</a:t>
            </a:r>
          </a:p>
          <a:p>
            <a:pPr algn="ctr" defTabSz="1219170" fontAlgn="base">
              <a:spcBef>
                <a:spcPct val="0"/>
              </a:spcBef>
              <a:spcAft>
                <a:spcPct val="0"/>
              </a:spcAft>
            </a:pPr>
            <a:r>
              <a:rPr lang="en-US" sz="5333" b="1" dirty="0">
                <a:solidFill>
                  <a:prstClr val="black"/>
                </a:solidFill>
                <a:latin typeface="Arial" pitchFamily="34" charset="0"/>
                <a:cs typeface="Arial" pitchFamily="34" charset="0"/>
              </a:rPr>
              <a:t>And wonders,</a:t>
            </a:r>
          </a:p>
          <a:p>
            <a:pPr algn="ctr" defTabSz="1219170" fontAlgn="base">
              <a:spcBef>
                <a:spcPct val="0"/>
              </a:spcBef>
              <a:spcAft>
                <a:spcPct val="0"/>
              </a:spcAft>
            </a:pPr>
            <a:r>
              <a:rPr lang="en-US" sz="5333" b="1" dirty="0">
                <a:solidFill>
                  <a:prstClr val="black"/>
                </a:solidFill>
                <a:latin typeface="Arial" pitchFamily="34" charset="0"/>
                <a:cs typeface="Arial" pitchFamily="34" charset="0"/>
              </a:rPr>
              <a:t>wonders of His love.</a:t>
            </a:r>
          </a:p>
        </p:txBody>
      </p:sp>
    </p:spTree>
    <p:extLst>
      <p:ext uri="{BB962C8B-B14F-4D97-AF65-F5344CB8AC3E}">
        <p14:creationId xmlns:p14="http://schemas.microsoft.com/office/powerpoint/2010/main" val="3740386078"/>
      </p:ext>
    </p:extLst>
  </p:cSld>
  <p:clrMapOvr>
    <a:masterClrMapping/>
  </p:clrMapOvr>
  <p:transition spd="slow">
    <p:plu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536FA2C0-5E39-A6CF-C084-43E62A097A0B}"/>
              </a:ext>
            </a:extLst>
          </p:cNvPr>
          <p:cNvSpPr>
            <a:spLocks noGrp="1" noChangeArrowheads="1"/>
          </p:cNvSpPr>
          <p:nvPr>
            <p:ph type="ctrTitle"/>
          </p:nvPr>
        </p:nvSpPr>
        <p:spPr/>
        <p:txBody>
          <a:bodyPr/>
          <a:lstStyle/>
          <a:p>
            <a:pPr eaLnBrk="1" hangingPunct="1"/>
            <a:r>
              <a:rPr lang="en-US" altLang="en-US"/>
              <a:t>   </a:t>
            </a:r>
          </a:p>
        </p:txBody>
      </p:sp>
      <p:sp>
        <p:nvSpPr>
          <p:cNvPr id="5123" name="Rectangle 5">
            <a:extLst>
              <a:ext uri="{FF2B5EF4-FFF2-40B4-BE49-F238E27FC236}">
                <a16:creationId xmlns:a16="http://schemas.microsoft.com/office/drawing/2014/main" id="{9380ACB5-C1DD-5C84-A5C4-630B7AC5C0D9}"/>
              </a:ext>
            </a:extLst>
          </p:cNvPr>
          <p:cNvSpPr>
            <a:spLocks noGrp="1" noChangeArrowheads="1"/>
          </p:cNvSpPr>
          <p:nvPr>
            <p:ph type="subTitle" idx="1"/>
          </p:nvPr>
        </p:nvSpPr>
        <p:spPr>
          <a:xfrm>
            <a:off x="1574800" y="2394856"/>
            <a:ext cx="10668000" cy="6139543"/>
          </a:xfrm>
        </p:spPr>
        <p:txBody>
          <a:bodyPr/>
          <a:lstStyle/>
          <a:p>
            <a:pPr eaLnBrk="1" hangingPunct="1">
              <a:lnSpc>
                <a:spcPct val="80000"/>
              </a:lnSpc>
            </a:pPr>
            <a:r>
              <a:rPr lang="en-US" altLang="en-US" sz="7200" b="1" dirty="0"/>
              <a:t>Go tell it on the mountain, </a:t>
            </a:r>
          </a:p>
          <a:p>
            <a:pPr eaLnBrk="1" hangingPunct="1">
              <a:lnSpc>
                <a:spcPct val="80000"/>
              </a:lnSpc>
            </a:pPr>
            <a:r>
              <a:rPr lang="en-US" altLang="en-US" sz="7200" b="1" dirty="0"/>
              <a:t>Over the hills and everywhere;</a:t>
            </a:r>
          </a:p>
          <a:p>
            <a:pPr eaLnBrk="1" hangingPunct="1">
              <a:lnSpc>
                <a:spcPct val="80000"/>
              </a:lnSpc>
            </a:pPr>
            <a:r>
              <a:rPr lang="en-US" altLang="en-US" sz="7200" b="1" dirty="0"/>
              <a:t>Go tell it on the mountain,</a:t>
            </a:r>
          </a:p>
          <a:p>
            <a:pPr eaLnBrk="1" hangingPunct="1">
              <a:lnSpc>
                <a:spcPct val="80000"/>
              </a:lnSpc>
            </a:pPr>
            <a:r>
              <a:rPr lang="en-US" altLang="en-US" sz="7200" b="1" dirty="0"/>
              <a:t>That Jesus Christ is born.</a:t>
            </a:r>
          </a:p>
        </p:txBody>
      </p:sp>
    </p:spTree>
    <p:extLst>
      <p:ext uri="{BB962C8B-B14F-4D97-AF65-F5344CB8AC3E}">
        <p14:creationId xmlns:p14="http://schemas.microsoft.com/office/powerpoint/2010/main" val="42433120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6000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0369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057400" y="651256"/>
            <a:ext cx="9601200" cy="7668253"/>
          </a:xfrm>
          <a:prstGeom prst="rect">
            <a:avLst/>
          </a:prstGeom>
          <a:noFill/>
          <a:ln w="9525">
            <a:noFill/>
            <a:miter lim="800000"/>
            <a:headEnd/>
            <a:tailEnd/>
          </a:ln>
        </p:spPr>
        <p:txBody>
          <a:bodyPr anchor="ctr">
            <a:spAutoFit/>
          </a:bodyPr>
          <a:lstStyle/>
          <a:p>
            <a:pPr algn="ctr" defTabSz="1028700" fontAlgn="base">
              <a:spcBef>
                <a:spcPct val="0"/>
              </a:spcBef>
              <a:spcAft>
                <a:spcPct val="0"/>
              </a:spcAft>
              <a:tabLst>
                <a:tab pos="0" algn="l"/>
                <a:tab pos="514350" algn="l"/>
                <a:tab pos="642938" algn="l"/>
                <a:tab pos="1028700" algn="l"/>
                <a:tab pos="1285875" algn="l"/>
              </a:tabLst>
            </a:pPr>
            <a:r>
              <a:rPr lang="en-US" sz="4050" b="1" u="sng">
                <a:solidFill>
                  <a:srgbClr val="000000"/>
                </a:solidFill>
                <a:latin typeface="Arial" pitchFamily="34" charset="0"/>
                <a:ea typeface="MS PGothic" pitchFamily="34" charset="-128"/>
                <a:cs typeface="Arial" pitchFamily="34" charset="0"/>
              </a:rPr>
              <a:t>THE PASTORAL BENEDICTION</a:t>
            </a:r>
          </a:p>
          <a:p>
            <a:pPr algn="ctr" defTabSz="1028700" fontAlgn="base">
              <a:spcBef>
                <a:spcPct val="0"/>
              </a:spcBef>
              <a:spcAft>
                <a:spcPct val="0"/>
              </a:spcAft>
              <a:tabLst>
                <a:tab pos="0" algn="l"/>
                <a:tab pos="514350" algn="l"/>
                <a:tab pos="642938" algn="l"/>
                <a:tab pos="1028700" algn="l"/>
                <a:tab pos="1285875" algn="l"/>
              </a:tabLst>
            </a:pPr>
            <a:endParaRPr lang="en-US" sz="405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r>
              <a:rPr lang="en-US" sz="4500" b="1">
                <a:solidFill>
                  <a:srgbClr val="000000"/>
                </a:solidFill>
                <a:latin typeface="Arial" pitchFamily="34" charset="0"/>
                <a:ea typeface="MS PGothic" pitchFamily="34" charset="-128"/>
                <a:cs typeface="Arial" pitchFamily="34" charset="0"/>
              </a:rPr>
              <a:t>God has a plan for you and,</a:t>
            </a:r>
          </a:p>
          <a:p>
            <a:pPr algn="ctr" defTabSz="1028700" fontAlgn="base">
              <a:spcBef>
                <a:spcPct val="0"/>
              </a:spcBef>
              <a:spcAft>
                <a:spcPct val="0"/>
              </a:spcAft>
              <a:tabLst>
                <a:tab pos="0" algn="l"/>
                <a:tab pos="514350" algn="l"/>
                <a:tab pos="642938" algn="l"/>
                <a:tab pos="1028700" algn="l"/>
                <a:tab pos="1285875" algn="l"/>
              </a:tabLst>
            </a:pPr>
            <a:r>
              <a:rPr lang="en-US" sz="4500" b="1">
                <a:solidFill>
                  <a:srgbClr val="000000"/>
                </a:solidFill>
                <a:latin typeface="Arial" pitchFamily="34" charset="0"/>
                <a:ea typeface="MS PGothic" pitchFamily="34" charset="-128"/>
                <a:cs typeface="Arial" pitchFamily="34" charset="0"/>
              </a:rPr>
              <a:t>you are </a:t>
            </a:r>
            <a:r>
              <a:rPr lang="en-US" sz="4500" b="1" u="sng">
                <a:solidFill>
                  <a:srgbClr val="000000"/>
                </a:solidFill>
                <a:latin typeface="Arial" pitchFamily="34" charset="0"/>
                <a:ea typeface="MS PGothic" pitchFamily="34" charset="-128"/>
                <a:cs typeface="Arial" pitchFamily="34" charset="0"/>
              </a:rPr>
              <a:t>EXACTLY</a:t>
            </a:r>
            <a:r>
              <a:rPr lang="en-US" sz="4500" b="1">
                <a:solidFill>
                  <a:srgbClr val="000000"/>
                </a:solidFill>
                <a:latin typeface="Arial" pitchFamily="34" charset="0"/>
                <a:ea typeface="MS PGothic" pitchFamily="34" charset="-128"/>
                <a:cs typeface="Arial" pitchFamily="34" charset="0"/>
              </a:rPr>
              <a:t> where God wants you to be.</a:t>
            </a: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ctr" defTabSz="1028700" fontAlgn="base">
              <a:spcBef>
                <a:spcPct val="0"/>
              </a:spcBef>
              <a:spcAft>
                <a:spcPct val="0"/>
              </a:spcAft>
              <a:tabLst>
                <a:tab pos="0" algn="l"/>
                <a:tab pos="514350" algn="l"/>
                <a:tab pos="642938" algn="l"/>
                <a:tab pos="1028700" algn="l"/>
                <a:tab pos="1285875" algn="l"/>
              </a:tabLst>
            </a:pPr>
            <a:endParaRPr lang="en-US" sz="3600" b="1">
              <a:solidFill>
                <a:srgbClr val="000000"/>
              </a:solidFill>
              <a:latin typeface="Arial" pitchFamily="34" charset="0"/>
              <a:ea typeface="MS PGothic" pitchFamily="34" charset="-128"/>
              <a:cs typeface="Arial" pitchFamily="34" charset="0"/>
            </a:endParaRPr>
          </a:p>
          <a:p>
            <a:pPr algn="just" defTabSz="1028700" fontAlgn="base">
              <a:spcBef>
                <a:spcPct val="0"/>
              </a:spcBef>
              <a:spcAft>
                <a:spcPct val="0"/>
              </a:spcAft>
              <a:tabLst>
                <a:tab pos="0" algn="l"/>
                <a:tab pos="514350" algn="l"/>
                <a:tab pos="642938" algn="l"/>
                <a:tab pos="1028700" algn="l"/>
                <a:tab pos="1285875" algn="l"/>
              </a:tabLst>
            </a:pPr>
            <a:endParaRPr lang="en-US" sz="2430">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714875" y="4914900"/>
            <a:ext cx="4371975" cy="325755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E9E2E2F8-DDDA-5F27-7591-00EE464D9B5D}"/>
              </a:ext>
            </a:extLst>
          </p:cNvPr>
          <p:cNvSpPr>
            <a:spLocks noGrp="1" noChangeArrowheads="1"/>
          </p:cNvSpPr>
          <p:nvPr>
            <p:ph type="ctrTitle"/>
          </p:nvPr>
        </p:nvSpPr>
        <p:spPr/>
        <p:txBody>
          <a:bodyPr/>
          <a:lstStyle/>
          <a:p>
            <a:pPr eaLnBrk="1" hangingPunct="1"/>
            <a:r>
              <a:rPr lang="en-US" altLang="en-US"/>
              <a:t>   </a:t>
            </a:r>
          </a:p>
        </p:txBody>
      </p:sp>
      <p:sp>
        <p:nvSpPr>
          <p:cNvPr id="7171" name="Rectangle 5">
            <a:extLst>
              <a:ext uri="{FF2B5EF4-FFF2-40B4-BE49-F238E27FC236}">
                <a16:creationId xmlns:a16="http://schemas.microsoft.com/office/drawing/2014/main" id="{A7273FAA-E718-F6FE-B442-45303459CF09}"/>
              </a:ext>
            </a:extLst>
          </p:cNvPr>
          <p:cNvSpPr>
            <a:spLocks noGrp="1" noChangeArrowheads="1"/>
          </p:cNvSpPr>
          <p:nvPr>
            <p:ph type="subTitle" idx="1"/>
          </p:nvPr>
        </p:nvSpPr>
        <p:spPr>
          <a:xfrm>
            <a:off x="1574800" y="1828800"/>
            <a:ext cx="10668000" cy="6705600"/>
          </a:xfrm>
        </p:spPr>
        <p:txBody>
          <a:bodyPr/>
          <a:lstStyle/>
          <a:p>
            <a:pPr eaLnBrk="1" hangingPunct="1">
              <a:lnSpc>
                <a:spcPct val="80000"/>
              </a:lnSpc>
            </a:pPr>
            <a:r>
              <a:rPr lang="en-US" altLang="en-US" sz="7200" b="1" dirty="0"/>
              <a:t>Go tell it on the mountain, </a:t>
            </a:r>
          </a:p>
          <a:p>
            <a:pPr eaLnBrk="1" hangingPunct="1">
              <a:lnSpc>
                <a:spcPct val="80000"/>
              </a:lnSpc>
            </a:pPr>
            <a:r>
              <a:rPr lang="en-US" altLang="en-US" sz="7200" b="1" dirty="0"/>
              <a:t>Over the hills and everywhere;</a:t>
            </a:r>
          </a:p>
          <a:p>
            <a:pPr eaLnBrk="1" hangingPunct="1">
              <a:lnSpc>
                <a:spcPct val="80000"/>
              </a:lnSpc>
            </a:pPr>
            <a:r>
              <a:rPr lang="en-US" altLang="en-US" sz="7200" b="1" dirty="0"/>
              <a:t>Go tell it on the mountain,</a:t>
            </a:r>
          </a:p>
          <a:p>
            <a:pPr eaLnBrk="1" hangingPunct="1">
              <a:lnSpc>
                <a:spcPct val="80000"/>
              </a:lnSpc>
            </a:pPr>
            <a:r>
              <a:rPr lang="en-US" altLang="en-US" sz="7200" b="1" dirty="0"/>
              <a:t>That Jesus Christ is born.</a:t>
            </a:r>
          </a:p>
        </p:txBody>
      </p:sp>
    </p:spTree>
    <p:extLst>
      <p:ext uri="{BB962C8B-B14F-4D97-AF65-F5344CB8AC3E}">
        <p14:creationId xmlns:p14="http://schemas.microsoft.com/office/powerpoint/2010/main" val="378449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505BBB38-E9BF-B4B1-6DB7-F9136ECCC51F}"/>
              </a:ext>
            </a:extLst>
          </p:cNvPr>
          <p:cNvSpPr>
            <a:spLocks noGrp="1" noChangeArrowheads="1"/>
          </p:cNvSpPr>
          <p:nvPr>
            <p:ph type="ctrTitle"/>
          </p:nvPr>
        </p:nvSpPr>
        <p:spPr/>
        <p:txBody>
          <a:bodyPr/>
          <a:lstStyle/>
          <a:p>
            <a:pPr eaLnBrk="1" hangingPunct="1"/>
            <a:r>
              <a:rPr lang="en-US" altLang="en-US"/>
              <a:t>  </a:t>
            </a:r>
          </a:p>
        </p:txBody>
      </p:sp>
      <p:sp>
        <p:nvSpPr>
          <p:cNvPr id="9219" name="Rectangle 5">
            <a:extLst>
              <a:ext uri="{FF2B5EF4-FFF2-40B4-BE49-F238E27FC236}">
                <a16:creationId xmlns:a16="http://schemas.microsoft.com/office/drawing/2014/main" id="{0874B8AE-B5D8-5594-64A5-10747D9E6EF1}"/>
              </a:ext>
            </a:extLst>
          </p:cNvPr>
          <p:cNvSpPr>
            <a:spLocks noGrp="1" noChangeArrowheads="1"/>
          </p:cNvSpPr>
          <p:nvPr>
            <p:ph type="subTitle" idx="1"/>
          </p:nvPr>
        </p:nvSpPr>
        <p:spPr>
          <a:xfrm>
            <a:off x="1473200" y="508000"/>
            <a:ext cx="10871200" cy="8229600"/>
          </a:xfrm>
        </p:spPr>
        <p:txBody>
          <a:bodyPr/>
          <a:lstStyle/>
          <a:p>
            <a:pPr eaLnBrk="1" hangingPunct="1"/>
            <a:r>
              <a:rPr lang="en-US" altLang="en-US" sz="4800" b="1"/>
              <a:t>Verse 1</a:t>
            </a:r>
          </a:p>
          <a:p>
            <a:pPr eaLnBrk="1" hangingPunct="1"/>
            <a:r>
              <a:rPr lang="en-US" altLang="en-US" sz="7200" b="1"/>
              <a:t>While shepherds kept their watching O’er silent flocks by night,</a:t>
            </a:r>
          </a:p>
          <a:p>
            <a:pPr eaLnBrk="1" hangingPunct="1"/>
            <a:r>
              <a:rPr lang="en-US" altLang="en-US" sz="7200" b="1"/>
              <a:t>Behold, throughout the heavens</a:t>
            </a:r>
          </a:p>
          <a:p>
            <a:pPr eaLnBrk="1" hangingPunct="1"/>
            <a:r>
              <a:rPr lang="en-US" altLang="en-US" sz="7200" b="1"/>
              <a:t>There shone a holy light</a:t>
            </a:r>
          </a:p>
        </p:txBody>
      </p:sp>
    </p:spTree>
    <p:extLst>
      <p:ext uri="{BB962C8B-B14F-4D97-AF65-F5344CB8AC3E}">
        <p14:creationId xmlns:p14="http://schemas.microsoft.com/office/powerpoint/2010/main" val="4134847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8E21000-9D18-011C-133F-AF6339CB1A9F}"/>
              </a:ext>
            </a:extLst>
          </p:cNvPr>
          <p:cNvSpPr>
            <a:spLocks noGrp="1" noChangeArrowheads="1"/>
          </p:cNvSpPr>
          <p:nvPr>
            <p:ph type="ctrTitle"/>
          </p:nvPr>
        </p:nvSpPr>
        <p:spPr/>
        <p:txBody>
          <a:bodyPr/>
          <a:lstStyle/>
          <a:p>
            <a:pPr eaLnBrk="1" hangingPunct="1"/>
            <a:r>
              <a:rPr lang="en-US" altLang="en-US"/>
              <a:t>  </a:t>
            </a:r>
          </a:p>
        </p:txBody>
      </p:sp>
      <p:sp>
        <p:nvSpPr>
          <p:cNvPr id="11267" name="Rectangle 3">
            <a:extLst>
              <a:ext uri="{FF2B5EF4-FFF2-40B4-BE49-F238E27FC236}">
                <a16:creationId xmlns:a16="http://schemas.microsoft.com/office/drawing/2014/main" id="{C6A4ED2F-9095-D2E4-5331-23C97C68356F}"/>
              </a:ext>
            </a:extLst>
          </p:cNvPr>
          <p:cNvSpPr>
            <a:spLocks noGrp="1" noChangeArrowheads="1"/>
          </p:cNvSpPr>
          <p:nvPr>
            <p:ph type="subTitle" idx="1"/>
          </p:nvPr>
        </p:nvSpPr>
        <p:spPr>
          <a:xfrm>
            <a:off x="1574800" y="2046514"/>
            <a:ext cx="10668000" cy="6691086"/>
          </a:xfrm>
        </p:spPr>
        <p:txBody>
          <a:bodyPr/>
          <a:lstStyle/>
          <a:p>
            <a:pPr eaLnBrk="1" hangingPunct="1">
              <a:lnSpc>
                <a:spcPct val="80000"/>
              </a:lnSpc>
            </a:pPr>
            <a:r>
              <a:rPr lang="en-US" altLang="en-US" sz="7200" b="1" dirty="0"/>
              <a:t>Go tell it on the mountain, </a:t>
            </a:r>
          </a:p>
          <a:p>
            <a:pPr eaLnBrk="1" hangingPunct="1">
              <a:lnSpc>
                <a:spcPct val="80000"/>
              </a:lnSpc>
            </a:pPr>
            <a:r>
              <a:rPr lang="en-US" altLang="en-US" sz="7200" b="1" dirty="0"/>
              <a:t>Over the hills and everywhere;</a:t>
            </a:r>
          </a:p>
          <a:p>
            <a:pPr eaLnBrk="1" hangingPunct="1">
              <a:lnSpc>
                <a:spcPct val="80000"/>
              </a:lnSpc>
            </a:pPr>
            <a:r>
              <a:rPr lang="en-US" altLang="en-US" sz="7200" b="1" dirty="0"/>
              <a:t>Go tell it on the mountain,</a:t>
            </a:r>
          </a:p>
          <a:p>
            <a:pPr eaLnBrk="1" hangingPunct="1">
              <a:lnSpc>
                <a:spcPct val="80000"/>
              </a:lnSpc>
            </a:pPr>
            <a:r>
              <a:rPr lang="en-US" altLang="en-US" sz="7200" b="1" dirty="0"/>
              <a:t>That Jesus Christ is born.</a:t>
            </a:r>
          </a:p>
        </p:txBody>
      </p:sp>
    </p:spTree>
    <p:extLst>
      <p:ext uri="{BB962C8B-B14F-4D97-AF65-F5344CB8AC3E}">
        <p14:creationId xmlns:p14="http://schemas.microsoft.com/office/powerpoint/2010/main" val="2776895877"/>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6195</TotalTime>
  <Words>1614</Words>
  <Application>Microsoft Office PowerPoint</Application>
  <PresentationFormat>Custom</PresentationFormat>
  <Paragraphs>224</Paragraphs>
  <Slides>62</Slides>
  <Notes>23</Notes>
  <HiddenSlides>0</HiddenSlides>
  <MMClips>0</MMClips>
  <ScaleCrop>false</ScaleCrop>
  <HeadingPairs>
    <vt:vector size="6" baseType="variant">
      <vt:variant>
        <vt:lpstr>Fonts Used</vt:lpstr>
      </vt:variant>
      <vt:variant>
        <vt:i4>10</vt:i4>
      </vt:variant>
      <vt:variant>
        <vt:lpstr>Theme</vt:lpstr>
      </vt:variant>
      <vt:variant>
        <vt:i4>12</vt:i4>
      </vt:variant>
      <vt:variant>
        <vt:lpstr>Slide Titles</vt:lpstr>
      </vt:variant>
      <vt:variant>
        <vt:i4>62</vt:i4>
      </vt:variant>
    </vt:vector>
  </HeadingPairs>
  <TitlesOfParts>
    <vt:vector size="84" baseType="lpstr">
      <vt:lpstr>MS PGothic</vt:lpstr>
      <vt:lpstr>Amasis MT Pro Black</vt:lpstr>
      <vt:lpstr>Arial</vt:lpstr>
      <vt:lpstr>Arial Rounded MT Bold</vt:lpstr>
      <vt:lpstr>Baguet Script</vt:lpstr>
      <vt:lpstr>Bernard MT Condensed</vt:lpstr>
      <vt:lpstr>Calibri</vt:lpstr>
      <vt:lpstr>Calibri Light</vt:lpstr>
      <vt:lpstr>Times</vt:lpstr>
      <vt:lpstr>Times New Roman</vt:lpstr>
      <vt:lpstr>3_Office Theme</vt:lpstr>
      <vt:lpstr>4_Office Theme</vt:lpstr>
      <vt:lpstr>6_Office Theme</vt:lpstr>
      <vt:lpstr>7_Office Theme</vt:lpstr>
      <vt:lpstr>Office 2013 - 2022 Theme</vt:lpstr>
      <vt:lpstr>Default Design</vt:lpstr>
      <vt:lpstr>Office Theme</vt:lpstr>
      <vt:lpstr>2_Default Design</vt:lpstr>
      <vt:lpstr>1_Default Design</vt:lpstr>
      <vt:lpstr>1_Office Theme</vt:lpstr>
      <vt:lpstr>2_Office Theme</vt:lpstr>
      <vt:lpstr>5_Office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Go Tell It on the Mountain  HYMN 258</vt:lpstr>
      <vt:lpstr>   </vt:lpstr>
      <vt:lpstr>   </vt:lpstr>
      <vt:lpstr>  </vt:lpstr>
      <vt:lpstr>  </vt:lpstr>
      <vt:lpstr>  </vt:lpstr>
      <vt:lpstr>  </vt:lpstr>
      <vt:lpstr>  </vt:lpstr>
      <vt:lpstr>  </vt:lpstr>
      <vt:lpstr>   </vt:lpstr>
      <vt:lpstr>PowerPoint Presentation</vt:lpstr>
      <vt:lpstr>WELCOME</vt:lpstr>
      <vt:lpstr>Reading and Lighting of Advent Candle:    Les and Mauvaleen Jones  </vt:lpstr>
      <vt:lpstr>PowerPoint Presentation</vt:lpstr>
      <vt:lpstr>Call to Worship:                      Deacon David Smukala, Liturgist (from Luke 1.46-55)    </vt:lpstr>
      <vt:lpstr> Liturgist:  My soul magnifies the Lord, and my spirit rejoices in God my Savior  . . .  for He who is mighty has done great things for me, and holy is His name. </vt:lpstr>
      <vt:lpstr>People:  And His mercy is for those who fear Him from generation to generation . . . </vt:lpstr>
      <vt:lpstr>People: He has helped His servant Israel, in remembrance of His mercy, as He spoke to our fathers, to Abraham and to His offspring forever.</vt:lpstr>
      <vt:lpstr>Choir  “ Birthday of a King “</vt:lpstr>
      <vt:lpstr>Angels We Have Heard on High</vt:lpstr>
      <vt:lpstr>PowerPoint Presentation</vt:lpstr>
      <vt:lpstr>PowerPoint Presentation</vt:lpstr>
      <vt:lpstr>PowerPoint Presentation</vt:lpstr>
      <vt:lpstr>PowerPoint Presentation</vt:lpstr>
      <vt:lpstr>  </vt:lpstr>
      <vt:lpstr>Advent Prayer:   Ann Buyze, Liturgist</vt:lpstr>
      <vt:lpstr>Dear Heavenly Father,  Help me to hear your voice.  Send your Presence to me once again.  Give me the courage to accept being your beloved.  Give me courage to choose joy. </vt:lpstr>
      <vt:lpstr>I need you now this Christmas season.  Be born in me again. Today. In Jesus' name I pray… Lord, hear our prayers.</vt:lpstr>
      <vt:lpstr>A Moment for Silent Confession and Prayer</vt:lpstr>
      <vt:lpstr>Words of Assurance and Pardon of the Gospel </vt:lpstr>
      <vt:lpstr>Liturgist:   In Him was life, and the life was the light of men. The light shines in the darkness, and the darkness has not overcome it.  (John 1.4-5)</vt:lpstr>
      <vt:lpstr>Joyful, Joyful,  We Adore You  Hymn # 271</vt:lpstr>
      <vt:lpstr>Joyful, joyful, we adore Thee, God of glory, Lord of light; Angels lifting praise before you Sing thro’out this holy night. In a manger lies a Baby- Child of Mary, Son of God. Voices joined in joyful chorus Praise You for Your gift of love.</vt:lpstr>
      <vt:lpstr>All Your works declare Your Glory; All creation joins to sing. Praise resounds as earth rejoices In the birth of Christ the King. Shepards kneel before the infant, Trumpets sound and anthems raise As with joy our hearts are lifted, Joined in wonder, love, and praise</vt:lpstr>
      <vt:lpstr>PowerPoint Presentation</vt:lpstr>
      <vt:lpstr>Angels from the Realms of Glory  Hymn # 259</vt:lpstr>
      <vt:lpstr>Angels from the realms of glory,  Wing your flight o’er all the earth; Ye who sang creation’s story, Now proclaim Messiah’s birth:  Come and worship, come and worship, Worship Christ , the newborn King. </vt:lpstr>
      <vt:lpstr>Shepherds in the fields abiding, Watching o’er your flocks by night, God with man is now residing, Yonder shines the infant Light:  Come and worship, come and worship, Worship Christ , the newborn King. </vt:lpstr>
      <vt:lpstr>Sages, leave your contemplations, Brighter visions beam afar; Seek the great Desire of nations, Ye have seen his natal star:  Come and worship, come and worship, Worship Christ , the newborn King. </vt:lpstr>
      <vt:lpstr>Saints before the altar bending, Watching long in hope and fear, Suddenly the Lord, descending, In his temple shall appear:  Come and worship, come and worship, Worship Christ , the newborn King. </vt:lpstr>
      <vt:lpstr>Tho’  an infant now we view Him, He will share His Father’s throne; Gather all the nations to Him; Every knee shall then bow down.  Come and worship, come and worship Worship Christ the new born king</vt:lpstr>
      <vt:lpstr>PowerPoint Presentation</vt:lpstr>
      <vt:lpstr>Teaching Moment  Pastor Dustin    Advent Teaching Series   </vt:lpstr>
      <vt:lpstr>PowerPoint Presentation</vt:lpstr>
      <vt:lpstr>OFFERTORY</vt:lpstr>
      <vt:lpstr>Offsite contributions can be made via Tithely.com the instructions are on our website bayshoregardenscommunitychurch.com or  checks can be mailed to 6228 26th street west Bradenton FL 34207</vt:lpstr>
      <vt:lpstr>PowerPoint Presentation</vt:lpstr>
      <vt:lpstr>   Doxology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283</cp:revision>
  <dcterms:created xsi:type="dcterms:W3CDTF">2021-03-31T13:56:44Z</dcterms:created>
  <dcterms:modified xsi:type="dcterms:W3CDTF">2024-12-15T14:02:19Z</dcterms:modified>
</cp:coreProperties>
</file>