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slideLayouts/slideLayout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36" r:id="rId2"/>
    <p:sldMasterId id="2147484174" r:id="rId3"/>
    <p:sldMasterId id="2147484184" r:id="rId4"/>
    <p:sldMasterId id="2147484591" r:id="rId5"/>
    <p:sldMasterId id="2147484633" r:id="rId6"/>
    <p:sldMasterId id="2147484648" r:id="rId7"/>
    <p:sldMasterId id="2147484651" r:id="rId8"/>
    <p:sldMasterId id="2147484654" r:id="rId9"/>
    <p:sldMasterId id="2147484657" r:id="rId10"/>
    <p:sldMasterId id="2147484661" r:id="rId11"/>
  </p:sldMasterIdLst>
  <p:notesMasterIdLst>
    <p:notesMasterId r:id="rId64"/>
  </p:notesMasterIdLst>
  <p:sldIdLst>
    <p:sldId id="2920" r:id="rId12"/>
    <p:sldId id="610" r:id="rId13"/>
    <p:sldId id="469" r:id="rId14"/>
    <p:sldId id="470" r:id="rId15"/>
    <p:sldId id="257" r:id="rId16"/>
    <p:sldId id="258" r:id="rId17"/>
    <p:sldId id="259" r:id="rId18"/>
    <p:sldId id="263" r:id="rId19"/>
    <p:sldId id="260" r:id="rId20"/>
    <p:sldId id="3457" r:id="rId21"/>
    <p:sldId id="262" r:id="rId22"/>
    <p:sldId id="3458" r:id="rId23"/>
    <p:sldId id="3459" r:id="rId24"/>
    <p:sldId id="3460" r:id="rId25"/>
    <p:sldId id="3461" r:id="rId26"/>
    <p:sldId id="3462" r:id="rId27"/>
    <p:sldId id="3463" r:id="rId28"/>
    <p:sldId id="3464" r:id="rId29"/>
    <p:sldId id="264" r:id="rId30"/>
    <p:sldId id="1986" r:id="rId31"/>
    <p:sldId id="3465" r:id="rId32"/>
    <p:sldId id="3466" r:id="rId33"/>
    <p:sldId id="3467" r:id="rId34"/>
    <p:sldId id="3468" r:id="rId35"/>
    <p:sldId id="3469" r:id="rId36"/>
    <p:sldId id="3470" r:id="rId37"/>
    <p:sldId id="3471" r:id="rId38"/>
    <p:sldId id="3472" r:id="rId39"/>
    <p:sldId id="3483" r:id="rId40"/>
    <p:sldId id="427" r:id="rId41"/>
    <p:sldId id="2778" r:id="rId42"/>
    <p:sldId id="3473" r:id="rId43"/>
    <p:sldId id="3474" r:id="rId44"/>
    <p:sldId id="3475" r:id="rId45"/>
    <p:sldId id="3476" r:id="rId46"/>
    <p:sldId id="3477" r:id="rId47"/>
    <p:sldId id="3478" r:id="rId48"/>
    <p:sldId id="454" r:id="rId49"/>
    <p:sldId id="455" r:id="rId50"/>
    <p:sldId id="1001" r:id="rId51"/>
    <p:sldId id="1943" r:id="rId52"/>
    <p:sldId id="3447" r:id="rId53"/>
    <p:sldId id="3398" r:id="rId54"/>
    <p:sldId id="3399" r:id="rId55"/>
    <p:sldId id="3400" r:id="rId56"/>
    <p:sldId id="3479" r:id="rId57"/>
    <p:sldId id="3480" r:id="rId58"/>
    <p:sldId id="3481" r:id="rId59"/>
    <p:sldId id="3482" r:id="rId60"/>
    <p:sldId id="261" r:id="rId61"/>
    <p:sldId id="3456" r:id="rId62"/>
    <p:sldId id="464" r:id="rId63"/>
  </p:sldIdLst>
  <p:sldSz cx="13716000" cy="9144000"/>
  <p:notesSz cx="6858000" cy="9144000"/>
  <p:defaultTextStyle>
    <a:defPPr>
      <a:defRPr lang="en-US"/>
    </a:defPPr>
    <a:lvl1pPr marL="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09" autoAdjust="0"/>
    <p:restoredTop sz="94660" autoAdjust="0"/>
  </p:normalViewPr>
  <p:slideViewPr>
    <p:cSldViewPr snapToGrid="0">
      <p:cViewPr varScale="1">
        <p:scale>
          <a:sx n="22" d="100"/>
          <a:sy n="22" d="100"/>
        </p:scale>
        <p:origin x="60" y="1338"/>
      </p:cViewPr>
      <p:guideLst>
        <p:guide orient="horz" pos="2880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83A7C-722E-41CC-B3C0-A249950A62F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E36F0-4A1E-432E-878D-796833E1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B80A219-E09F-14B2-A745-610CA87495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592416-C2A1-419E-B3E3-ABC9FACEF9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2594E90-7DF7-6240-195A-FEF54040861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F5854CA-C782-6F67-63F6-A71A807E2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743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1C754-A230-412C-B487-6807271E18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482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3E1CA-954A-4E8F-94E6-12AD79466D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572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07AC5A-DFC9-402C-B0F5-4F35BC16C58D}" type="slidenum">
              <a:rPr lang="en-US">
                <a:solidFill>
                  <a:prstClr val="black"/>
                </a:solidFill>
                <a:cs typeface="Arial" charset="0"/>
              </a:rPr>
              <a:pPr>
                <a:defRPr/>
              </a:pPr>
              <a:t>52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8F6CB68-DB84-CE89-8354-24B7837A4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4046A-7A2E-463A-8C4A-C816CFCE46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D524825-6B2D-8BC8-7EF1-B3A2D5DBDD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796A53D-1C84-D5ED-DC05-836EA236B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77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62A211C-D88F-F506-6079-1443638A0B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587729-F971-493F-A8B2-D13A23371A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D11CB09-EE9E-F015-9DD4-52BCA29B34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49D00BE-1A0F-F80C-B9DD-F0D1AC961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20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D6BA5D2-EF90-86A2-6574-DC59CB07D3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6D9510-B2DC-4CCA-AB8C-0E8868168F1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7EB8A5C-4830-E0A7-B598-922508ACD7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BA78785-955A-0C3D-54CB-9B4F07152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20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C380F73-7EBB-1C94-1D51-52E395D76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61C3E7-F235-49CE-859F-ACE8671940E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B5653E8-117A-19FD-2C79-A24A9910F2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6D541D9-39A0-6A21-1DAF-144CC9E2B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776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6FE971A0-E11F-81AD-061D-1ACFA4D5D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E89DC8-078C-4D59-9D2A-CF012F9458B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98168A0-3B52-DCE8-FB43-95320CC4BA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ACA5BDA-CA12-13A9-8849-7EF44E539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760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D9D974-F010-4959-A42F-69CBCF5A95B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19D66-C6BC-4884-B69C-7CCC69E932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77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3FAE3-B8A1-4006-9D56-E2CD88420E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64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A447-071E-4BED-9899-B89530D72B63}" type="datetimeFigureOut">
              <a:rPr lang="en-US"/>
              <a:pPr>
                <a:defRPr/>
              </a:pPr>
              <a:t>12/8/2024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331C-5AF4-42A7-8D9C-B3B3F8FE9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6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2241551"/>
            <a:ext cx="580251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2241551"/>
            <a:ext cx="58310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1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0A447-071E-4BED-9899-B89530D72B63}" type="datetimeFigureOut">
              <a:rPr lang="en-US" smtClean="0"/>
              <a:pPr>
                <a:defRPr/>
              </a:pPr>
              <a:t>12/8/2024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E331C-5AF4-42A7-8D9C-B3B3F8FE9F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90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67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9"/>
            <a:ext cx="6943725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77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316569"/>
            <a:ext cx="6943725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07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1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14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321C5-D2F4-DF06-EAAE-4AF677430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7A50CC-CEA7-948E-8358-FD5D0F5DC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973250-4D8E-E754-17F7-531D2B0F5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5873696F-7099-49E2-B1D1-D63E576DF2B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89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D232B4-2112-62C9-C5EF-41569F354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FA1286-E2E1-CF05-84FB-2ACC0C7D35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157921-30EC-BD43-6986-49298D47D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47E9344-DF16-4B14-BC6E-6245CA1E7573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66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278524C5-7147-4AF1-88E1-9B1A054949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3B8C5B-1392-4BEF-970B-75AC38020E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1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758BA-DDED-428C-B670-384008085FC2}" type="datetimeFigureOut">
              <a:rPr lang="en-US"/>
              <a:pPr>
                <a:defRPr/>
              </a:pPr>
              <a:t>12/8/2024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862C-22B6-45D5-887A-A7913DBF9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278524C5-7147-4AF1-88E1-9B1A054949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3B8C5B-1392-4BEF-970B-75AC38020E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64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FCF63E1-9A11-4EB1-B897-21890751B4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87DBE3A-4898-4DC7-8781-78E0361D1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69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FCF63E1-9A11-4EB1-B897-21890751B4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87DBE3A-4898-4DC7-8781-78E0361D1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00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8700"/>
            <a:fld id="{A4FC214A-7628-4067-998D-54CF56431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87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8700"/>
            <a:fld id="{7050D7EB-9F43-4CA1-AFAA-DA48095EC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84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8700"/>
            <a:fld id="{A4FC214A-7628-4067-998D-54CF56431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87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8700"/>
            <a:fld id="{7050D7EB-9F43-4CA1-AFAA-DA48095EC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93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23BAAB-02C9-C846-79B3-52A547BC5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65549D-C58E-7992-C35F-ED61AA6960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AFF741-1E64-8B9D-87E9-06DCD7768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44D29CCB-C616-4E33-B239-5B0D5284122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64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DBF620-DD31-47CE-5735-B04F3ED67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55A943E-2FCF-AC1A-ADC7-AD5AA10E59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45DCEF-8F18-CD04-ECE9-B2C9E45C2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2CF34159-BBA1-4338-A31A-1E7BA3F90F80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96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6C7E479B-BCDF-4F99-A0D6-A8BBB0B48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12/8/2024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2B6A73FA-7C98-48C3-B7B3-07E50E980D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0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9C800B0-7B37-41C5-8D51-55BB2B986D5D}" type="datetimeFigureOut">
              <a:rPr lang="en-US"/>
              <a:pPr>
                <a:defRPr/>
              </a:pPr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764EC362-6D5C-42EF-8A7B-FF349380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A447-071E-4BED-9899-B89530D72B63}" type="datetimeFigureOut">
              <a:rPr lang="en-US" smtClean="0"/>
              <a:pPr>
                <a:defRPr/>
              </a:pPr>
              <a:t>12/8/2024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331C-5AF4-42A7-8D9C-B3B3F8FE9F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3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9C800B0-7B37-41C5-8D51-55BB2B986D5D}" type="datetimeFigureOut">
              <a:rPr lang="en-US" smtClean="0"/>
              <a:pPr>
                <a:defRPr/>
              </a:pPr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764EC362-6D5C-42EF-8A7B-FF349380AE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8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496484"/>
            <a:ext cx="116586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0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3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2279653"/>
            <a:ext cx="1183005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6119286"/>
            <a:ext cx="1183005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4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4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flickr.com/photos/chicks57/1389168277/in/pool-wingedfantasies/" TargetMode="Externa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366184"/>
            <a:ext cx="1234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33602"/>
            <a:ext cx="123444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6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1028700" fontAlgn="base">
              <a:spcBef>
                <a:spcPct val="0"/>
              </a:spcBef>
              <a:spcAft>
                <a:spcPct val="0"/>
              </a:spcAft>
              <a:defRPr/>
            </a:pPr>
            <a:fld id="{BAD0958A-BBC0-4C8A-9E1D-4D51041D464F}" type="datetimeFigureOut">
              <a:rPr lang="en-US" smtClean="0"/>
              <a:pPr defTabSz="10287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6"/>
            <a:ext cx="4343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10287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6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1028700" fontAlgn="base">
              <a:spcBef>
                <a:spcPct val="0"/>
              </a:spcBef>
              <a:spcAft>
                <a:spcPct val="0"/>
              </a:spcAft>
              <a:defRPr/>
            </a:pPr>
            <a:fld id="{8FB26AFD-2468-4690-BEC3-D024BEC52AF4}" type="slidenum">
              <a:rPr lang="en-US" smtClean="0"/>
              <a:pPr defTabSz="10287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6pPr>
      <a:lvl7pPr marL="102870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7pPr>
      <a:lvl8pPr marL="154305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8pPr>
      <a:lvl9pPr marL="205740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B524EFF-2FD4-9114-8095-61B74BDC3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28700" y="812800"/>
            <a:ext cx="11658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E23C0F-FA6D-1EE3-D416-8102140CD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2641600"/>
            <a:ext cx="11658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CB6341E-964A-97C6-3066-E4AFDF9030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8700" y="8331200"/>
            <a:ext cx="2857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6ACC4C3-F50F-8940-F02C-B4DAD617CD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6300" y="83312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10E567-EB77-8D03-ABEE-6C827DD52C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8331200"/>
            <a:ext cx="2857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fld id="{42BA2B35-6CFA-47BC-A0D7-273A48D9A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30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pitchFamily="18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E4F7FA"/>
            </a:gs>
            <a:gs pos="87000">
              <a:srgbClr val="E4F7FA"/>
            </a:gs>
            <a:gs pos="100000">
              <a:srgbClr val="959595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366184"/>
            <a:ext cx="1234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33601"/>
            <a:ext cx="123444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4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F39EDD-289B-4F3B-9ACA-242DBA1956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4"/>
            <a:ext cx="4343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4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CC68BD-7842-472D-A125-DB99C5CC4C89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1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366184"/>
            <a:ext cx="1234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33602"/>
            <a:ext cx="123444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6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1028700">
              <a:defRPr/>
            </a:pPr>
            <a:fld id="{7F6F31B6-C839-4C65-BC16-623824C7E51B}" type="datetimeFigureOut">
              <a:rPr lang="en-US" smtClean="0"/>
              <a:pPr defTabSz="1028700">
                <a:defRPr/>
              </a:pPr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6"/>
            <a:ext cx="4343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10287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6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1028700">
              <a:defRPr/>
            </a:pPr>
            <a:fld id="{D55A7A56-39C3-40AE-81BB-EA9DE2EB8423}" type="slidenum">
              <a:rPr lang="en-US" smtClean="0"/>
              <a:pPr defTabSz="102870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6pPr>
      <a:lvl7pPr marL="102870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7pPr>
      <a:lvl8pPr marL="154305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8pPr>
      <a:lvl9pPr marL="205740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366189"/>
            <a:ext cx="1234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33611"/>
            <a:ext cx="12344400" cy="603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66"/>
            <a:ext cx="3200400" cy="486831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l" defTabSz="460113" fontAlgn="base">
              <a:spcBef>
                <a:spcPct val="0"/>
              </a:spcBef>
              <a:spcAft>
                <a:spcPct val="0"/>
              </a:spcAft>
              <a:defRPr sz="668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AD0958A-BBC0-4C8A-9E1D-4D51041D464F}" type="datetimeFigureOut">
              <a:rPr lang="en-US" smtClean="0"/>
              <a:pPr>
                <a:defRPr/>
              </a:pPr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66"/>
            <a:ext cx="4343400" cy="486831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ctr" defTabSz="460113" fontAlgn="base">
              <a:spcBef>
                <a:spcPct val="0"/>
              </a:spcBef>
              <a:spcAft>
                <a:spcPct val="0"/>
              </a:spcAft>
              <a:defRPr sz="668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66"/>
            <a:ext cx="3200400" cy="486831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r" defTabSz="460113" fontAlgn="base">
              <a:spcBef>
                <a:spcPct val="0"/>
              </a:spcBef>
              <a:spcAft>
                <a:spcPct val="0"/>
              </a:spcAft>
              <a:defRPr sz="668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FB26AFD-2468-4690-BEC3-D024BEC52A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4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9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5pPr>
      <a:lvl6pPr marL="230037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6pPr>
      <a:lvl7pPr marL="460113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7pPr>
      <a:lvl8pPr marL="690165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8pPr>
      <a:lvl9pPr marL="920212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9pPr>
    </p:titleStyle>
    <p:bodyStyle>
      <a:lvl1pPr marL="172538" indent="-1725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373838" indent="-1438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575132" indent="-1150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37" kern="1200">
          <a:solidFill>
            <a:schemeClr val="tx1"/>
          </a:solidFill>
          <a:latin typeface="+mn-lt"/>
          <a:ea typeface="+mn-ea"/>
          <a:cs typeface="+mn-cs"/>
        </a:defRPr>
      </a:lvl3pPr>
      <a:lvl4pPr marL="805193" indent="-1150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035244" indent="-1150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265297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495352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1725414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1955446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1pPr>
      <a:lvl2pPr marL="230037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2pPr>
      <a:lvl3pPr marL="460113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3pPr>
      <a:lvl4pPr marL="690165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4pPr>
      <a:lvl5pPr marL="920212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5pPr>
      <a:lvl6pPr marL="1150268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6pPr>
      <a:lvl7pPr marL="1380319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7pPr>
      <a:lvl8pPr marL="1610371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8pPr>
      <a:lvl9pPr marL="1840427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366189"/>
            <a:ext cx="1234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33611"/>
            <a:ext cx="12344400" cy="603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66"/>
            <a:ext cx="3200400" cy="486831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l" defTabSz="460113" fontAlgn="auto">
              <a:spcBef>
                <a:spcPts val="0"/>
              </a:spcBef>
              <a:spcAft>
                <a:spcPts val="0"/>
              </a:spcAft>
              <a:defRPr sz="668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7F6F31B6-C839-4C65-BC16-623824C7E51B}" type="datetimeFigureOut">
              <a:rPr lang="en-US" smtClean="0"/>
              <a:pPr>
                <a:defRPr/>
              </a:pPr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66"/>
            <a:ext cx="4343400" cy="486831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ctr" defTabSz="460113" fontAlgn="auto">
              <a:spcBef>
                <a:spcPts val="0"/>
              </a:spcBef>
              <a:spcAft>
                <a:spcPts val="0"/>
              </a:spcAft>
              <a:defRPr sz="668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66"/>
            <a:ext cx="3200400" cy="486831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r" defTabSz="460113" fontAlgn="auto">
              <a:spcBef>
                <a:spcPts val="0"/>
              </a:spcBef>
              <a:spcAft>
                <a:spcPts val="0"/>
              </a:spcAft>
              <a:defRPr sz="668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55A7A56-39C3-40AE-81BB-EA9DE2EB84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9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9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5pPr>
      <a:lvl6pPr marL="230037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6pPr>
      <a:lvl7pPr marL="460113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7pPr>
      <a:lvl8pPr marL="690165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8pPr>
      <a:lvl9pPr marL="920212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9pPr>
    </p:titleStyle>
    <p:bodyStyle>
      <a:lvl1pPr marL="172538" indent="-1725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373838" indent="-1438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575132" indent="-1150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37" kern="1200">
          <a:solidFill>
            <a:schemeClr val="tx1"/>
          </a:solidFill>
          <a:latin typeface="+mn-lt"/>
          <a:ea typeface="+mn-ea"/>
          <a:cs typeface="+mn-cs"/>
        </a:defRPr>
      </a:lvl3pPr>
      <a:lvl4pPr marL="805193" indent="-1150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035244" indent="-1150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265297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495352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1725414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1955446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1pPr>
      <a:lvl2pPr marL="230037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2pPr>
      <a:lvl3pPr marL="460113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3pPr>
      <a:lvl4pPr marL="690165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4pPr>
      <a:lvl5pPr marL="920212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5pPr>
      <a:lvl6pPr marL="1150268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6pPr>
      <a:lvl7pPr marL="1380319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7pPr>
      <a:lvl8pPr marL="1610371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8pPr>
      <a:lvl9pPr marL="1840427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6"/>
            <a:ext cx="1183005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700" fontAlgn="base">
              <a:spcBef>
                <a:spcPct val="0"/>
              </a:spcBef>
              <a:spcAft>
                <a:spcPct val="0"/>
              </a:spcAft>
              <a:defRPr/>
            </a:pPr>
            <a:fld id="{BAD0958A-BBC0-4C8A-9E1D-4D51041D464F}" type="datetimeFigureOut">
              <a:rPr lang="en-US" smtClean="0"/>
              <a:pPr defTabSz="10287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6"/>
            <a:ext cx="4629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7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700" fontAlgn="base">
              <a:spcBef>
                <a:spcPct val="0"/>
              </a:spcBef>
              <a:spcAft>
                <a:spcPct val="0"/>
              </a:spcAft>
              <a:defRPr/>
            </a:pPr>
            <a:fld id="{8FB26AFD-2468-4690-BEC3-D024BEC52AF4}" type="slidenum">
              <a:rPr lang="en-US" smtClean="0"/>
              <a:pPr defTabSz="10287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FAD10E-CC8F-7F62-E230-11D00AA7B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6184"/>
            <a:ext cx="1234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9A45E0B-A720-B756-B216-D89F14F23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1"/>
            <a:ext cx="123444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C11F286-1C58-C773-A475-1FA562125C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8326967"/>
            <a:ext cx="3200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542EE5-07FA-4675-DAA1-7B5A316853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6300" y="8326967"/>
            <a:ext cx="4343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D077A7-58E2-F738-CB77-905ECEA703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8326967"/>
            <a:ext cx="3200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 smtClean="0"/>
            </a:lvl1pPr>
          </a:lstStyle>
          <a:p>
            <a:pPr>
              <a:defRPr/>
            </a:pPr>
            <a:fld id="{5C66F4DD-BAF9-4081-90C6-6D0100922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5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1"/>
            <a:ext cx="123444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4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24C5-7147-4AF1-88E1-9B1A0549491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4"/>
            <a:ext cx="4343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4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B8C5B-1392-4BEF-970B-75AC3802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2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50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1"/>
            <a:ext cx="123444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4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F63E1-9A11-4EB1-B897-21890751B42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4"/>
            <a:ext cx="4343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4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DBE3A-4898-4DC7-8781-78E0361D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4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2"/>
            <a:ext cx="123444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6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C214A-7628-4067-998D-54CF564310B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6"/>
            <a:ext cx="4343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6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0D7EB-9F43-4CA1-AFAA-DA48095EC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5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6" r:id="rId2"/>
  </p:sldLayoutIdLst>
  <p:txStyles>
    <p:titleStyle>
      <a:lvl1pPr algn="ctr" defTabSz="1028700" rtl="0" eaLnBrk="1" latinLnBrk="0" hangingPunct="1"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0132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51867"/>
            <a:ext cx="10972800" cy="777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20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37141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Arial Black" pitchFamily="34" charset="0"/>
              </a:rPr>
              <a:t>When we’ve been there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Ten thousand years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Bright shining as the sun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We’ve no less days to sing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God’s praise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Than </a:t>
            </a:r>
            <a:r>
              <a:rPr lang="en-US">
                <a:latin typeface="Arial Black" pitchFamily="34" charset="0"/>
              </a:rPr>
              <a:t>when we’d </a:t>
            </a:r>
            <a:r>
              <a:rPr lang="en-US" dirty="0">
                <a:latin typeface="Arial Black" pitchFamily="34" charset="0"/>
              </a:rPr>
              <a:t>first begun</a:t>
            </a:r>
            <a:br>
              <a:rPr lang="en-US" dirty="0">
                <a:latin typeface="Arial Black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8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98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269816"/>
          </a:xfrm>
        </p:spPr>
        <p:txBody>
          <a:bodyPr>
            <a:normAutofit/>
          </a:bodyPr>
          <a:lstStyle/>
          <a:p>
            <a:r>
              <a:rPr lang="en-US" sz="10666" b="1" dirty="0">
                <a:latin typeface="Arial Black" pitchFamily="34" charset="0"/>
              </a:rPr>
              <a:t>Peace Like A River</a:t>
            </a:r>
            <a:br>
              <a:rPr lang="en-US" sz="10666" b="1" dirty="0">
                <a:latin typeface="Arial Black" pitchFamily="34" charset="0"/>
              </a:rPr>
            </a:br>
            <a:br>
              <a:rPr lang="en-US" sz="10666" b="1" dirty="0">
                <a:latin typeface="Arial Black" pitchFamily="34" charset="0"/>
              </a:rPr>
            </a:br>
            <a:r>
              <a:rPr lang="en-US" sz="8000" b="1" dirty="0">
                <a:latin typeface="Arial Black" pitchFamily="34" charset="0"/>
              </a:rPr>
              <a:t>Hymn # 750</a:t>
            </a:r>
            <a:endParaRPr lang="en-US" sz="10666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2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473016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Arial Black" pitchFamily="34" charset="0"/>
              </a:rPr>
              <a:t>I’ve got peace like a river,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peace like a river,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peace like a river in my soul</a:t>
            </a:r>
          </a:p>
        </p:txBody>
      </p:sp>
    </p:spTree>
    <p:extLst>
      <p:ext uri="{BB962C8B-B14F-4D97-AF65-F5344CB8AC3E}">
        <p14:creationId xmlns:p14="http://schemas.microsoft.com/office/powerpoint/2010/main" val="36082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473016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Arial Black" pitchFamily="34" charset="0"/>
              </a:rPr>
              <a:t>I’ve got peace like a river,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peace like a river,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peace like a river in my soul</a:t>
            </a:r>
          </a:p>
        </p:txBody>
      </p:sp>
    </p:spTree>
    <p:extLst>
      <p:ext uri="{BB962C8B-B14F-4D97-AF65-F5344CB8AC3E}">
        <p14:creationId xmlns:p14="http://schemas.microsoft.com/office/powerpoint/2010/main" val="2320260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269816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Arial Black" pitchFamily="34" charset="0"/>
              </a:rPr>
              <a:t>I’ve got love like an ocean,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love like an ocean,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love like an ocean in my soul.</a:t>
            </a:r>
          </a:p>
        </p:txBody>
      </p:sp>
    </p:spTree>
    <p:extLst>
      <p:ext uri="{BB962C8B-B14F-4D97-AF65-F5344CB8AC3E}">
        <p14:creationId xmlns:p14="http://schemas.microsoft.com/office/powerpoint/2010/main" val="2298491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269816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Arial Black" pitchFamily="34" charset="0"/>
              </a:rPr>
              <a:t>I’ve got love like an ocean,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love like an ocean,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love like an ocean in my soul.</a:t>
            </a:r>
          </a:p>
        </p:txBody>
      </p:sp>
    </p:spTree>
    <p:extLst>
      <p:ext uri="{BB962C8B-B14F-4D97-AF65-F5344CB8AC3E}">
        <p14:creationId xmlns:p14="http://schemas.microsoft.com/office/powerpoint/2010/main" val="1971837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473016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Arial Black" pitchFamily="34" charset="0"/>
              </a:rPr>
              <a:t>I’ve got joy like a fountain,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joy like a fountain,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joy like a fountain in my soul</a:t>
            </a:r>
          </a:p>
        </p:txBody>
      </p:sp>
    </p:spTree>
    <p:extLst>
      <p:ext uri="{BB962C8B-B14F-4D97-AF65-F5344CB8AC3E}">
        <p14:creationId xmlns:p14="http://schemas.microsoft.com/office/powerpoint/2010/main" val="3055844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473016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Arial Black" pitchFamily="34" charset="0"/>
              </a:rPr>
              <a:t>I’ve got joy like a fountain,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joy like a fountain,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joy like a fountain in my soul</a:t>
            </a:r>
          </a:p>
        </p:txBody>
      </p:sp>
    </p:spTree>
    <p:extLst>
      <p:ext uri="{BB962C8B-B14F-4D97-AF65-F5344CB8AC3E}">
        <p14:creationId xmlns:p14="http://schemas.microsoft.com/office/powerpoint/2010/main" val="2087099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52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11480" y="1023343"/>
            <a:ext cx="12801600" cy="6549032"/>
          </a:xfrm>
        </p:spPr>
        <p:txBody>
          <a:bodyPr/>
          <a:lstStyle/>
          <a:p>
            <a:r>
              <a:rPr lang="en-US" sz="4800" b="1" dirty="0"/>
              <a:t>To all who are spiritually weary and seek rest; to all who are sad and long for comfort; to all who struggle and desire victory; to all who sin and need a Savior; to all who are strangers and want friendship; to all who hunger and thirst for something real and lasting; and to all who come here, this church opens wide her doors and offers welcome in the name of the Lord Jesus Christ</a:t>
            </a:r>
          </a:p>
        </p:txBody>
      </p:sp>
    </p:spTree>
    <p:extLst>
      <p:ext uri="{BB962C8B-B14F-4D97-AF65-F5344CB8AC3E}">
        <p14:creationId xmlns:p14="http://schemas.microsoft.com/office/powerpoint/2010/main" val="2865937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A28A-01E2-7175-FC72-FB198ACF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850" y="1910448"/>
            <a:ext cx="9258300" cy="5072628"/>
          </a:xfrm>
        </p:spPr>
        <p:txBody>
          <a:bodyPr/>
          <a:lstStyle/>
          <a:p>
            <a:r>
              <a:rPr lang="en-US" sz="11343" dirty="0">
                <a:latin typeface="Baguet Script" panose="00000500000000000000" pitchFamily="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56620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850" y="1023343"/>
            <a:ext cx="9258300" cy="6806207"/>
          </a:xfrm>
        </p:spPr>
        <p:txBody>
          <a:bodyPr>
            <a:normAutofit/>
          </a:bodyPr>
          <a:lstStyle/>
          <a:p>
            <a:r>
              <a:rPr lang="en-US" sz="8100" b="1" i="1" dirty="0">
                <a:latin typeface="Arial Rounded MT Bold" pitchFamily="34" charset="0"/>
              </a:rPr>
              <a:t>Angels from the Realms of Glory</a:t>
            </a:r>
            <a:br>
              <a:rPr lang="en-US" sz="8100" b="1" i="1" dirty="0">
                <a:latin typeface="Arial Rounded MT Bold" pitchFamily="34" charset="0"/>
              </a:rPr>
            </a:br>
            <a:br>
              <a:rPr lang="en-US" sz="8100" b="1" i="1" dirty="0">
                <a:latin typeface="Arial Rounded MT Bold" pitchFamily="34" charset="0"/>
              </a:rPr>
            </a:br>
            <a:r>
              <a:rPr lang="en-US" sz="6750" b="1" i="1" dirty="0">
                <a:latin typeface="Arial Rounded MT Bold" pitchFamily="34" charset="0"/>
              </a:rPr>
              <a:t>Hymn # 259</a:t>
            </a:r>
            <a:endParaRPr lang="en-US" sz="8100" dirty="0"/>
          </a:p>
        </p:txBody>
      </p:sp>
    </p:spTree>
    <p:extLst>
      <p:ext uri="{BB962C8B-B14F-4D97-AF65-F5344CB8AC3E}">
        <p14:creationId xmlns:p14="http://schemas.microsoft.com/office/powerpoint/2010/main" val="469161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850" y="1571625"/>
            <a:ext cx="9258300" cy="6858000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b="1" dirty="0">
                <a:latin typeface="Arial Rounded MT Bold" pitchFamily="34" charset="0"/>
              </a:rPr>
              <a:t>Angels from the realms of glory, </a:t>
            </a: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Wing your flight o’er all the earth;</a:t>
            </a: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Ye who sang creation’s story,</a:t>
            </a: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Now proclaim Messiah’s birth:</a:t>
            </a:r>
            <a:br>
              <a:rPr lang="en-US" b="1" dirty="0">
                <a:latin typeface="Arial Rounded MT Bold" pitchFamily="34" charset="0"/>
              </a:rPr>
            </a:b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Come and worship, come and worship,</a:t>
            </a: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Worship Christ , the newborn King.</a:t>
            </a:r>
            <a:br>
              <a:rPr lang="en-US" b="1" dirty="0">
                <a:latin typeface="Arial Rounded MT Bold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17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850" y="1314450"/>
            <a:ext cx="9258300" cy="7115175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b="1" dirty="0">
                <a:latin typeface="Arial Rounded MT Bold" pitchFamily="34" charset="0"/>
              </a:rPr>
              <a:t>Shepherds in the fields abiding,</a:t>
            </a: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Watching o’er your flocks by night,</a:t>
            </a: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God with man is now residing,</a:t>
            </a: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Yonder shines the infant Light:</a:t>
            </a:r>
            <a:br>
              <a:rPr lang="en-US" b="1" dirty="0">
                <a:latin typeface="Arial Rounded MT Bold" pitchFamily="34" charset="0"/>
              </a:rPr>
            </a:b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Come and worship, come and worship,</a:t>
            </a: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Worship Christ , the newborn King.</a:t>
            </a:r>
            <a:br>
              <a:rPr lang="en-US" b="1" dirty="0">
                <a:latin typeface="Arial Rounded MT Bold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75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850" y="1314450"/>
            <a:ext cx="9258300" cy="7115175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b="1" dirty="0">
                <a:latin typeface="Arial Rounded MT Bold" pitchFamily="34" charset="0"/>
              </a:rPr>
              <a:t>Sages, leave your contemplations,</a:t>
            </a: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Brighter visions beam afar;</a:t>
            </a: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Seek the great Desire of nations,</a:t>
            </a: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Ye have seen his natal star:</a:t>
            </a:r>
            <a:br>
              <a:rPr lang="en-US" b="1" dirty="0">
                <a:latin typeface="Arial Rounded MT Bold" pitchFamily="34" charset="0"/>
              </a:rPr>
            </a:b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Come and worship, come and worship,</a:t>
            </a: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Worship Christ , the newborn King.</a:t>
            </a:r>
            <a:br>
              <a:rPr lang="en-US" b="1" dirty="0">
                <a:latin typeface="Arial Rounded MT Bold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3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850" y="1400175"/>
            <a:ext cx="9258300" cy="7029450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b="1" dirty="0">
                <a:latin typeface="Arial Rounded MT Bold" pitchFamily="34" charset="0"/>
              </a:rPr>
              <a:t>Saints before the altar bending,</a:t>
            </a: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Watching long in hope and fear,</a:t>
            </a: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Suddenly the Lord, descending,</a:t>
            </a: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In his temple shall appear:</a:t>
            </a:r>
            <a:br>
              <a:rPr lang="en-US" b="1" dirty="0">
                <a:latin typeface="Arial Rounded MT Bold" pitchFamily="34" charset="0"/>
              </a:rPr>
            </a:b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Come and worship, come and worship,</a:t>
            </a:r>
            <a:br>
              <a:rPr lang="en-US" b="1" dirty="0">
                <a:latin typeface="Arial Rounded MT Bold" pitchFamily="34" charset="0"/>
              </a:rPr>
            </a:br>
            <a:r>
              <a:rPr lang="en-US" b="1" dirty="0">
                <a:latin typeface="Arial Rounded MT Bold" pitchFamily="34" charset="0"/>
              </a:rPr>
              <a:t>Worship Christ , the newborn King.</a:t>
            </a:r>
            <a:br>
              <a:rPr lang="en-US" b="1" dirty="0">
                <a:latin typeface="Arial Rounded MT Bold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04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850" y="1023343"/>
            <a:ext cx="9258300" cy="6977657"/>
          </a:xfrm>
        </p:spPr>
        <p:txBody>
          <a:bodyPr/>
          <a:lstStyle/>
          <a:p>
            <a:r>
              <a:rPr lang="en-US" b="1" dirty="0" err="1"/>
              <a:t>Tho</a:t>
            </a:r>
            <a:r>
              <a:rPr lang="en-US" b="1" dirty="0"/>
              <a:t>’  an infant now we view Him,</a:t>
            </a:r>
            <a:br>
              <a:rPr lang="en-US" b="1" dirty="0"/>
            </a:br>
            <a:r>
              <a:rPr lang="en-US" b="1" dirty="0"/>
              <a:t>He will share His Father’s throne;</a:t>
            </a:r>
            <a:br>
              <a:rPr lang="en-US" b="1" dirty="0"/>
            </a:br>
            <a:r>
              <a:rPr lang="en-US" b="1" dirty="0"/>
              <a:t>Gather all the nations to Him;</a:t>
            </a:r>
            <a:br>
              <a:rPr lang="en-US" b="1" dirty="0"/>
            </a:br>
            <a:r>
              <a:rPr lang="en-US" b="1" dirty="0"/>
              <a:t>Every knee shall then bow down.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Come and worship, come and worship</a:t>
            </a:r>
            <a:br>
              <a:rPr lang="en-US" b="1" dirty="0"/>
            </a:br>
            <a:r>
              <a:rPr lang="en-US" b="1" dirty="0"/>
              <a:t>Worship Christ the new born king</a:t>
            </a:r>
          </a:p>
        </p:txBody>
      </p:sp>
    </p:spTree>
    <p:extLst>
      <p:ext uri="{BB962C8B-B14F-4D97-AF65-F5344CB8AC3E}">
        <p14:creationId xmlns:p14="http://schemas.microsoft.com/office/powerpoint/2010/main" val="4025385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447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9C4-1934-C410-9B65-3C263B32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7950502"/>
          </a:xfrm>
        </p:spPr>
        <p:txBody>
          <a:bodyPr/>
          <a:lstStyle/>
          <a:p>
            <a:r>
              <a:rPr lang="en-US" sz="9600" b="1" dirty="0"/>
              <a:t>Reading and Lighting of Advent Candle:</a:t>
            </a:r>
            <a:br>
              <a:rPr lang="en-US" sz="9600" b="1" dirty="0"/>
            </a:br>
            <a:br>
              <a:rPr lang="en-US" sz="9600" b="1" dirty="0"/>
            </a:br>
            <a:r>
              <a:rPr lang="en-US" sz="9600" b="1" dirty="0"/>
              <a:t>  </a:t>
            </a:r>
            <a:r>
              <a:rPr lang="en-US" sz="8000" b="1" dirty="0"/>
              <a:t>Ken and Dianne Gallo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832445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3B1DF-35C3-11AA-5483-BE27FFD4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52+ Rose PowerPoint Background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8F5D4BE-9A92-4532-BF76-BAE0A40D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114300"/>
            <a:ext cx="14058900" cy="9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DD0C9-F1B9-4912-B9FF-3512AC299254}"/>
              </a:ext>
            </a:extLst>
          </p:cNvPr>
          <p:cNvSpPr txBox="1"/>
          <p:nvPr/>
        </p:nvSpPr>
        <p:spPr>
          <a:xfrm>
            <a:off x="6270171" y="1942182"/>
            <a:ext cx="62701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Silence Cell Phones At This Time</a:t>
            </a:r>
          </a:p>
        </p:txBody>
      </p:sp>
    </p:spTree>
    <p:extLst>
      <p:ext uri="{BB962C8B-B14F-4D97-AF65-F5344CB8AC3E}">
        <p14:creationId xmlns:p14="http://schemas.microsoft.com/office/powerpoint/2010/main" val="227020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0" y="3178630"/>
            <a:ext cx="13716000" cy="52509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800" b="1" dirty="0">
                <a:latin typeface="Amasis MT Pro Black" panose="02040A04050005020304" pitchFamily="18" charset="0"/>
              </a:rPr>
              <a:t>Christmas Prayer for Illumination:</a:t>
            </a:r>
            <a:br>
              <a:rPr lang="en-US" sz="10800" b="1" dirty="0">
                <a:latin typeface="Amasis MT Pro Black" panose="02040A04050005020304" pitchFamily="18" charset="0"/>
              </a:rPr>
            </a:br>
            <a:br>
              <a:rPr lang="en-US" sz="10800" b="1" dirty="0">
                <a:latin typeface="Amasis MT Pro Black" panose="02040A04050005020304" pitchFamily="18" charset="0"/>
              </a:rPr>
            </a:br>
            <a:r>
              <a:rPr lang="en-US" sz="7200" b="1" dirty="0">
                <a:latin typeface="Amasis MT Pro Black" panose="02040A04050005020304" pitchFamily="18" charset="0"/>
              </a:rPr>
              <a:t>Dee Frank, Liturgist</a:t>
            </a:r>
            <a:br>
              <a:rPr lang="en-US" sz="7425" b="1" dirty="0"/>
            </a:br>
            <a:br>
              <a:rPr lang="en-US" sz="6750" b="1" dirty="0"/>
            </a:br>
            <a:br>
              <a:rPr lang="en-US" sz="10800" b="1" dirty="0"/>
            </a:br>
            <a:endParaRPr lang="en-US" sz="10800" b="1" dirty="0"/>
          </a:p>
        </p:txBody>
      </p:sp>
    </p:spTree>
    <p:extLst>
      <p:ext uri="{BB962C8B-B14F-4D97-AF65-F5344CB8AC3E}">
        <p14:creationId xmlns:p14="http://schemas.microsoft.com/office/powerpoint/2010/main" val="3506179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714377"/>
            <a:ext cx="13002768" cy="7715248"/>
          </a:xfrm>
        </p:spPr>
        <p:txBody>
          <a:bodyPr/>
          <a:lstStyle/>
          <a:p>
            <a:r>
              <a:rPr lang="en-US" sz="6600" b="1" u="sng" dirty="0">
                <a:solidFill>
                  <a:srgbClr val="FF0000"/>
                </a:solidFill>
              </a:rPr>
              <a:t>ALL: Dear Heavenly Father, Help me to hear your voice. Send Us your Holy Spirit once again. Give me the courage to be your beloved. Give me courage to choose joy. I need you now this Christmas. Be born in me again. Today. In Jesus' name, Amen.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80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0410EEC-A555-842A-FE11-DD4F1C601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8400" y="609600"/>
            <a:ext cx="6400800" cy="7620000"/>
          </a:xfrm>
        </p:spPr>
        <p:txBody>
          <a:bodyPr/>
          <a:lstStyle/>
          <a:p>
            <a:pPr eaLnBrk="1" hangingPunct="1"/>
            <a:r>
              <a:rPr lang="en-US" altLang="en-US" sz="9600" i="1">
                <a:solidFill>
                  <a:schemeClr val="bg1"/>
                </a:solidFill>
                <a:latin typeface="Arial Rounded MT Bold" panose="020F0704030504030204" pitchFamily="34" charset="0"/>
              </a:rPr>
              <a:t>Angels We Have Heard on High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0F103F9E-21B2-B096-C37A-6BAFA3930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86401"/>
            <a:ext cx="508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Hymn 113</a:t>
            </a:r>
          </a:p>
        </p:txBody>
      </p:sp>
    </p:spTree>
    <p:extLst>
      <p:ext uri="{BB962C8B-B14F-4D97-AF65-F5344CB8AC3E}">
        <p14:creationId xmlns:p14="http://schemas.microsoft.com/office/powerpoint/2010/main" val="2767180074"/>
      </p:ext>
    </p:extLst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6385A12C-7B53-4A23-480D-D8E8EF1C2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83771"/>
            <a:ext cx="6959599" cy="99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Angels we have heard on high,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Sweetly singing o’er the plains,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And the mountains in reply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Echo back their joyous strains.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Gloria in excelsis Deo,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Gloria in excelsis Deo.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8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267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3733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133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latin typeface="Times" panose="02020603050405020304" pitchFamily="18" charset="0"/>
              </a:rPr>
              <a:t>						        	     </a:t>
            </a:r>
          </a:p>
        </p:txBody>
      </p:sp>
    </p:spTree>
    <p:extLst>
      <p:ext uri="{BB962C8B-B14F-4D97-AF65-F5344CB8AC3E}">
        <p14:creationId xmlns:p14="http://schemas.microsoft.com/office/powerpoint/2010/main" val="767712841"/>
      </p:ext>
    </p:extLst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DABA5DDE-120B-3B26-809C-5AA6309F3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29" y="478971"/>
            <a:ext cx="6966857" cy="1137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Shepherds, why this jubilee?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Why your joyous strains prolong?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4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Say what may the tidings be,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Which inspire your </a:t>
            </a:r>
            <a:r>
              <a:rPr lang="en-US" altLang="en-US" sz="4400" b="1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heav’nly</a:t>
            </a: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song?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4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Gloria in excelsis Deo,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Gloria in excelsis Deo.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267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267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267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dirty="0">
                <a:solidFill>
                  <a:srgbClr val="000000"/>
                </a:solidFill>
                <a:latin typeface="Times" panose="02020603050405020304" pitchFamily="18" charset="0"/>
              </a:rPr>
              <a:t>						       	      verse 2 &amp; refrain</a:t>
            </a:r>
          </a:p>
        </p:txBody>
      </p:sp>
    </p:spTree>
    <p:extLst>
      <p:ext uri="{BB962C8B-B14F-4D97-AF65-F5344CB8AC3E}">
        <p14:creationId xmlns:p14="http://schemas.microsoft.com/office/powerpoint/2010/main" val="776350777"/>
      </p:ext>
    </p:extLst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D1627BCB-7E5C-90D6-93B6-FF173A7CC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43" y="522513"/>
            <a:ext cx="7220857" cy="1159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Come to Bethlehem, and see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Him whose birth the angels sing;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4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Come, adore on bended knee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Christ the Lord, the newborn King.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4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Gloria in excelsis Deo,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Gloria in excelsis Deo.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267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267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  <a:latin typeface="Times" panose="02020603050405020304" pitchFamily="18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dirty="0">
                <a:solidFill>
                  <a:srgbClr val="FFFFFF"/>
                </a:solidFill>
                <a:latin typeface="Times" panose="02020603050405020304" pitchFamily="18" charset="0"/>
              </a:rPr>
              <a:t>						       	      verse 3 &amp; refrain</a:t>
            </a:r>
          </a:p>
        </p:txBody>
      </p:sp>
    </p:spTree>
    <p:extLst>
      <p:ext uri="{BB962C8B-B14F-4D97-AF65-F5344CB8AC3E}">
        <p14:creationId xmlns:p14="http://schemas.microsoft.com/office/powerpoint/2010/main" val="2294584997"/>
      </p:ext>
    </p:extLst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464656C8-F72E-4EFE-834A-1E4EA91D6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72" y="609600"/>
            <a:ext cx="7271658" cy="1090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See within a manger laid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Jesus, Lord of </a:t>
            </a:r>
            <a:r>
              <a:rPr lang="en-US" altLang="en-US" sz="4400" b="1" dirty="0" err="1">
                <a:solidFill>
                  <a:srgbClr val="FFFFFF"/>
                </a:solidFill>
                <a:latin typeface="Arial Rounded MT Bold" panose="020F0704030504030204" pitchFamily="34" charset="0"/>
              </a:rPr>
              <a:t>heav’n</a:t>
            </a: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and earth!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4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Mary, Joseph, lend your aid,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With us sing our savior’s birth.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4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Gloria in excelsis Deo,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Gloria in excelsis Deo.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267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267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4267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667" dirty="0">
              <a:solidFill>
                <a:srgbClr val="FFFFFF"/>
              </a:solidFill>
              <a:latin typeface="Times" panose="02020603050405020304" pitchFamily="18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FF"/>
                </a:solidFill>
                <a:latin typeface="Times" panose="02020603050405020304" pitchFamily="18" charset="0"/>
              </a:rPr>
              <a:t>*						       	      verse 4 &amp; refrain</a:t>
            </a:r>
          </a:p>
        </p:txBody>
      </p:sp>
    </p:spTree>
    <p:extLst>
      <p:ext uri="{BB962C8B-B14F-4D97-AF65-F5344CB8AC3E}">
        <p14:creationId xmlns:p14="http://schemas.microsoft.com/office/powerpoint/2010/main" val="2830806828"/>
      </p:ext>
    </p:extLst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473F1EA-22CA-07F5-8118-18CB633738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05313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13716000" cy="3857625"/>
          </a:xfrm>
        </p:spPr>
        <p:txBody>
          <a:bodyPr/>
          <a:lstStyle/>
          <a:p>
            <a:r>
              <a:rPr lang="en-US" sz="9000" u="sng" dirty="0"/>
              <a:t>Teaching Moment</a:t>
            </a:r>
            <a:br>
              <a:rPr lang="en-US" sz="9000" u="sng" dirty="0"/>
            </a:br>
            <a:br>
              <a:rPr lang="en-US" sz="7425" b="1" dirty="0"/>
            </a:br>
            <a:r>
              <a:rPr lang="en-US" sz="7425" b="1" dirty="0"/>
              <a:t>Pastor Dustin   </a:t>
            </a:r>
            <a:br>
              <a:rPr lang="en-US" sz="7425" b="1" dirty="0"/>
            </a:br>
            <a:r>
              <a:rPr lang="en-US" sz="7425" b="1" dirty="0"/>
              <a:t>Advent Teaching Series</a:t>
            </a:r>
            <a:br>
              <a:rPr lang="en-US" sz="7425" b="1" dirty="0"/>
            </a:br>
            <a:br>
              <a:rPr lang="en-US" sz="7425" b="1" u="sng" dirty="0"/>
            </a:br>
            <a:br>
              <a:rPr lang="en-US" sz="7425" b="1" u="sng" dirty="0"/>
            </a:br>
            <a:endParaRPr lang="en-US" sz="8100" dirty="0"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48342" y="847904"/>
            <a:ext cx="13367657" cy="744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14350" algn="ctr" defTabSz="1028700" fontAlgn="base">
              <a:spcBef>
                <a:spcPct val="0"/>
              </a:spcBef>
              <a:spcAft>
                <a:spcPct val="0"/>
              </a:spcAft>
              <a:tabLst>
                <a:tab pos="-257175" algn="l"/>
                <a:tab pos="0" algn="l"/>
                <a:tab pos="514350" algn="l"/>
                <a:tab pos="642938" algn="l"/>
              </a:tabLst>
              <a:defRPr/>
            </a:pPr>
            <a:endParaRPr lang="en-US" sz="4950" b="1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indent="514350" algn="ctr" defTabSz="1028700" fontAlgn="base">
              <a:spcBef>
                <a:spcPct val="0"/>
              </a:spcBef>
              <a:spcAft>
                <a:spcPct val="0"/>
              </a:spcAft>
              <a:tabLst>
                <a:tab pos="-257175" algn="l"/>
                <a:tab pos="0" algn="l"/>
                <a:tab pos="514350" algn="l"/>
                <a:tab pos="642938" algn="l"/>
              </a:tabLst>
              <a:defRPr/>
            </a:pPr>
            <a:r>
              <a:rPr lang="en-US" sz="5400" b="1" u="sng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 Lord’s Prayer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OUR FATHER, WHO ART IN HEAVEN,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HALLOWED BE THY NAME.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THY KINGDOM COME, THY WILL BE DONE, 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ON EARTH AS IT IS IN HEAVEN.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GIVE US THIS DAY OUR DAILY BREAD,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 FORGIVE US OUR DEBTS AS WE FORGIVE OUR DEBTORS;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 LEAD US NOT INTO TEMPTATION 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BUT DELIVER US FROM EVIL.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FOR THINE IS THE KINGDOM,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 THE POWER, AND THE GLORY FOREVER</a:t>
            </a:r>
          </a:p>
          <a:p>
            <a:pPr algn="ctr" defTabSz="1028700"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AMEN</a:t>
            </a:r>
          </a:p>
          <a:p>
            <a:pPr algn="ctr" defTabSz="1028700">
              <a:defRPr/>
            </a:pPr>
            <a:endParaRPr lang="en-US" sz="2250" b="1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48119"/>
            <a:ext cx="10972800" cy="777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AF6B-2069-4FFE-8901-13114895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9" y="1327517"/>
            <a:ext cx="10363200" cy="6336026"/>
          </a:xfrm>
        </p:spPr>
        <p:txBody>
          <a:bodyPr/>
          <a:lstStyle/>
          <a:p>
            <a:r>
              <a:rPr lang="en-US" sz="13800" b="1" dirty="0">
                <a:latin typeface="Bernard MT Condensed" panose="02050806060905020404" pitchFamily="18" charset="0"/>
              </a:rPr>
              <a:t>OFFERTORY</a:t>
            </a:r>
          </a:p>
        </p:txBody>
      </p:sp>
    </p:spTree>
    <p:extLst>
      <p:ext uri="{BB962C8B-B14F-4D97-AF65-F5344CB8AC3E}">
        <p14:creationId xmlns:p14="http://schemas.microsoft.com/office/powerpoint/2010/main" val="787295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982980" y="1328322"/>
            <a:ext cx="11795760" cy="6379576"/>
          </a:xfrm>
        </p:spPr>
        <p:txBody>
          <a:bodyPr/>
          <a:lstStyle/>
          <a:p>
            <a:r>
              <a:rPr lang="en-US" sz="6000" b="1" dirty="0"/>
              <a:t>Offsite contributions can be made via Tithely.com</a:t>
            </a:r>
            <a:br>
              <a:rPr lang="en-US" sz="6000" b="1" dirty="0"/>
            </a:br>
            <a:r>
              <a:rPr lang="en-US" sz="6000" b="1" dirty="0"/>
              <a:t>the instructions are on our website </a:t>
            </a:r>
            <a:r>
              <a:rPr lang="en-US" sz="4400" dirty="0"/>
              <a:t>bayshoregardenscommunitychurch.com</a:t>
            </a:r>
            <a:br>
              <a:rPr lang="en-US" sz="5400" dirty="0"/>
            </a:br>
            <a:r>
              <a:rPr lang="en-US" sz="5400" dirty="0"/>
              <a:t>or </a:t>
            </a:r>
            <a:br>
              <a:rPr lang="en-US" sz="5400" dirty="0"/>
            </a:br>
            <a:r>
              <a:rPr lang="en-US" sz="5400" b="1" dirty="0"/>
              <a:t>checks can be mailed to</a:t>
            </a:r>
            <a:br>
              <a:rPr lang="en-US" sz="5400" b="1" dirty="0"/>
            </a:br>
            <a:r>
              <a:rPr lang="en-US" sz="5400" b="1" dirty="0"/>
              <a:t>6228 26</a:t>
            </a:r>
            <a:r>
              <a:rPr lang="en-US" sz="5400" b="1" baseline="30000" dirty="0"/>
              <a:t>th</a:t>
            </a:r>
            <a:r>
              <a:rPr lang="en-US" sz="5400" b="1" dirty="0"/>
              <a:t> street west</a:t>
            </a:r>
            <a:br>
              <a:rPr lang="en-US" sz="5400" b="1" dirty="0"/>
            </a:br>
            <a:r>
              <a:rPr lang="en-US" sz="5400" b="1" dirty="0"/>
              <a:t>Bradenton FL 34207</a:t>
            </a:r>
          </a:p>
        </p:txBody>
      </p:sp>
    </p:spTree>
    <p:extLst>
      <p:ext uri="{BB962C8B-B14F-4D97-AF65-F5344CB8AC3E}">
        <p14:creationId xmlns:p14="http://schemas.microsoft.com/office/powerpoint/2010/main" val="39800012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5AE3BC-42CA-19DC-CF90-517F82BAD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>
            <a:extLst>
              <a:ext uri="{FF2B5EF4-FFF2-40B4-BE49-F238E27FC236}">
                <a16:creationId xmlns:a16="http://schemas.microsoft.com/office/drawing/2014/main" id="{AC5CD6E5-13D1-C28E-AF15-F78FBA3C9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" y="1328322"/>
            <a:ext cx="11795760" cy="6379576"/>
          </a:xfrm>
        </p:spPr>
        <p:txBody>
          <a:bodyPr/>
          <a:lstStyle/>
          <a:p>
            <a:r>
              <a:rPr lang="en-US" sz="8000" b="1" dirty="0"/>
              <a:t>Offering Song:</a:t>
            </a:r>
            <a:br>
              <a:rPr lang="en-US" sz="8000" b="1" dirty="0"/>
            </a:br>
            <a:r>
              <a:rPr lang="en-US" sz="8000" b="1" dirty="0"/>
              <a:t> </a:t>
            </a:r>
            <a:br>
              <a:rPr lang="en-US" sz="8000" b="1" dirty="0"/>
            </a:br>
            <a:r>
              <a:rPr lang="en-US" sz="9600" b="1" dirty="0">
                <a:latin typeface="Bernard MT Condensed" panose="02050806060905020404" pitchFamily="18" charset="0"/>
              </a:rPr>
              <a:t>“Emmanuel” </a:t>
            </a:r>
            <a:br>
              <a:rPr lang="en-US" sz="8000" b="1" dirty="0"/>
            </a:br>
            <a:br>
              <a:rPr lang="en-US" sz="8000" b="1" dirty="0"/>
            </a:br>
            <a:r>
              <a:rPr lang="en-US" sz="8000" b="1" dirty="0"/>
              <a:t>arrangement by</a:t>
            </a:r>
            <a:br>
              <a:rPr lang="en-US" sz="8000" b="1" dirty="0"/>
            </a:br>
            <a:r>
              <a:rPr lang="en-US" sz="8000" b="1" dirty="0"/>
              <a:t> Ken Gallo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421038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0B642C6-045D-6849-9E2E-7130E4DCD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sz="11733" b="1" i="1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br>
              <a:rPr lang="en-US" altLang="en-US" sz="11733" b="1" i="1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br>
              <a:rPr lang="en-US" altLang="en-US" sz="11733" b="1" i="1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US" altLang="en-US" sz="11733" b="1" i="1">
                <a:solidFill>
                  <a:schemeClr val="tx1"/>
                </a:solidFill>
                <a:latin typeface="Arial Rounded MT Bold" panose="020F0704030504030204" pitchFamily="34" charset="0"/>
              </a:rPr>
              <a:t>Doxology</a:t>
            </a:r>
            <a:endParaRPr lang="en-US" altLang="en-US" sz="7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70159"/>
      </p:ext>
    </p:extLst>
  </p:cSld>
  <p:clrMapOvr>
    <a:masterClrMapping/>
  </p:clrMapOvr>
  <p:transition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D039DA43-711B-6516-64FF-357BC1CC7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12801"/>
            <a:ext cx="12192000" cy="825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67" b="1">
                <a:solidFill>
                  <a:srgbClr val="000000"/>
                </a:solidFill>
                <a:latin typeface="Arial Rounded MT Bold" panose="020F0704030504030204" pitchFamily="34" charset="0"/>
              </a:rPr>
              <a:t>Praise God 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67" b="1">
                <a:solidFill>
                  <a:srgbClr val="000000"/>
                </a:solidFill>
                <a:latin typeface="Arial Rounded MT Bold" panose="020F0704030504030204" pitchFamily="34" charset="0"/>
              </a:rPr>
              <a:t>from whom all blessings flow;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67" b="1">
                <a:solidFill>
                  <a:srgbClr val="000000"/>
                </a:solidFill>
                <a:latin typeface="Arial Rounded MT Bold" panose="020F0704030504030204" pitchFamily="34" charset="0"/>
              </a:rPr>
              <a:t>Praise Him, 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67" b="1">
                <a:solidFill>
                  <a:srgbClr val="000000"/>
                </a:solidFill>
                <a:latin typeface="Arial Rounded MT Bold" panose="020F0704030504030204" pitchFamily="34" charset="0"/>
              </a:rPr>
              <a:t>all creatures here below;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67" b="1">
                <a:solidFill>
                  <a:srgbClr val="000000"/>
                </a:solidFill>
                <a:latin typeface="Arial Rounded MT Bold" panose="020F0704030504030204" pitchFamily="34" charset="0"/>
              </a:rPr>
              <a:t>Praise Him 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67" b="1">
                <a:solidFill>
                  <a:srgbClr val="000000"/>
                </a:solidFill>
                <a:latin typeface="Arial Rounded MT Bold" panose="020F0704030504030204" pitchFamily="34" charset="0"/>
              </a:rPr>
              <a:t>above, ye heav’nly host;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67" b="1">
                <a:solidFill>
                  <a:srgbClr val="000000"/>
                </a:solidFill>
                <a:latin typeface="Arial Rounded MT Bold" panose="020F0704030504030204" pitchFamily="34" charset="0"/>
              </a:rPr>
              <a:t>Praise Father, 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67" b="1">
                <a:solidFill>
                  <a:srgbClr val="000000"/>
                </a:solidFill>
                <a:latin typeface="Arial Rounded MT Bold" panose="020F0704030504030204" pitchFamily="34" charset="0"/>
              </a:rPr>
              <a:t>Son, and Holy Ghost.</a:t>
            </a:r>
            <a:r>
              <a:rPr lang="en-US" altLang="en-US" sz="5867" b="1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en-US" altLang="en-US" sz="5333" b="1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en-US" altLang="en-US" sz="7200" b="1">
                <a:solidFill>
                  <a:srgbClr val="000000"/>
                </a:solidFill>
                <a:latin typeface="Times" panose="02020603050405020304" pitchFamily="18" charset="0"/>
              </a:rPr>
              <a:t>          </a:t>
            </a:r>
          </a:p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b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93537"/>
      </p:ext>
    </p:extLst>
  </p:cSld>
  <p:clrMapOvr>
    <a:masterClrMapping/>
  </p:clrMapOvr>
  <p:transition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48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168400" y="867494"/>
            <a:ext cx="11379200" cy="702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04792" algn="l"/>
                <a:tab pos="609585" algn="l"/>
                <a:tab pos="914377" algn="l"/>
              </a:tabLst>
            </a:pPr>
            <a:r>
              <a:rPr lang="en-US" sz="6400" b="1" i="1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‘O COME, ALL YE FAITHFUL’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04792" algn="l"/>
                <a:tab pos="609585" algn="l"/>
                <a:tab pos="914377" algn="l"/>
              </a:tabLst>
            </a:pPr>
            <a:r>
              <a:rPr lang="en-US" sz="6400" b="1" i="1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#249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04792" algn="l"/>
                <a:tab pos="609585" algn="l"/>
                <a:tab pos="914377" algn="l"/>
              </a:tabLst>
            </a:pPr>
            <a:endParaRPr lang="en-US" sz="32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04792" algn="l"/>
                <a:tab pos="609585" algn="l"/>
                <a:tab pos="914377" algn="l"/>
              </a:tabLst>
            </a:pPr>
            <a:endParaRPr lang="en-US" sz="2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04792" algn="l"/>
                <a:tab pos="609585" algn="l"/>
                <a:tab pos="914377" algn="l"/>
              </a:tabLst>
            </a:pPr>
            <a:endParaRPr lang="en-US" sz="2667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04792" algn="l"/>
                <a:tab pos="609585" algn="l"/>
                <a:tab pos="914377" algn="l"/>
              </a:tabLst>
            </a:pPr>
            <a:endParaRPr lang="en-US" sz="4267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04792" algn="l"/>
                <a:tab pos="609585" algn="l"/>
                <a:tab pos="914377" algn="l"/>
              </a:tabLst>
            </a:pPr>
            <a:endParaRPr lang="en-US" sz="4267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04792" algn="l"/>
                <a:tab pos="609585" algn="l"/>
                <a:tab pos="914377" algn="l"/>
              </a:tabLst>
            </a:pPr>
            <a:endParaRPr lang="en-US" sz="4267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04792" algn="l"/>
                <a:tab pos="609585" algn="l"/>
                <a:tab pos="914377" algn="l"/>
              </a:tabLst>
            </a:pPr>
            <a:endParaRPr lang="en-US" sz="4267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04792" algn="l"/>
                <a:tab pos="609585" algn="l"/>
                <a:tab pos="914377" algn="l"/>
              </a:tabLst>
            </a:pPr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 All who are able please stand ]</a:t>
            </a:r>
            <a:endParaRPr lang="en-US" sz="4267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04792" algn="l"/>
                <a:tab pos="609585" algn="l"/>
                <a:tab pos="914377" algn="l"/>
              </a:tabLst>
            </a:pPr>
            <a:r>
              <a:rPr lang="en-US" sz="2667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667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ent Arrow 3"/>
          <p:cNvSpPr/>
          <p:nvPr/>
        </p:nvSpPr>
        <p:spPr>
          <a:xfrm rot="5400000">
            <a:off x="11379201" y="7975601"/>
            <a:ext cx="715433" cy="61383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6628" name="Picture 2" descr="C:\Users\Pastor Dan\Pictures\prais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844801"/>
            <a:ext cx="2844800" cy="30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080866"/>
      </p:ext>
    </p:extLst>
  </p:cSld>
  <p:clrMapOvr>
    <a:masterClrMapping/>
  </p:clrMapOvr>
  <p:transition spd="slow">
    <p:strips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270000" y="508000"/>
            <a:ext cx="110744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(1)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come all ye faithful,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joyful and triumphant,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come ye, O come ye to Bethlehem!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Come and behold Him,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born the King of angels.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come, let us adore Him,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come, let us adore Him,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come, let us adore Him,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Christ, the Lord.</a:t>
            </a:r>
          </a:p>
        </p:txBody>
      </p:sp>
      <p:sp>
        <p:nvSpPr>
          <p:cNvPr id="4" name="Bent Arrow 3"/>
          <p:cNvSpPr/>
          <p:nvPr/>
        </p:nvSpPr>
        <p:spPr>
          <a:xfrm rot="5400000">
            <a:off x="11074401" y="7975601"/>
            <a:ext cx="715433" cy="61383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292" name="Picture 5" descr="C:\Users\Pastor Dan\Pictures\Charistmas dec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4800" y="5486400"/>
            <a:ext cx="3352800" cy="217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56214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168400" y="406400"/>
            <a:ext cx="114808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67" b="1" dirty="0">
                <a:solidFill>
                  <a:prstClr val="black"/>
                </a:solidFill>
                <a:latin typeface="Arial" charset="0"/>
                <a:cs typeface="Arial" charset="0"/>
              </a:rPr>
              <a:t>		</a:t>
            </a:r>
            <a:r>
              <a:rPr lang="en-US" sz="4800" b="1" dirty="0">
                <a:solidFill>
                  <a:prstClr val="black"/>
                </a:solidFill>
                <a:latin typeface="Arial" charset="0"/>
                <a:cs typeface="Arial" charset="0"/>
              </a:rPr>
              <a:t>(2)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Arial" charset="0"/>
                <a:cs typeface="Arial" charset="0"/>
              </a:rPr>
              <a:t>Sing, choirs of angels,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Arial" charset="0"/>
                <a:cs typeface="Arial" charset="0"/>
              </a:rPr>
              <a:t>sing in exultation;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spc="-227" dirty="0">
                <a:solidFill>
                  <a:prstClr val="black"/>
                </a:solidFill>
                <a:latin typeface="Arial" charset="0"/>
                <a:cs typeface="Arial" charset="0"/>
              </a:rPr>
              <a:t>O sing all ye bright hosts of heaven above!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Arial" charset="0"/>
                <a:cs typeface="Arial" charset="0"/>
              </a:rPr>
              <a:t>Glory to God,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Arial" charset="0"/>
                <a:cs typeface="Arial" charset="0"/>
              </a:rPr>
              <a:t>all glory in the highest.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Arial" charset="0"/>
                <a:cs typeface="Arial" charset="0"/>
              </a:rPr>
              <a:t>O come, let us adore Him,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Arial" charset="0"/>
                <a:cs typeface="Arial" charset="0"/>
              </a:rPr>
              <a:t>O come, let us adore Him,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Arial" charset="0"/>
                <a:cs typeface="Arial" charset="0"/>
              </a:rPr>
              <a:t>O come, let us adore Him,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Arial" charset="0"/>
                <a:cs typeface="Arial" charset="0"/>
              </a:rPr>
              <a:t>Christ, the Lord.</a:t>
            </a:r>
          </a:p>
        </p:txBody>
      </p:sp>
      <p:sp>
        <p:nvSpPr>
          <p:cNvPr id="4" name="Bent Arrow 3"/>
          <p:cNvSpPr/>
          <p:nvPr/>
        </p:nvSpPr>
        <p:spPr>
          <a:xfrm rot="5400000">
            <a:off x="11074401" y="7975601"/>
            <a:ext cx="715433" cy="61383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316" name="Picture 5" descr="C:\Users\Pastor Dan\Pictures\Christmas Bu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9600" y="4572001"/>
            <a:ext cx="2641600" cy="265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01170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1371600" y="406400"/>
            <a:ext cx="11176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(3)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Yea, Lord, we greet Thee,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born this happy morning;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Jesus, to You be all glory given;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Word of the Father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now in flesh appearing!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come, let us adore Him,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come, let us adore Him,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come, let us adore Him,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Christ, the Lord.</a:t>
            </a:r>
          </a:p>
        </p:txBody>
      </p:sp>
      <p:pic>
        <p:nvPicPr>
          <p:cNvPr id="14339" name="Picture 4" descr="C:\Users\Pastor Dan\Pictures\christmas_decor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4876801"/>
            <a:ext cx="32512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016959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371416"/>
          </a:xfrm>
        </p:spPr>
        <p:txBody>
          <a:bodyPr>
            <a:normAutofit/>
          </a:bodyPr>
          <a:lstStyle/>
          <a:p>
            <a:r>
              <a:rPr lang="en-US" sz="15333" b="1" dirty="0"/>
              <a:t>Amazing Grace</a:t>
            </a:r>
            <a:br>
              <a:rPr lang="en-US" sz="12800" b="1" dirty="0"/>
            </a:br>
            <a:br>
              <a:rPr lang="en-US" sz="12800" b="1" dirty="0"/>
            </a:br>
            <a:r>
              <a:rPr lang="en-US" sz="8000" b="1" dirty="0"/>
              <a:t>Hymn # 343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19606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8848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0369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2057400" y="651256"/>
            <a:ext cx="9601200" cy="766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r>
              <a:rPr lang="en-US" sz="4050" b="1" u="sng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 PASTORAL BENEDICTION</a:t>
            </a: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405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r>
              <a:rPr lang="en-US" sz="45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God has a plan for you and,</a:t>
            </a: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r>
              <a:rPr lang="en-US" sz="45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you are </a:t>
            </a:r>
            <a:r>
              <a:rPr lang="en-US" sz="4500" b="1" u="sng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EXACTLY</a:t>
            </a:r>
            <a:r>
              <a:rPr lang="en-US" sz="45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where God wants you to be.</a:t>
            </a: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243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01379" name="Picture 4" descr="C:\Users\Pastor Dan\Pictures\benediction_51835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4914900"/>
            <a:ext cx="43719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47301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Arial Black" pitchFamily="34" charset="0"/>
              </a:rPr>
              <a:t>Amazing grace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How sweet the sound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That saved a wretch like me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I once was lost,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But now am found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Was blind, but now I see</a:t>
            </a:r>
            <a:br>
              <a:rPr lang="en-US" dirty="0">
                <a:latin typeface="Arial Black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8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47301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Arial Black" pitchFamily="34" charset="0"/>
              </a:rPr>
              <a:t>‘Twas</a:t>
            </a:r>
            <a:r>
              <a:rPr lang="en-US" dirty="0">
                <a:latin typeface="Arial Black" pitchFamily="34" charset="0"/>
              </a:rPr>
              <a:t> grace that taught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My heart to fear,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And grace my fears relieved;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How precious did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That grace appear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The hour I first believed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7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473016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latin typeface="Arial Black" pitchFamily="34" charset="0"/>
              </a:rPr>
              <a:t>The Lord has promised good to me;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His Word my hope secures.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He will my shield and portion be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As long as life endures</a:t>
            </a:r>
          </a:p>
        </p:txBody>
      </p:sp>
    </p:spTree>
    <p:extLst>
      <p:ext uri="{BB962C8B-B14F-4D97-AF65-F5344CB8AC3E}">
        <p14:creationId xmlns:p14="http://schemas.microsoft.com/office/powerpoint/2010/main" val="304798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47301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Arial Black" pitchFamily="34" charset="0"/>
              </a:rPr>
              <a:t>Through many dangers,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Toils and snares,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I have already come;</a:t>
            </a:r>
            <a:br>
              <a:rPr lang="en-US" dirty="0">
                <a:latin typeface="Arial Black" pitchFamily="34" charset="0"/>
              </a:rPr>
            </a:br>
            <a:r>
              <a:rPr lang="en-US" dirty="0" err="1">
                <a:latin typeface="Arial Black" pitchFamily="34" charset="0"/>
              </a:rPr>
              <a:t>‘Tis</a:t>
            </a:r>
            <a:r>
              <a:rPr lang="en-US" dirty="0">
                <a:latin typeface="Arial Black" pitchFamily="34" charset="0"/>
              </a:rPr>
              <a:t> grace hath brought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me safe thus far,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And grace will lead me home</a:t>
            </a:r>
            <a:br>
              <a:rPr lang="en-US" dirty="0">
                <a:latin typeface="Arial Black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20619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248D7B"/>
      </a:dk2>
      <a:lt2>
        <a:srgbClr val="DBF5F9"/>
      </a:lt2>
      <a:accent1>
        <a:srgbClr val="21B2C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6D9E8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Office Theme">
  <a:themeElements>
    <a:clrScheme name="Custom 3">
      <a:dk1>
        <a:sysClr val="windowText" lastClr="000000"/>
      </a:dk1>
      <a:lt1>
        <a:sysClr val="window" lastClr="FFFFFF"/>
      </a:lt1>
      <a:dk2>
        <a:srgbClr val="248D7B"/>
      </a:dk2>
      <a:lt2>
        <a:srgbClr val="DBF5F9"/>
      </a:lt2>
      <a:accent1>
        <a:srgbClr val="21B2C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6D9E8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Custom 3">
      <a:dk1>
        <a:sysClr val="windowText" lastClr="000000"/>
      </a:dk1>
      <a:lt1>
        <a:sysClr val="window" lastClr="FFFFFF"/>
      </a:lt1>
      <a:dk2>
        <a:srgbClr val="248D7B"/>
      </a:dk2>
      <a:lt2>
        <a:srgbClr val="DBF5F9"/>
      </a:lt2>
      <a:accent1>
        <a:srgbClr val="21B2C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6D9E8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6141</TotalTime>
  <Words>1388</Words>
  <Application>Microsoft Office PowerPoint</Application>
  <PresentationFormat>Custom</PresentationFormat>
  <Paragraphs>169</Paragraphs>
  <Slides>52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52</vt:i4>
      </vt:variant>
    </vt:vector>
  </HeadingPairs>
  <TitlesOfParts>
    <vt:vector size="74" baseType="lpstr">
      <vt:lpstr>MS PGothic</vt:lpstr>
      <vt:lpstr>Amasis MT Pro Black</vt:lpstr>
      <vt:lpstr>Arial</vt:lpstr>
      <vt:lpstr>Arial Black</vt:lpstr>
      <vt:lpstr>Arial Rounded MT Bold</vt:lpstr>
      <vt:lpstr>Baguet Script</vt:lpstr>
      <vt:lpstr>Bernard MT Condensed</vt:lpstr>
      <vt:lpstr>Calibri</vt:lpstr>
      <vt:lpstr>Calibri Light</vt:lpstr>
      <vt:lpstr>Times</vt:lpstr>
      <vt:lpstr>Times New Roman</vt:lpstr>
      <vt:lpstr>3_Office Theme</vt:lpstr>
      <vt:lpstr>4_Office Theme</vt:lpstr>
      <vt:lpstr>6_Office Theme</vt:lpstr>
      <vt:lpstr>7_Office Theme</vt:lpstr>
      <vt:lpstr>Office 2013 - 2022 Theme</vt:lpstr>
      <vt:lpstr>Default Design</vt:lpstr>
      <vt:lpstr>Office Theme</vt:lpstr>
      <vt:lpstr>1_Office Theme</vt:lpstr>
      <vt:lpstr>2_Office Theme</vt:lpstr>
      <vt:lpstr>1_Default Design</vt:lpstr>
      <vt:lpstr>5_Office Theme</vt:lpstr>
      <vt:lpstr>PowerPoint Presentation</vt:lpstr>
      <vt:lpstr>To all who are spiritually weary and seek rest; to all who are sad and long for comfort; to all who struggle and desire victory; to all who sin and need a Savior; to all who are strangers and want friendship; to all who hunger and thirst for something real and lasting; and to all who come here, this church opens wide her doors and offers welcome in the name of the Lord Jesus Christ</vt:lpstr>
      <vt:lpstr>PowerPoint Presentation</vt:lpstr>
      <vt:lpstr>PowerPoint Presentation</vt:lpstr>
      <vt:lpstr>Amazing Grace  Hymn # 343</vt:lpstr>
      <vt:lpstr>Amazing grace How sweet the sound That saved a wretch like me I once was lost, But now am found Was blind, but now I see </vt:lpstr>
      <vt:lpstr>‘Twas grace that taught My heart to fear, And grace my fears relieved; How precious did That grace appear The hour I first believed</vt:lpstr>
      <vt:lpstr>The Lord has promised good to me; His Word my hope secures. He will my shield and portion be As long as life endures</vt:lpstr>
      <vt:lpstr>Through many dangers, Toils and snares, I have already come; ‘Tis grace hath brought me safe thus far, And grace will lead me home </vt:lpstr>
      <vt:lpstr>When we’ve been there Ten thousand years Bright shining as the sun We’ve no less days to sing God’s praise Than when we’d first begun </vt:lpstr>
      <vt:lpstr>PowerPoint Presentation</vt:lpstr>
      <vt:lpstr>Peace Like A River  Hymn # 750</vt:lpstr>
      <vt:lpstr>I’ve got peace like a river, I’ve got peace like a river, I’ve got peace like a river in my soul</vt:lpstr>
      <vt:lpstr>I’ve got peace like a river, I’ve got peace like a river, I’ve got peace like a river in my soul</vt:lpstr>
      <vt:lpstr>I’ve got love like an ocean, I’ve got love like an ocean, I’ve got love like an ocean in my soul.</vt:lpstr>
      <vt:lpstr>I’ve got love like an ocean, I’ve got love like an ocean, I’ve got love like an ocean in my soul.</vt:lpstr>
      <vt:lpstr>I’ve got joy like a fountain, I’ve got joy like a fountain, I’ve got joy like a fountain in my soul</vt:lpstr>
      <vt:lpstr>I’ve got joy like a fountain, I’ve got joy like a fountain, I’ve got joy like a fountain in my soul</vt:lpstr>
      <vt:lpstr>PowerPoint Presentation</vt:lpstr>
      <vt:lpstr>WELCOME</vt:lpstr>
      <vt:lpstr>Angels from the Realms of Glory  Hymn # 259</vt:lpstr>
      <vt:lpstr>Angels from the realms of glory,  Wing your flight o’er all the earth; Ye who sang creation’s story, Now proclaim Messiah’s birth:  Come and worship, come and worship, Worship Christ , the newborn King. </vt:lpstr>
      <vt:lpstr>Shepherds in the fields abiding, Watching o’er your flocks by night, God with man is now residing, Yonder shines the infant Light:  Come and worship, come and worship, Worship Christ , the newborn King. </vt:lpstr>
      <vt:lpstr>Sages, leave your contemplations, Brighter visions beam afar; Seek the great Desire of nations, Ye have seen his natal star:  Come and worship, come and worship, Worship Christ , the newborn King. </vt:lpstr>
      <vt:lpstr>Saints before the altar bending, Watching long in hope and fear, Suddenly the Lord, descending, In his temple shall appear:  Come and worship, come and worship, Worship Christ , the newborn King. </vt:lpstr>
      <vt:lpstr>Tho’  an infant now we view Him, He will share His Father’s throne; Gather all the nations to Him; Every knee shall then bow down.  Come and worship, come and worship Worship Christ the new born king</vt:lpstr>
      <vt:lpstr>PowerPoint Presentation</vt:lpstr>
      <vt:lpstr>Reading and Lighting of Advent Candle:    Ken and Dianne Gallo</vt:lpstr>
      <vt:lpstr>PowerPoint Presentation</vt:lpstr>
      <vt:lpstr>Christmas Prayer for Illumination:  Dee Frank, Liturgist   </vt:lpstr>
      <vt:lpstr>ALL: Dear Heavenly Father, Help me to hear your voice. Send Us your Holy Spirit once again. Give me the courage to be your beloved. Give me courage to choose joy. I need you now this Christmas. Be born in me again. Today. In Jesus' name, Amen.</vt:lpstr>
      <vt:lpstr>Angels We Have Heard on High</vt:lpstr>
      <vt:lpstr>PowerPoint Presentation</vt:lpstr>
      <vt:lpstr>PowerPoint Presentation</vt:lpstr>
      <vt:lpstr>PowerPoint Presentation</vt:lpstr>
      <vt:lpstr>PowerPoint Presentation</vt:lpstr>
      <vt:lpstr>  </vt:lpstr>
      <vt:lpstr>Teaching Moment  Pastor Dustin    Advent Teaching Series   </vt:lpstr>
      <vt:lpstr>PowerPoint Presentation</vt:lpstr>
      <vt:lpstr>OFFERTORY</vt:lpstr>
      <vt:lpstr>Offsite contributions can be made via Tithely.com the instructions are on our website bayshoregardenscommunitychurch.com or  checks can be mailed to 6228 26th street west Bradenton FL 34207</vt:lpstr>
      <vt:lpstr>Offering Song:   “Emmanuel”   arrangement by  Ken Gallo</vt:lpstr>
      <vt:lpstr>   Doxology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Bayshore Gardens Community Church</dc:title>
  <dc:creator>Admin</dc:creator>
  <cp:lastModifiedBy>Bayshore Gardens Community Church</cp:lastModifiedBy>
  <cp:revision>282</cp:revision>
  <dcterms:created xsi:type="dcterms:W3CDTF">2021-03-31T13:56:44Z</dcterms:created>
  <dcterms:modified xsi:type="dcterms:W3CDTF">2024-12-08T13:52:47Z</dcterms:modified>
</cp:coreProperties>
</file>