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6" r:id="rId6"/>
    <p:sldMasterId id="2147484668" r:id="rId7"/>
    <p:sldMasterId id="2147484671" r:id="rId8"/>
    <p:sldMasterId id="2147484678" r:id="rId9"/>
    <p:sldMasterId id="2147484680" r:id="rId10"/>
    <p:sldMasterId id="2147484684" r:id="rId11"/>
  </p:sldMasterIdLst>
  <p:notesMasterIdLst>
    <p:notesMasterId r:id="rId88"/>
  </p:notesMasterIdLst>
  <p:sldIdLst>
    <p:sldId id="2920" r:id="rId12"/>
    <p:sldId id="610" r:id="rId13"/>
    <p:sldId id="469" r:id="rId14"/>
    <p:sldId id="470" r:id="rId15"/>
    <p:sldId id="3512" r:id="rId16"/>
    <p:sldId id="3513" r:id="rId17"/>
    <p:sldId id="3514" r:id="rId18"/>
    <p:sldId id="3515" r:id="rId19"/>
    <p:sldId id="3516" r:id="rId20"/>
    <p:sldId id="3517" r:id="rId21"/>
    <p:sldId id="3518" r:id="rId22"/>
    <p:sldId id="264" r:id="rId23"/>
    <p:sldId id="3519" r:id="rId24"/>
    <p:sldId id="3520" r:id="rId25"/>
    <p:sldId id="3521" r:id="rId26"/>
    <p:sldId id="3522" r:id="rId27"/>
    <p:sldId id="3523" r:id="rId28"/>
    <p:sldId id="1986" r:id="rId29"/>
    <p:sldId id="427" r:id="rId30"/>
    <p:sldId id="639" r:id="rId31"/>
    <p:sldId id="2778" r:id="rId32"/>
    <p:sldId id="3387" r:id="rId33"/>
    <p:sldId id="3524" r:id="rId34"/>
    <p:sldId id="3460" r:id="rId35"/>
    <p:sldId id="3100" r:id="rId36"/>
    <p:sldId id="3492" r:id="rId37"/>
    <p:sldId id="3493" r:id="rId38"/>
    <p:sldId id="3494" r:id="rId39"/>
    <p:sldId id="3495" r:id="rId40"/>
    <p:sldId id="3498" r:id="rId41"/>
    <p:sldId id="3497" r:id="rId42"/>
    <p:sldId id="3487" r:id="rId43"/>
    <p:sldId id="3249" r:id="rId44"/>
    <p:sldId id="3369" r:id="rId45"/>
    <p:sldId id="3525" r:id="rId46"/>
    <p:sldId id="3409" r:id="rId47"/>
    <p:sldId id="3527" r:id="rId48"/>
    <p:sldId id="3526" r:id="rId49"/>
    <p:sldId id="3500" r:id="rId50"/>
    <p:sldId id="3505" r:id="rId51"/>
    <p:sldId id="3528" r:id="rId52"/>
    <p:sldId id="3529" r:id="rId53"/>
    <p:sldId id="3530" r:id="rId54"/>
    <p:sldId id="257" r:id="rId55"/>
    <p:sldId id="258" r:id="rId56"/>
    <p:sldId id="259" r:id="rId57"/>
    <p:sldId id="260" r:id="rId58"/>
    <p:sldId id="263" r:id="rId59"/>
    <p:sldId id="3531" r:id="rId60"/>
    <p:sldId id="261" r:id="rId61"/>
    <p:sldId id="265" r:id="rId62"/>
    <p:sldId id="266" r:id="rId63"/>
    <p:sldId id="262" r:id="rId64"/>
    <p:sldId id="267" r:id="rId65"/>
    <p:sldId id="454" r:id="rId66"/>
    <p:sldId id="455" r:id="rId67"/>
    <p:sldId id="1001" r:id="rId68"/>
    <p:sldId id="1943" r:id="rId69"/>
    <p:sldId id="3447" r:id="rId70"/>
    <p:sldId id="3506" r:id="rId71"/>
    <p:sldId id="3507" r:id="rId72"/>
    <p:sldId id="3508" r:id="rId73"/>
    <p:sldId id="3532" r:id="rId74"/>
    <p:sldId id="3533" r:id="rId75"/>
    <p:sldId id="3534" r:id="rId76"/>
    <p:sldId id="3535" r:id="rId77"/>
    <p:sldId id="3536" r:id="rId78"/>
    <p:sldId id="272" r:id="rId79"/>
    <p:sldId id="273" r:id="rId80"/>
    <p:sldId id="3537" r:id="rId81"/>
    <p:sldId id="3538" r:id="rId82"/>
    <p:sldId id="3539" r:id="rId83"/>
    <p:sldId id="268" r:id="rId84"/>
    <p:sldId id="269" r:id="rId85"/>
    <p:sldId id="270" r:id="rId86"/>
    <p:sldId id="271" r:id="rId87"/>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0" d="100"/>
          <a:sy n="20" d="100"/>
        </p:scale>
        <p:origin x="48" y="1314"/>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1/18/2025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1/18/2025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1/18/2025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0EDB-834B-9598-2288-12C6C402C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B08FC-0A00-BA0A-D7F2-2EF2C2016408}"/>
              </a:ext>
            </a:extLst>
          </p:cNvPr>
          <p:cNvSpPr>
            <a:spLocks noGrp="1"/>
          </p:cNvSpPr>
          <p:nvPr>
            <p:ph type="dt" sz="half" idx="10"/>
          </p:nvPr>
        </p:nvSpPr>
        <p:spPr/>
        <p:txBody>
          <a:bodyPr/>
          <a:lstStyle/>
          <a:p>
            <a:pPr defTabSz="1028700"/>
            <a:fld id="{1165D723-4CCB-4455-914A-C5994704DCF2}" type="datetimeFigureOut">
              <a:rPr lang="en-US" smtClean="0">
                <a:solidFill>
                  <a:prstClr val="black">
                    <a:tint val="82000"/>
                  </a:prstClr>
                </a:solidFill>
              </a:rPr>
              <a:pPr defTabSz="1028700"/>
              <a:t>1/18/2025</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25F5CA9F-8718-411B-EEE3-72CEB4187B25}"/>
              </a:ext>
            </a:extLst>
          </p:cNvPr>
          <p:cNvSpPr>
            <a:spLocks noGrp="1"/>
          </p:cNvSpPr>
          <p:nvPr>
            <p:ph type="ftr" sz="quarter" idx="11"/>
          </p:nvPr>
        </p:nvSpPr>
        <p:spPr/>
        <p:txBody>
          <a:bodyPr/>
          <a:lstStyle/>
          <a:p>
            <a:pPr defTabSz="10287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91F6B57C-AB59-0A3D-652B-4CCEE5B8DBC5}"/>
              </a:ext>
            </a:extLst>
          </p:cNvPr>
          <p:cNvSpPr>
            <a:spLocks noGrp="1"/>
          </p:cNvSpPr>
          <p:nvPr>
            <p:ph type="sldNum" sz="quarter" idx="12"/>
          </p:nvPr>
        </p:nvSpPr>
        <p:spPr/>
        <p:txBody>
          <a:bodyPr/>
          <a:lstStyle/>
          <a:p>
            <a:pPr defTabSz="1028700"/>
            <a:fld id="{0DE85D02-924C-4C08-8547-731A30081E7A}" type="slidenum">
              <a:rPr lang="en-US" smtClean="0">
                <a:solidFill>
                  <a:prstClr val="black">
                    <a:tint val="82000"/>
                  </a:prstClr>
                </a:solidFill>
              </a:rPr>
              <a:pPr defTabSz="1028700"/>
              <a:t>‹#›</a:t>
            </a:fld>
            <a:endParaRPr lang="en-US">
              <a:solidFill>
                <a:prstClr val="black">
                  <a:tint val="82000"/>
                </a:prstClr>
              </a:solidFill>
            </a:endParaRPr>
          </a:p>
        </p:txBody>
      </p:sp>
    </p:spTree>
    <p:extLst>
      <p:ext uri="{BB962C8B-B14F-4D97-AF65-F5344CB8AC3E}">
        <p14:creationId xmlns:p14="http://schemas.microsoft.com/office/powerpoint/2010/main" val="367735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0EC6D435-0236-4E1D-BCA5-03062B26946D}" type="datetimeFigureOut">
              <a:rPr lang="en-US" smtClean="0">
                <a:solidFill>
                  <a:prstClr val="black">
                    <a:tint val="75000"/>
                  </a:prstClr>
                </a:solidFill>
              </a:rPr>
              <a:pPr defTabSz="1219170"/>
              <a:t>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CA395017-0926-4C64-846E-4767AC777AA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688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1/18/2025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D99A2B-8E55-9AE8-9426-58FD73BD47BF}"/>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A9712640-4B35-ABDC-752C-DBE14D6358A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68F1BE1-2E62-7640-E3D7-62CBEFF0523E}"/>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A05C68F2-5D44-409C-9C4B-00E463A274FD}"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062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85A154-0BAE-C555-3B7E-52AF24B1B3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83E15BA-26EE-14BB-2EDE-C4C2F6837427}"/>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3306EC7-4C44-FDD1-9699-756F4E77882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77BDBE07-A60A-42D6-9872-3B22F21600CC}"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902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A2116A44-EB4B-4BEE-AC20-C98B92577712}" type="datetimeFigureOut">
              <a:rPr lang="en-US" smtClean="0">
                <a:solidFill>
                  <a:prstClr val="black">
                    <a:tint val="75000"/>
                  </a:prstClr>
                </a:solidFill>
              </a:rPr>
              <a:pPr defTabSz="1028700"/>
              <a:t>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F5DDF3E7-0253-4468-8906-F7646338BF24}"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928111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8D4C28B-CFC4-D671-94F9-E0800ACDBEC4}"/>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214B265-A417-E847-3B6D-64DA2CB6E8C2}"/>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EC01A90E-F65F-5BF4-C6CE-6D524DBCC61B}"/>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CC297DD5-E0F9-436D-892E-F5657246C78F}"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722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88DA85-31F3-8AB5-FBA6-C0EE85AE227A}"/>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CCBD92E2-F6D7-C7B8-A4CD-18124A04CB90}"/>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C793718B-D222-31EE-2A02-38F7D5D106B0}"/>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3623C449-7276-4905-A681-F95DD3A8D199}"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23428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1D69-BF25-1F6C-F2CC-77FE76524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950FC-B0DF-85C2-EEBA-F37C3314496D}"/>
              </a:ext>
            </a:extLst>
          </p:cNvPr>
          <p:cNvSpPr>
            <a:spLocks noGrp="1"/>
          </p:cNvSpPr>
          <p:nvPr>
            <p:ph type="dt" sz="half" idx="10"/>
          </p:nvPr>
        </p:nvSpPr>
        <p:spPr/>
        <p:txBody>
          <a:bodyPr/>
          <a:lstStyle/>
          <a:p>
            <a:pPr defTabSz="1028700"/>
            <a:fld id="{214C82BF-B8C5-4BA9-A529-F02772C7294F}" type="datetimeFigureOut">
              <a:rPr lang="en-US" smtClean="0">
                <a:solidFill>
                  <a:prstClr val="black">
                    <a:tint val="75000"/>
                  </a:prstClr>
                </a:solidFill>
              </a:rPr>
              <a:pPr defTabSz="1028700"/>
              <a:t>1/18/2025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662C3EB-88A2-33C3-1A4F-D0F35E856C0F}"/>
              </a:ext>
            </a:extLst>
          </p:cNvPr>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DA72AB-7E45-ADF8-1BA7-6DDD655B7319}"/>
              </a:ext>
            </a:extLst>
          </p:cNvPr>
          <p:cNvSpPr>
            <a:spLocks noGrp="1"/>
          </p:cNvSpPr>
          <p:nvPr>
            <p:ph type="sldNum" sz="quarter" idx="12"/>
          </p:nvPr>
        </p:nvSpPr>
        <p:spPr/>
        <p:txBody>
          <a:bodyPr/>
          <a:lstStyle/>
          <a:p>
            <a:pPr defTabSz="1028700"/>
            <a:fld id="{681EC591-4749-4759-B72F-094F9DDDC10E}"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194894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1/18/2025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1/18/2025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1/18/2025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9.xml"/><Relationship Id="rId1" Type="http://schemas.openxmlformats.org/officeDocument/2006/relationships/slideLayout" Target="../slideLayouts/slideLayout22.xml"/><Relationship Id="rId4" Type="http://schemas.openxmlformats.org/officeDocument/2006/relationships/hyperlink" Target="http://photo.stackexchange.com/questions/42326/what-is-the-cause-for-this-diffused-artifact-around-the-su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1/18/2025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5CF00A-0C5F-B94F-290D-B194F8BE22A1}"/>
              </a:ext>
            </a:extLst>
          </p:cNvPr>
          <p:cNvSpPr>
            <a:spLocks noGrp="1" noChangeArrowheads="1"/>
          </p:cNvSpPr>
          <p:nvPr>
            <p:ph type="title"/>
          </p:nvPr>
        </p:nvSpPr>
        <p:spPr bwMode="auto">
          <a:xfrm>
            <a:off x="1028700" y="812800"/>
            <a:ext cx="1165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9E13F8-C70E-8AA9-63CA-C3513AB36412}"/>
              </a:ext>
            </a:extLst>
          </p:cNvPr>
          <p:cNvSpPr>
            <a:spLocks noGrp="1" noChangeArrowheads="1"/>
          </p:cNvSpPr>
          <p:nvPr>
            <p:ph type="body" idx="1"/>
          </p:nvPr>
        </p:nvSpPr>
        <p:spPr bwMode="auto">
          <a:xfrm>
            <a:off x="1028700" y="2641600"/>
            <a:ext cx="1165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3DF7C2-D16B-C61F-6405-02888C212B67}"/>
              </a:ext>
            </a:extLst>
          </p:cNvPr>
          <p:cNvSpPr>
            <a:spLocks noGrp="1" noChangeArrowheads="1"/>
          </p:cNvSpPr>
          <p:nvPr>
            <p:ph type="dt" sz="half" idx="2"/>
          </p:nvPr>
        </p:nvSpPr>
        <p:spPr bwMode="auto">
          <a:xfrm>
            <a:off x="10287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vl1pPr>
          </a:lstStyle>
          <a:p>
            <a:pPr>
              <a:defRPr/>
            </a:pPr>
            <a:endParaRPr lang="en-US"/>
          </a:p>
        </p:txBody>
      </p:sp>
      <p:sp>
        <p:nvSpPr>
          <p:cNvPr id="1029" name="Rectangle 5">
            <a:extLst>
              <a:ext uri="{FF2B5EF4-FFF2-40B4-BE49-F238E27FC236}">
                <a16:creationId xmlns:a16="http://schemas.microsoft.com/office/drawing/2014/main" id="{8C52A184-B66E-0BDA-CDDE-A50AE70739FE}"/>
              </a:ext>
            </a:extLst>
          </p:cNvPr>
          <p:cNvSpPr>
            <a:spLocks noGrp="1" noChangeArrowheads="1"/>
          </p:cNvSpPr>
          <p:nvPr>
            <p:ph type="ftr" sz="quarter" idx="3"/>
          </p:nvPr>
        </p:nvSpPr>
        <p:spPr bwMode="auto">
          <a:xfrm>
            <a:off x="4686300" y="8331200"/>
            <a:ext cx="434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vl1pPr>
          </a:lstStyle>
          <a:p>
            <a:pPr>
              <a:defRPr/>
            </a:pPr>
            <a:endParaRPr lang="en-US"/>
          </a:p>
        </p:txBody>
      </p:sp>
      <p:sp>
        <p:nvSpPr>
          <p:cNvPr id="1030" name="Rectangle 6">
            <a:extLst>
              <a:ext uri="{FF2B5EF4-FFF2-40B4-BE49-F238E27FC236}">
                <a16:creationId xmlns:a16="http://schemas.microsoft.com/office/drawing/2014/main" id="{6B7A9124-906C-7063-EA29-FD546C25808A}"/>
              </a:ext>
            </a:extLst>
          </p:cNvPr>
          <p:cNvSpPr>
            <a:spLocks noGrp="1" noChangeArrowheads="1"/>
          </p:cNvSpPr>
          <p:nvPr>
            <p:ph type="sldNum" sz="quarter" idx="4"/>
          </p:nvPr>
        </p:nvSpPr>
        <p:spPr bwMode="auto">
          <a:xfrm>
            <a:off x="98298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4750F64E-D95B-4864-986D-3E709B76D2D4}" type="slidenum">
              <a:rPr lang="en-US" altLang="en-US"/>
              <a:pPr>
                <a:defRPr/>
              </a:pPr>
              <a:t>‹#›</a:t>
            </a:fld>
            <a:endParaRPr lang="en-US" altLang="en-US"/>
          </a:p>
        </p:txBody>
      </p:sp>
    </p:spTree>
    <p:extLst>
      <p:ext uri="{BB962C8B-B14F-4D97-AF65-F5344CB8AC3E}">
        <p14:creationId xmlns:p14="http://schemas.microsoft.com/office/powerpoint/2010/main" val="1921304054"/>
      </p:ext>
    </p:extLst>
  </p:cSld>
  <p:clrMap bg1="lt1" tx1="dk1" bg2="lt2" tx2="dk2" accent1="accent1" accent2="accent2" accent3="accent3" accent4="accent4" accent5="accent5" accent6="accent6" hlink="hlink" folHlink="folHlink"/>
  <p:sldLayoutIdLst>
    <p:sldLayoutId id="2147484681" r:id="rId1"/>
    <p:sldLayoutId id="2147484682"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Times New Roman" pitchFamily="18" charset="0"/>
        </a:defRPr>
      </a:lvl2pPr>
      <a:lvl3pPr algn="ctr" rtl="0" eaLnBrk="0" fontAlgn="base" hangingPunct="0">
        <a:spcBef>
          <a:spcPct val="0"/>
        </a:spcBef>
        <a:spcAft>
          <a:spcPct val="0"/>
        </a:spcAft>
        <a:defRPr sz="5867">
          <a:solidFill>
            <a:schemeClr val="tx2"/>
          </a:solidFill>
          <a:latin typeface="Times New Roman" pitchFamily="18" charset="0"/>
        </a:defRPr>
      </a:lvl3pPr>
      <a:lvl4pPr algn="ctr" rtl="0" eaLnBrk="0" fontAlgn="base" hangingPunct="0">
        <a:spcBef>
          <a:spcPct val="0"/>
        </a:spcBef>
        <a:spcAft>
          <a:spcPct val="0"/>
        </a:spcAft>
        <a:defRPr sz="5867">
          <a:solidFill>
            <a:schemeClr val="tx2"/>
          </a:solidFill>
          <a:latin typeface="Times New Roman" pitchFamily="18" charset="0"/>
        </a:defRPr>
      </a:lvl4pPr>
      <a:lvl5pPr algn="ctr" rtl="0" eaLnBrk="0" fontAlgn="base" hangingPunct="0">
        <a:spcBef>
          <a:spcPct val="0"/>
        </a:spcBef>
        <a:spcAft>
          <a:spcPct val="0"/>
        </a:spcAft>
        <a:defRPr sz="5867">
          <a:solidFill>
            <a:schemeClr val="tx2"/>
          </a:solidFill>
          <a:latin typeface="Times New Roman" pitchFamily="18" charset="0"/>
        </a:defRPr>
      </a:lvl5pPr>
      <a:lvl6pPr marL="609585" algn="ctr" rtl="0" fontAlgn="base">
        <a:spcBef>
          <a:spcPct val="0"/>
        </a:spcBef>
        <a:spcAft>
          <a:spcPct val="0"/>
        </a:spcAft>
        <a:defRPr sz="5867">
          <a:solidFill>
            <a:schemeClr val="tx2"/>
          </a:solidFill>
          <a:latin typeface="Times New Roman" pitchFamily="18" charset="0"/>
        </a:defRPr>
      </a:lvl6pPr>
      <a:lvl7pPr marL="1219170" algn="ctr" rtl="0" fontAlgn="base">
        <a:spcBef>
          <a:spcPct val="0"/>
        </a:spcBef>
        <a:spcAft>
          <a:spcPct val="0"/>
        </a:spcAft>
        <a:defRPr sz="5867">
          <a:solidFill>
            <a:schemeClr val="tx2"/>
          </a:solidFill>
          <a:latin typeface="Times New Roman" pitchFamily="18" charset="0"/>
        </a:defRPr>
      </a:lvl7pPr>
      <a:lvl8pPr marL="1828754" algn="ctr" rtl="0" fontAlgn="base">
        <a:spcBef>
          <a:spcPct val="0"/>
        </a:spcBef>
        <a:spcAft>
          <a:spcPct val="0"/>
        </a:spcAft>
        <a:defRPr sz="5867">
          <a:solidFill>
            <a:schemeClr val="tx2"/>
          </a:solidFill>
          <a:latin typeface="Times New Roman" pitchFamily="18" charset="0"/>
        </a:defRPr>
      </a:lvl8pPr>
      <a:lvl9pPr marL="2438339" algn="ctr" rtl="0" fontAlgn="base">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1710D-9E47-403B-39A0-E40D6A07779C}"/>
              </a:ext>
            </a:extLst>
          </p:cNvPr>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3191E-CFB5-8A50-BF66-55E6B577DF8F}"/>
              </a:ext>
            </a:extLst>
          </p:cNvPr>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F1254-DDB9-B68C-151E-7B76CFBFAF5C}"/>
              </a:ext>
            </a:extLst>
          </p:cNvPr>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214C82BF-B8C5-4BA9-A529-F02772C7294F}" type="datetimeFigureOut">
              <a:rPr lang="en-US" smtClean="0"/>
              <a:t>1/18/2025</a:t>
            </a:fld>
            <a:endParaRPr lang="en-US"/>
          </a:p>
        </p:txBody>
      </p:sp>
      <p:sp>
        <p:nvSpPr>
          <p:cNvPr id="5" name="Footer Placeholder 4">
            <a:extLst>
              <a:ext uri="{FF2B5EF4-FFF2-40B4-BE49-F238E27FC236}">
                <a16:creationId xmlns:a16="http://schemas.microsoft.com/office/drawing/2014/main" id="{F0EDFF03-C592-6B1C-673C-A68168457129}"/>
              </a:ext>
            </a:extLst>
          </p:cNvPr>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24ABB-EE18-D7C5-CDCF-FC1663798892}"/>
              </a:ext>
            </a:extLst>
          </p:cNvPr>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681EC591-4749-4759-B72F-094F9DDDC10E}" type="slidenum">
              <a:rPr lang="en-US" smtClean="0"/>
              <a:t>‹#›</a:t>
            </a:fld>
            <a:endParaRPr lang="en-US"/>
          </a:p>
        </p:txBody>
      </p:sp>
    </p:spTree>
    <p:extLst>
      <p:ext uri="{BB962C8B-B14F-4D97-AF65-F5344CB8AC3E}">
        <p14:creationId xmlns:p14="http://schemas.microsoft.com/office/powerpoint/2010/main" val="2487809276"/>
      </p:ext>
    </p:extLst>
  </p:cSld>
  <p:clrMap bg1="lt1" tx1="dk1" bg2="lt2" tx2="dk2" accent1="accent1" accent2="accent2" accent3="accent3" accent4="accent4" accent5="accent5" accent6="accent6" hlink="hlink" folHlink="folHlink"/>
  <p:sldLayoutIdLst>
    <p:sldLayoutId id="2147484685" r:id="rId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1/18/2025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1/18/2025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1/18/2025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1/18/2025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19CCC-A3DC-7685-A761-590E8A4C87A9}"/>
              </a:ext>
            </a:extLst>
          </p:cNvPr>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A6693-7511-934A-3C70-EFDA1F8C3DAB}"/>
              </a:ext>
            </a:extLst>
          </p:cNvPr>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3AF17-CB60-FB03-C590-A40EAD251207}"/>
              </a:ext>
            </a:extLst>
          </p:cNvPr>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82000"/>
                  </a:schemeClr>
                </a:solidFill>
              </a:defRPr>
            </a:lvl1pPr>
          </a:lstStyle>
          <a:p>
            <a:fld id="{1165D723-4CCB-4455-914A-C5994704DCF2}" type="datetimeFigureOut">
              <a:rPr lang="en-US" smtClean="0"/>
              <a:t>1/18/2025</a:t>
            </a:fld>
            <a:endParaRPr lang="en-US"/>
          </a:p>
        </p:txBody>
      </p:sp>
      <p:sp>
        <p:nvSpPr>
          <p:cNvPr id="5" name="Footer Placeholder 4">
            <a:extLst>
              <a:ext uri="{FF2B5EF4-FFF2-40B4-BE49-F238E27FC236}">
                <a16:creationId xmlns:a16="http://schemas.microsoft.com/office/drawing/2014/main" id="{B21168C4-1D23-F8E8-208F-8E270C542DC7}"/>
              </a:ext>
            </a:extLst>
          </p:cNvPr>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4266B5-41CE-CDF6-7044-F8A1A2E49121}"/>
              </a:ext>
            </a:extLst>
          </p:cNvPr>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82000"/>
                  </a:schemeClr>
                </a:solidFill>
              </a:defRPr>
            </a:lvl1pPr>
          </a:lstStyle>
          <a:p>
            <a:fld id="{0DE85D02-924C-4C08-8547-731A30081E7A}" type="slidenum">
              <a:rPr lang="en-US" smtClean="0"/>
              <a:t>‹#›</a:t>
            </a:fld>
            <a:endParaRPr lang="en-US"/>
          </a:p>
        </p:txBody>
      </p:sp>
    </p:spTree>
    <p:extLst>
      <p:ext uri="{BB962C8B-B14F-4D97-AF65-F5344CB8AC3E}">
        <p14:creationId xmlns:p14="http://schemas.microsoft.com/office/powerpoint/2010/main" val="3098225746"/>
      </p:ext>
    </p:extLst>
  </p:cSld>
  <p:clrMap bg1="lt1" tx1="dk1" bg2="lt2" tx2="dk2" accent1="accent1" accent2="accent2" accent3="accent3" accent4="accent4" accent5="accent5" accent6="accent6" hlink="hlink" folHlink="folHlink"/>
  <p:sldLayoutIdLst>
    <p:sldLayoutId id="2147484667" r:id="rId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1/18/2025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 id="2147484683"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59516E-BFB7-B204-F3D5-3A15110FFBE8}"/>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9D6EC8-5F14-ADA2-CE02-D1970ABF3DC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80C38-B451-FB9D-B5BF-8DF66826975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435DAC-0E2F-E959-EF2A-E0DE01F2BA2C}"/>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2FE1BA-193B-466F-A2A3-11495D14210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2267A08-B850-4669-9569-50F4BDC6CA9C}" type="slidenum">
              <a:rPr lang="en-US" altLang="en-US"/>
              <a:pPr>
                <a:defRPr/>
              </a:pPr>
              <a:t>‹#›</a:t>
            </a:fld>
            <a:endParaRPr lang="en-US" altLang="en-US"/>
          </a:p>
        </p:txBody>
      </p:sp>
    </p:spTree>
    <p:extLst>
      <p:ext uri="{BB962C8B-B14F-4D97-AF65-F5344CB8AC3E}">
        <p14:creationId xmlns:p14="http://schemas.microsoft.com/office/powerpoint/2010/main" val="4176065003"/>
      </p:ext>
    </p:extLst>
  </p:cSld>
  <p:clrMap bg1="lt1" tx1="dk1" bg2="lt2" tx2="dk2" accent1="accent1" accent2="accent2" accent3="accent3" accent4="accent4" accent5="accent5" accent6="accent6" hlink="hlink" folHlink="folHlink"/>
  <p:sldLayoutIdLst>
    <p:sldLayoutId id="2147484672" r:id="rId1"/>
    <p:sldLayoutId id="2147484673"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A2116A44-EB4B-4BEE-AC20-C98B92577712}" type="datetimeFigureOut">
              <a:rPr lang="en-US" smtClean="0"/>
              <a:t>1/18/2025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4277071568"/>
      </p:ext>
    </p:extLst>
  </p:cSld>
  <p:clrMap bg1="lt1" tx1="dk1" bg2="lt2" tx2="dk2" accent1="accent1" accent2="accent2" accent3="accent3" accent4="accent4" accent5="accent5" accent6="accent6" hlink="hlink" folHlink="folHlink"/>
  <p:sldLayoutIdLst>
    <p:sldLayoutId id="2147484679" r:id="rId1"/>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3343"/>
            <a:ext cx="12944475" cy="6977657"/>
          </a:xfrm>
        </p:spPr>
        <p:txBody>
          <a:bodyPr>
            <a:normAutofit/>
          </a:bodyPr>
          <a:lstStyle/>
          <a:p>
            <a:r>
              <a:rPr lang="en-US" sz="6075" b="1" dirty="0"/>
              <a:t>And then one day</a:t>
            </a:r>
            <a:br>
              <a:rPr lang="en-US" sz="6075" b="1" dirty="0"/>
            </a:br>
            <a:r>
              <a:rPr lang="en-US" sz="6075" b="1" dirty="0"/>
              <a:t>I’ll cross the river;</a:t>
            </a:r>
            <a:br>
              <a:rPr lang="en-US" sz="6075" b="1" dirty="0"/>
            </a:br>
            <a:r>
              <a:rPr lang="en-US" sz="6075" b="1" dirty="0"/>
              <a:t>I’ll fight life’s final war with pain</a:t>
            </a:r>
            <a:br>
              <a:rPr lang="en-US" sz="6075" b="1" dirty="0"/>
            </a:br>
            <a:r>
              <a:rPr lang="en-US" sz="6075" b="1" dirty="0"/>
              <a:t>and then as death</a:t>
            </a:r>
            <a:br>
              <a:rPr lang="en-US" sz="6075" b="1" dirty="0"/>
            </a:br>
            <a:r>
              <a:rPr lang="en-US" sz="6075" b="1" dirty="0"/>
              <a:t>gives way to </a:t>
            </a:r>
            <a:r>
              <a:rPr lang="en-US" sz="6075" b="1" dirty="0" err="1"/>
              <a:t>vict’ry</a:t>
            </a:r>
            <a:br>
              <a:rPr lang="en-US" sz="6075" b="1" dirty="0"/>
            </a:br>
            <a:r>
              <a:rPr lang="en-US" sz="6075" b="1" dirty="0"/>
              <a:t>I’ll see the lights of glory and I’ll know He reigns</a:t>
            </a:r>
          </a:p>
        </p:txBody>
      </p:sp>
    </p:spTree>
    <p:extLst>
      <p:ext uri="{BB962C8B-B14F-4D97-AF65-F5344CB8AC3E}">
        <p14:creationId xmlns:p14="http://schemas.microsoft.com/office/powerpoint/2010/main" val="302570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023343"/>
            <a:ext cx="13030200"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331708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37527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38BDBF-FF8C-1422-C3B3-CF71787539BC}"/>
              </a:ext>
            </a:extLst>
          </p:cNvPr>
          <p:cNvSpPr>
            <a:spLocks noGrp="1" noChangeArrowheads="1"/>
          </p:cNvSpPr>
          <p:nvPr>
            <p:ph type="title"/>
          </p:nvPr>
        </p:nvSpPr>
        <p:spPr>
          <a:xfrm>
            <a:off x="1676400" y="2844800"/>
            <a:ext cx="10464800" cy="1524000"/>
          </a:xfrm>
        </p:spPr>
        <p:txBody>
          <a:bodyPr/>
          <a:lstStyle/>
          <a:p>
            <a:pPr eaLnBrk="1" hangingPunct="1"/>
            <a:r>
              <a:rPr lang="en-US" altLang="en-US" sz="11733" b="1" i="1">
                <a:solidFill>
                  <a:schemeClr val="tx1"/>
                </a:solidFill>
                <a:latin typeface="Arial Rounded MT Bold" panose="020F0704030504030204" pitchFamily="34" charset="0"/>
              </a:rPr>
              <a:t>What a Friend We Have in Jesus</a:t>
            </a:r>
            <a:endParaRPr lang="en-US" altLang="en-US" sz="7200" b="1"/>
          </a:p>
        </p:txBody>
      </p:sp>
      <p:sp>
        <p:nvSpPr>
          <p:cNvPr id="2051" name="Text Box 3">
            <a:extLst>
              <a:ext uri="{FF2B5EF4-FFF2-40B4-BE49-F238E27FC236}">
                <a16:creationId xmlns:a16="http://schemas.microsoft.com/office/drawing/2014/main" id="{BAD8AB03-96D9-B1C5-89E0-568757001A94}"/>
              </a:ext>
            </a:extLst>
          </p:cNvPr>
          <p:cNvSpPr txBox="1">
            <a:spLocks noChangeArrowheads="1"/>
          </p:cNvSpPr>
          <p:nvPr/>
        </p:nvSpPr>
        <p:spPr bwMode="auto">
          <a:xfrm>
            <a:off x="3911600" y="7010401"/>
            <a:ext cx="538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1219170" fontAlgn="base">
              <a:spcBef>
                <a:spcPct val="50000"/>
              </a:spcBef>
              <a:spcAft>
                <a:spcPct val="0"/>
              </a:spcAft>
              <a:buNone/>
            </a:pPr>
            <a:r>
              <a:rPr lang="en-US" altLang="en-US" sz="8800" b="1">
                <a:solidFill>
                  <a:srgbClr val="000000"/>
                </a:solidFill>
              </a:rPr>
              <a:t>Hymn 630</a:t>
            </a:r>
          </a:p>
        </p:txBody>
      </p:sp>
    </p:spTree>
    <p:extLst>
      <p:ext uri="{BB962C8B-B14F-4D97-AF65-F5344CB8AC3E}">
        <p14:creationId xmlns:p14="http://schemas.microsoft.com/office/powerpoint/2010/main" val="201434888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B6A130A-607B-F9B2-782B-F634EDDD01BE}"/>
              </a:ext>
            </a:extLst>
          </p:cNvPr>
          <p:cNvSpPr txBox="1">
            <a:spLocks noChangeArrowheads="1"/>
          </p:cNvSpPr>
          <p:nvPr/>
        </p:nvSpPr>
        <p:spPr bwMode="auto">
          <a:xfrm>
            <a:off x="762000" y="1"/>
            <a:ext cx="12192000" cy="82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What a friend we have in Jesus,</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our sins and griefs to bear!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What a privilege to carry</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Everything to God in prayer!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O what peace we often forfeit,</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O what needless pain we bear,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because we do not carry</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Everything to God in prayer!</a:t>
            </a:r>
          </a:p>
          <a:p>
            <a:pPr defTabSz="1219170" eaLnBrk="0" fontAlgn="base" hangingPunct="0">
              <a:spcBef>
                <a:spcPct val="0"/>
              </a:spcBef>
              <a:spcAft>
                <a:spcPct val="0"/>
              </a:spcAft>
              <a:buNone/>
            </a:pPr>
            <a:endParaRPr lang="en-US" altLang="en-US" sz="2667">
              <a:solidFill>
                <a:srgbClr val="000000"/>
              </a:solidFill>
              <a:latin typeface="Arial Rounded MT Bold" panose="020F0704030504030204" pitchFamily="34"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832591519"/>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B310034B-4A71-C17B-28F8-E5A45A05FF83}"/>
              </a:ext>
            </a:extLst>
          </p:cNvPr>
          <p:cNvSpPr txBox="1">
            <a:spLocks noChangeArrowheads="1"/>
          </p:cNvSpPr>
          <p:nvPr/>
        </p:nvSpPr>
        <p:spPr bwMode="auto">
          <a:xfrm>
            <a:off x="762000" y="609600"/>
            <a:ext cx="12192000" cy="756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Have we trials and temptations?</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Is there trouble anywhere?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We should never be discouraged,</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Can we find a friend so faithful</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Who will all our sorrows share?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Jesus knows our every weakness,</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endParaRPr lang="en-US" altLang="en-US" sz="5333" b="1">
              <a:solidFill>
                <a:srgbClr val="000000"/>
              </a:solidFill>
              <a:latin typeface="Times" panose="02020603050405020304" pitchFamily="18" charset="0"/>
            </a:endParaRPr>
          </a:p>
          <a:p>
            <a:pPr defTabSz="1219170" eaLnBrk="0" fontAlgn="base" hangingPunct="0">
              <a:spcBef>
                <a:spcPct val="0"/>
              </a:spcBef>
              <a:spcAft>
                <a:spcPct val="0"/>
              </a:spcAft>
              <a:buNone/>
            </a:pPr>
            <a:endParaRPr lang="en-US" altLang="en-US" sz="2667">
              <a:solidFill>
                <a:srgbClr val="000000"/>
              </a:solidFill>
              <a:latin typeface="Times" panose="02020603050405020304" pitchFamily="18"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3888560025"/>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12FFD73-6CCD-F7FD-1B76-8C05C675C430}"/>
              </a:ext>
            </a:extLst>
          </p:cNvPr>
          <p:cNvSpPr txBox="1">
            <a:spLocks noChangeArrowheads="1"/>
          </p:cNvSpPr>
          <p:nvPr/>
        </p:nvSpPr>
        <p:spPr bwMode="auto">
          <a:xfrm>
            <a:off x="762000" y="1"/>
            <a:ext cx="12192000" cy="920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Are we weak and heavy laden,</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Cumbered with a load of care?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Precious Savior, still our refuge - </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Do thy friends despise, forsake thee?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In His arms He’ll take and shield thee,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Thou wilt find a solace there.</a:t>
            </a:r>
          </a:p>
          <a:p>
            <a:pPr defTabSz="1219170" eaLnBrk="0" fontAlgn="base" hangingPunct="0">
              <a:spcBef>
                <a:spcPct val="0"/>
              </a:spcBef>
              <a:spcAft>
                <a:spcPct val="0"/>
              </a:spcAft>
              <a:buNone/>
            </a:pPr>
            <a:endParaRPr lang="en-US" altLang="en-US" sz="2667">
              <a:solidFill>
                <a:srgbClr val="000000"/>
              </a:solidFill>
              <a:latin typeface="Arial Rounded MT Bold" panose="020F0704030504030204" pitchFamily="34"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2212696806"/>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00A74C-2035-0F9F-C105-D8BEBFA8D9B1}"/>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210422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We gather today to worship the One who created us,</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000" b="1" dirty="0">
                <a:solidFill>
                  <a:srgbClr val="FF0000"/>
                </a:solidFill>
              </a:rPr>
              <a:t>The One who calls us,</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br>
              <a:rPr lang="en-US" sz="8000" b="1" dirty="0"/>
            </a:br>
            <a:r>
              <a:rPr lang="en-US" sz="8800" b="1" dirty="0"/>
              <a:t>The One who equips us,</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43AB-0A10-6D8E-1A1E-92D12B806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30963-667A-693B-2634-74CDE4B372C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000" b="1" dirty="0">
                <a:solidFill>
                  <a:srgbClr val="FF0000"/>
                </a:solidFill>
              </a:rPr>
              <a:t>The One who loves us without end.</a:t>
            </a:r>
            <a:endParaRPr lang="en-US" sz="7200" b="1" dirty="0">
              <a:solidFill>
                <a:srgbClr val="FF0000"/>
              </a:solidFill>
            </a:endParaRPr>
          </a:p>
        </p:txBody>
      </p:sp>
    </p:spTree>
    <p:extLst>
      <p:ext uri="{BB962C8B-B14F-4D97-AF65-F5344CB8AC3E}">
        <p14:creationId xmlns:p14="http://schemas.microsoft.com/office/powerpoint/2010/main" val="320174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8381-90C0-BB20-92E9-C778EBC57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3B1F8-75D3-BE51-D222-91A80BEF218F}"/>
              </a:ext>
            </a:extLst>
          </p:cNvPr>
          <p:cNvSpPr>
            <a:spLocks noGrp="1"/>
          </p:cNvSpPr>
          <p:nvPr>
            <p:ph type="title"/>
          </p:nvPr>
        </p:nvSpPr>
        <p:spPr>
          <a:xfrm>
            <a:off x="288036" y="714375"/>
            <a:ext cx="13002768" cy="6755130"/>
          </a:xfrm>
        </p:spPr>
        <p:txBody>
          <a:bodyPr/>
          <a:lstStyle/>
          <a:p>
            <a:br>
              <a:rPr lang="en-US" sz="8800" b="1" dirty="0"/>
            </a:br>
            <a:r>
              <a:rPr lang="en-US" sz="11500" b="1" dirty="0">
                <a:solidFill>
                  <a:schemeClr val="tx2">
                    <a:lumMod val="60000"/>
                    <a:lumOff val="40000"/>
                  </a:schemeClr>
                </a:solidFill>
              </a:rPr>
              <a:t>ALL:</a:t>
            </a:r>
            <a:br>
              <a:rPr lang="en-US" sz="11500" b="1" dirty="0">
                <a:solidFill>
                  <a:schemeClr val="tx2">
                    <a:lumMod val="60000"/>
                    <a:lumOff val="40000"/>
                  </a:schemeClr>
                </a:solidFill>
              </a:rPr>
            </a:br>
            <a:r>
              <a:rPr lang="en-US" sz="11500" b="1" dirty="0">
                <a:solidFill>
                  <a:schemeClr val="tx2">
                    <a:lumMod val="60000"/>
                    <a:lumOff val="40000"/>
                  </a:schemeClr>
                </a:solidFill>
              </a:rPr>
              <a:t> With joyful hearts, let us worship God.</a:t>
            </a:r>
            <a:endParaRPr lang="en-US" sz="6000" b="1" dirty="0">
              <a:solidFill>
                <a:schemeClr val="tx2">
                  <a:lumMod val="60000"/>
                  <a:lumOff val="40000"/>
                </a:schemeClr>
              </a:solidFill>
            </a:endParaRPr>
          </a:p>
        </p:txBody>
      </p:sp>
    </p:spTree>
    <p:extLst>
      <p:ext uri="{BB962C8B-B14F-4D97-AF65-F5344CB8AC3E}">
        <p14:creationId xmlns:p14="http://schemas.microsoft.com/office/powerpoint/2010/main" val="1635069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1BD31-EF26-543D-43B9-A88299D81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643DF-FA7C-CEAE-DDB7-2381BAB046FA}"/>
              </a:ext>
            </a:extLst>
          </p:cNvPr>
          <p:cNvSpPr>
            <a:spLocks noGrp="1"/>
          </p:cNvSpPr>
          <p:nvPr>
            <p:ph type="title"/>
          </p:nvPr>
        </p:nvSpPr>
        <p:spPr>
          <a:xfrm>
            <a:off x="288036" y="714377"/>
            <a:ext cx="13002768" cy="7406638"/>
          </a:xfrm>
        </p:spPr>
        <p:txBody>
          <a:bodyPr/>
          <a:lstStyle/>
          <a:p>
            <a:pPr algn="ctr"/>
            <a:r>
              <a:rPr lang="en-US" sz="8800" b="1" u="sng" dirty="0">
                <a:latin typeface="Algerian" panose="04020705040A02060702" pitchFamily="82" charset="0"/>
              </a:rPr>
              <a:t>Profession of Faith:</a:t>
            </a:r>
            <a:br>
              <a:rPr lang="en-US" sz="8800" b="1" u="sng" dirty="0">
                <a:latin typeface="Algerian" panose="04020705040A02060702" pitchFamily="82" charset="0"/>
              </a:rPr>
            </a:br>
            <a:br>
              <a:rPr lang="en-US" sz="8800" b="1" u="sng" dirty="0">
                <a:latin typeface="Algerian" panose="04020705040A02060702" pitchFamily="82" charset="0"/>
              </a:rPr>
            </a:br>
            <a:br>
              <a:rPr lang="en-US" sz="8800" b="1" u="sng" dirty="0">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37129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3153-0324-6922-7546-8CFFF3201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4000D-B8A8-3E44-37FC-4515A772199F}"/>
              </a:ext>
            </a:extLst>
          </p:cNvPr>
          <p:cNvSpPr>
            <a:spLocks noGrp="1"/>
          </p:cNvSpPr>
          <p:nvPr>
            <p:ph type="title"/>
          </p:nvPr>
        </p:nvSpPr>
        <p:spPr>
          <a:xfrm>
            <a:off x="288036" y="304800"/>
            <a:ext cx="13002768" cy="8273143"/>
          </a:xfrm>
        </p:spPr>
        <p:txBody>
          <a:bodyPr/>
          <a:lstStyle/>
          <a:p>
            <a:pPr algn="ctr"/>
            <a:r>
              <a:rPr lang="en-US" sz="8800" b="1" u="sng" dirty="0"/>
              <a:t>ALL</a:t>
            </a:r>
            <a:br>
              <a:rPr lang="en-US" sz="8000" b="1" dirty="0"/>
            </a:br>
            <a:r>
              <a:rPr lang="en-US" sz="8000" b="1" dirty="0"/>
              <a:t>Have this mind among yourselves, which is yours in Christ Jesus, who, though He was in the form of God, </a:t>
            </a:r>
            <a:endParaRPr lang="en-US" sz="6000" b="1" dirty="0"/>
          </a:p>
        </p:txBody>
      </p:sp>
    </p:spTree>
    <p:extLst>
      <p:ext uri="{BB962C8B-B14F-4D97-AF65-F5344CB8AC3E}">
        <p14:creationId xmlns:p14="http://schemas.microsoft.com/office/powerpoint/2010/main" val="136681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221E-C3B7-1311-F445-E8B3A430B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D2962-9F93-A56F-921F-A9096F06A87E}"/>
              </a:ext>
            </a:extLst>
          </p:cNvPr>
          <p:cNvSpPr>
            <a:spLocks noGrp="1"/>
          </p:cNvSpPr>
          <p:nvPr>
            <p:ph type="title"/>
          </p:nvPr>
        </p:nvSpPr>
        <p:spPr>
          <a:xfrm>
            <a:off x="288036" y="1192696"/>
            <a:ext cx="13002768" cy="7385247"/>
          </a:xfrm>
        </p:spPr>
        <p:txBody>
          <a:bodyPr>
            <a:noAutofit/>
          </a:bodyPr>
          <a:lstStyle/>
          <a:p>
            <a:pPr algn="ctr"/>
            <a:r>
              <a:rPr lang="en-US" sz="8000" b="1" dirty="0"/>
              <a:t>did not count equality with God a thing to be grasped, but emptied Himself, by taking the form of a servant, being born in the likeness of men.</a:t>
            </a:r>
          </a:p>
        </p:txBody>
      </p:sp>
    </p:spTree>
    <p:extLst>
      <p:ext uri="{BB962C8B-B14F-4D97-AF65-F5344CB8AC3E}">
        <p14:creationId xmlns:p14="http://schemas.microsoft.com/office/powerpoint/2010/main" val="2969448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E74FF-F046-BA01-00DB-DEDA50FDE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4C304-2A2F-30F3-0332-456A41F4C652}"/>
              </a:ext>
            </a:extLst>
          </p:cNvPr>
          <p:cNvSpPr>
            <a:spLocks noGrp="1"/>
          </p:cNvSpPr>
          <p:nvPr>
            <p:ph type="title"/>
          </p:nvPr>
        </p:nvSpPr>
        <p:spPr>
          <a:xfrm>
            <a:off x="288036" y="304800"/>
            <a:ext cx="13002768" cy="8273143"/>
          </a:xfrm>
        </p:spPr>
        <p:txBody>
          <a:bodyPr>
            <a:normAutofit/>
          </a:bodyPr>
          <a:lstStyle/>
          <a:p>
            <a:pPr algn="ctr"/>
            <a:r>
              <a:rPr lang="en-US" sz="8000" b="1" dirty="0"/>
              <a:t>And being found in human form, He humbled Himself by becoming obedient to the point of death, even death on a cross.</a:t>
            </a:r>
          </a:p>
        </p:txBody>
      </p:sp>
    </p:spTree>
    <p:extLst>
      <p:ext uri="{BB962C8B-B14F-4D97-AF65-F5344CB8AC3E}">
        <p14:creationId xmlns:p14="http://schemas.microsoft.com/office/powerpoint/2010/main" val="398237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B765-9E08-1123-3CBD-898F3C167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65A4A-32B9-DFAE-6ED0-6ADEBD23C24B}"/>
              </a:ext>
            </a:extLst>
          </p:cNvPr>
          <p:cNvSpPr>
            <a:spLocks noGrp="1"/>
          </p:cNvSpPr>
          <p:nvPr>
            <p:ph type="title"/>
          </p:nvPr>
        </p:nvSpPr>
        <p:spPr>
          <a:xfrm>
            <a:off x="288036" y="304800"/>
            <a:ext cx="13002768" cy="8273143"/>
          </a:xfrm>
        </p:spPr>
        <p:txBody>
          <a:bodyPr>
            <a:normAutofit/>
          </a:bodyPr>
          <a:lstStyle/>
          <a:p>
            <a:pPr algn="ctr"/>
            <a:r>
              <a:rPr lang="en-US" sz="8000" b="1" dirty="0"/>
              <a:t>Therefore God has highly exalted Him and bestowed on Him the name that is above every name. </a:t>
            </a:r>
          </a:p>
        </p:txBody>
      </p:sp>
    </p:spTree>
    <p:extLst>
      <p:ext uri="{BB962C8B-B14F-4D97-AF65-F5344CB8AC3E}">
        <p14:creationId xmlns:p14="http://schemas.microsoft.com/office/powerpoint/2010/main" val="400872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273BA-A8F2-6773-73C2-3E4D8B60D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96D35-A33B-62AE-2ADE-108A6BA7415E}"/>
              </a:ext>
            </a:extLst>
          </p:cNvPr>
          <p:cNvSpPr>
            <a:spLocks noGrp="1"/>
          </p:cNvSpPr>
          <p:nvPr>
            <p:ph type="title"/>
          </p:nvPr>
        </p:nvSpPr>
        <p:spPr>
          <a:xfrm>
            <a:off x="288036" y="304800"/>
            <a:ext cx="13002768" cy="8273143"/>
          </a:xfrm>
        </p:spPr>
        <p:txBody>
          <a:bodyPr>
            <a:normAutofit/>
          </a:bodyPr>
          <a:lstStyle/>
          <a:p>
            <a:pPr algn="ctr"/>
            <a:r>
              <a:rPr lang="en-US" sz="8000" b="1" dirty="0"/>
              <a:t>So that at the name of Jesus every knee should bow in heaven and on earth and under the earth, and every tongue confess that Jesus Christ is Lord,</a:t>
            </a:r>
            <a:br>
              <a:rPr lang="en-US" sz="8000" b="1" dirty="0"/>
            </a:br>
            <a:r>
              <a:rPr lang="en-US" sz="8000" b="1" dirty="0"/>
              <a:t>to the glory of God the Father. </a:t>
            </a:r>
          </a:p>
        </p:txBody>
      </p:sp>
    </p:spTree>
    <p:extLst>
      <p:ext uri="{BB962C8B-B14F-4D97-AF65-F5344CB8AC3E}">
        <p14:creationId xmlns:p14="http://schemas.microsoft.com/office/powerpoint/2010/main" val="109155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13800" b="1" dirty="0">
                <a:latin typeface="Algerian" panose="04020705040A02060702" pitchFamily="82" charset="0"/>
              </a:rPr>
            </a:br>
            <a:r>
              <a:rPr lang="en-US" sz="8800" b="1" dirty="0">
                <a:latin typeface="Amasis MT Pro Black" panose="02040A04050005020304" pitchFamily="18" charset="0"/>
              </a:rPr>
              <a:t>“I Know the Lord Will Make a Way For Me”</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br>
              <a:rPr lang="en-US" sz="6750" b="1" u="sng" dirty="0">
                <a:latin typeface="Algerian" panose="04020705040A02060702" pitchFamily="82" charset="0"/>
              </a:rPr>
            </a:br>
            <a:r>
              <a:rPr lang="en-US" sz="6750" b="1" u="sng" dirty="0">
                <a:latin typeface="Algerian" panose="04020705040A02060702" pitchFamily="82" charset="0"/>
              </a:rPr>
              <a:t>Pastor Dustin</a:t>
            </a:r>
            <a:endParaRPr lang="en-US" b="1"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6600" b="1" dirty="0"/>
              <a:t>Leader: </a:t>
            </a:r>
            <a:br>
              <a:rPr lang="en-US" sz="6600" b="1" dirty="0"/>
            </a:br>
            <a:r>
              <a:rPr lang="en-US" sz="6600" b="1" dirty="0"/>
              <a:t>Most holy and merciful Father,</a:t>
            </a:r>
            <a:br>
              <a:rPr lang="en-US" sz="6600" b="1" dirty="0"/>
            </a:br>
            <a:r>
              <a:rPr lang="en-US" sz="6600" b="1" dirty="0"/>
              <a:t>	we acknowledge and confess before You our sinful nature—</a:t>
            </a:r>
            <a:br>
              <a:rPr lang="en-US" sz="6600" b="1" dirty="0"/>
            </a:br>
            <a:r>
              <a:rPr lang="en-US" sz="6600" b="1" dirty="0"/>
              <a:t>	prone to evil and lazy in doing good—</a:t>
            </a:r>
            <a:br>
              <a:rPr lang="en-US" sz="6600" b="1" dirty="0"/>
            </a:br>
            <a:r>
              <a:rPr lang="en-US" sz="6600" b="1" dirty="0"/>
              <a:t>	and all our shortcomings and offenses against You.</a:t>
            </a:r>
          </a:p>
        </p:txBody>
      </p:sp>
    </p:spTree>
    <p:extLst>
      <p:ext uri="{BB962C8B-B14F-4D97-AF65-F5344CB8AC3E}">
        <p14:creationId xmlns:p14="http://schemas.microsoft.com/office/powerpoint/2010/main" val="298960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0F908-1919-AF78-5C69-BD400210B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9F6E7-FF5E-A5A4-FE26-C681668B3F39}"/>
              </a:ext>
            </a:extLst>
          </p:cNvPr>
          <p:cNvSpPr>
            <a:spLocks noGrp="1"/>
          </p:cNvSpPr>
          <p:nvPr>
            <p:ph type="title"/>
          </p:nvPr>
        </p:nvSpPr>
        <p:spPr>
          <a:xfrm>
            <a:off x="288036" y="714377"/>
            <a:ext cx="13002768" cy="7715248"/>
          </a:xfrm>
        </p:spPr>
        <p:txBody>
          <a:bodyPr/>
          <a:lstStyle/>
          <a:p>
            <a:r>
              <a:rPr lang="en-US" sz="7200" b="1" dirty="0"/>
              <a:t>You alone know how often we have sinned in wandering from Your ways,</a:t>
            </a:r>
            <a:br>
              <a:rPr lang="en-US" sz="7200" b="1" dirty="0"/>
            </a:br>
            <a:r>
              <a:rPr lang="en-US" sz="7200" b="1" dirty="0"/>
              <a:t>in wasting Your gifts,</a:t>
            </a:r>
            <a:br>
              <a:rPr lang="en-US" sz="7200" b="1" dirty="0"/>
            </a:br>
            <a:r>
              <a:rPr lang="en-US" sz="7200" b="1" dirty="0"/>
              <a:t>in forgetting Your love. </a:t>
            </a:r>
          </a:p>
        </p:txBody>
      </p:sp>
    </p:spTree>
    <p:extLst>
      <p:ext uri="{BB962C8B-B14F-4D97-AF65-F5344CB8AC3E}">
        <p14:creationId xmlns:p14="http://schemas.microsoft.com/office/powerpoint/2010/main" val="420499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8800" b="1" dirty="0">
                <a:solidFill>
                  <a:srgbClr val="FF0000"/>
                </a:solidFill>
              </a:rPr>
              <a:t>People: </a:t>
            </a:r>
            <a:br>
              <a:rPr lang="en-US" sz="8800" b="1" dirty="0">
                <a:solidFill>
                  <a:srgbClr val="FF0000"/>
                </a:solidFill>
              </a:rPr>
            </a:br>
            <a:r>
              <a:rPr lang="en-US" sz="8800" b="1" dirty="0">
                <a:solidFill>
                  <a:srgbClr val="FF0000"/>
                </a:solidFill>
              </a:rPr>
              <a:t>O Lord, have mercy on us, who are ashamed and sorry for all we have done to displease You. </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5506-10E9-9C95-A1C8-25A9CB7F9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11F0D-75DF-4C9A-DB55-2A07605B6D85}"/>
              </a:ext>
            </a:extLst>
          </p:cNvPr>
          <p:cNvSpPr>
            <a:spLocks noGrp="1"/>
          </p:cNvSpPr>
          <p:nvPr>
            <p:ph type="title"/>
          </p:nvPr>
        </p:nvSpPr>
        <p:spPr>
          <a:xfrm>
            <a:off x="288036" y="714377"/>
            <a:ext cx="13002768" cy="7715248"/>
          </a:xfrm>
        </p:spPr>
        <p:txBody>
          <a:bodyPr/>
          <a:lstStyle/>
          <a:p>
            <a:r>
              <a:rPr lang="en-US" sz="8000" b="1" dirty="0"/>
              <a:t>Leader: </a:t>
            </a:r>
            <a:br>
              <a:rPr lang="en-US" sz="8000" b="1" dirty="0"/>
            </a:br>
            <a:r>
              <a:rPr lang="en-US" sz="8000" b="1" dirty="0"/>
              <a:t>Teach us to hate our errors,</a:t>
            </a:r>
            <a:br>
              <a:rPr lang="en-US" sz="8000" b="1" dirty="0"/>
            </a:br>
            <a:r>
              <a:rPr lang="en-US" sz="8000" b="1" dirty="0"/>
              <a:t>cleanse us from our secret faults,</a:t>
            </a:r>
            <a:br>
              <a:rPr lang="en-US" sz="8000" b="1" dirty="0"/>
            </a:br>
            <a:r>
              <a:rPr lang="en-US" sz="8000" b="1" dirty="0"/>
              <a:t>and forgive our sins for the sake of Your dear Son. </a:t>
            </a:r>
          </a:p>
        </p:txBody>
      </p:sp>
    </p:spTree>
    <p:extLst>
      <p:ext uri="{BB962C8B-B14F-4D97-AF65-F5344CB8AC3E}">
        <p14:creationId xmlns:p14="http://schemas.microsoft.com/office/powerpoint/2010/main" val="979170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34FDC-E5F6-627A-56CA-717AE24CF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82B08-EC41-0672-A908-6BEA356F642D}"/>
              </a:ext>
            </a:extLst>
          </p:cNvPr>
          <p:cNvSpPr>
            <a:spLocks noGrp="1"/>
          </p:cNvSpPr>
          <p:nvPr>
            <p:ph type="title"/>
          </p:nvPr>
        </p:nvSpPr>
        <p:spPr>
          <a:xfrm>
            <a:off x="288036" y="714377"/>
            <a:ext cx="13002768" cy="7715248"/>
          </a:xfrm>
        </p:spPr>
        <p:txBody>
          <a:bodyPr/>
          <a:lstStyle/>
          <a:p>
            <a:r>
              <a:rPr lang="en-US" sz="6600" b="1" dirty="0"/>
              <a:t>And O most holy and loving Father,</a:t>
            </a:r>
            <a:br>
              <a:rPr lang="en-US" sz="6600" b="1" dirty="0"/>
            </a:br>
            <a:r>
              <a:rPr lang="en-US" sz="6600" b="1" dirty="0"/>
              <a:t>send Your purifying grace into our hearts, we ask You,</a:t>
            </a:r>
            <a:br>
              <a:rPr lang="en-US" sz="6600" b="1" dirty="0"/>
            </a:br>
            <a:r>
              <a:rPr lang="en-US" sz="6600" b="1" dirty="0"/>
              <a:t>that we may always live in Your light and walk in Your ways, according to the commandments of Jesus Christ our Lord.</a:t>
            </a:r>
          </a:p>
        </p:txBody>
      </p:sp>
    </p:spTree>
    <p:extLst>
      <p:ext uri="{BB962C8B-B14F-4D97-AF65-F5344CB8AC3E}">
        <p14:creationId xmlns:p14="http://schemas.microsoft.com/office/powerpoint/2010/main" val="129518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C150-EEEE-C912-72B0-29C87F6E1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FECB7-083D-BF53-97B0-FC90A8B3381F}"/>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9600" b="1" dirty="0">
                <a:solidFill>
                  <a:srgbClr val="FF0000"/>
                </a:solidFill>
              </a:rPr>
              <a:t>People:</a:t>
            </a:r>
            <a:br>
              <a:rPr lang="en-US" sz="9600" b="1" dirty="0">
                <a:solidFill>
                  <a:srgbClr val="FF0000"/>
                </a:solidFill>
              </a:rPr>
            </a:br>
            <a:r>
              <a:rPr lang="en-US" sz="9600" b="1" dirty="0">
                <a:solidFill>
                  <a:srgbClr val="FF0000"/>
                </a:solidFill>
              </a:rPr>
              <a:t> Lord, hear our prayers.</a:t>
            </a:r>
            <a:endParaRPr lang="en-US" sz="7200" b="1" dirty="0">
              <a:solidFill>
                <a:srgbClr val="FF0000"/>
              </a:solidFill>
            </a:endParaRPr>
          </a:p>
        </p:txBody>
      </p:sp>
    </p:spTree>
    <p:extLst>
      <p:ext uri="{BB962C8B-B14F-4D97-AF65-F5344CB8AC3E}">
        <p14:creationId xmlns:p14="http://schemas.microsoft.com/office/powerpoint/2010/main" val="107554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C448-F8D9-0A35-F97E-70FBB4AF7AB1}"/>
              </a:ext>
            </a:extLst>
          </p:cNvPr>
          <p:cNvSpPr>
            <a:spLocks noGrp="1"/>
          </p:cNvSpPr>
          <p:nvPr>
            <p:ph type="title"/>
          </p:nvPr>
        </p:nvSpPr>
        <p:spPr>
          <a:xfrm>
            <a:off x="685800" y="366183"/>
            <a:ext cx="12344400" cy="8248427"/>
          </a:xfrm>
        </p:spPr>
        <p:txBody>
          <a:bodyPr/>
          <a:lstStyle/>
          <a:p>
            <a:r>
              <a:rPr lang="en-US" sz="9600" b="1" dirty="0"/>
              <a:t>Private and Silent Confession </a:t>
            </a:r>
          </a:p>
        </p:txBody>
      </p:sp>
    </p:spTree>
    <p:extLst>
      <p:ext uri="{BB962C8B-B14F-4D97-AF65-F5344CB8AC3E}">
        <p14:creationId xmlns:p14="http://schemas.microsoft.com/office/powerpoint/2010/main" val="153753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AE84-3EB3-31FA-2C51-6A4DAA8F99FE}"/>
              </a:ext>
            </a:extLst>
          </p:cNvPr>
          <p:cNvSpPr>
            <a:spLocks noGrp="1"/>
          </p:cNvSpPr>
          <p:nvPr>
            <p:ph type="title"/>
          </p:nvPr>
        </p:nvSpPr>
        <p:spPr>
          <a:xfrm>
            <a:off x="685800" y="366183"/>
            <a:ext cx="12344400" cy="8248427"/>
          </a:xfrm>
        </p:spPr>
        <p:txBody>
          <a:bodyPr/>
          <a:lstStyle/>
          <a:p>
            <a:r>
              <a:rPr lang="en-US" sz="8800" b="1" dirty="0"/>
              <a:t>Words of Assurance and Pardon of the Gospel</a:t>
            </a:r>
            <a:br>
              <a:rPr lang="en-US" sz="8800" b="1" dirty="0"/>
            </a:br>
            <a:br>
              <a:rPr lang="en-US" sz="8800" b="1" dirty="0"/>
            </a:br>
            <a:r>
              <a:rPr lang="en-US" sz="8800" b="1" dirty="0"/>
              <a:t>Eileen Herring, Liturgist</a:t>
            </a:r>
          </a:p>
        </p:txBody>
      </p:sp>
    </p:spTree>
    <p:extLst>
      <p:ext uri="{BB962C8B-B14F-4D97-AF65-F5344CB8AC3E}">
        <p14:creationId xmlns:p14="http://schemas.microsoft.com/office/powerpoint/2010/main" val="3667660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BA9A-C8AD-31F0-FEF7-C4F40058F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284D6-0010-A02D-5488-90F6D640DC40}"/>
              </a:ext>
            </a:extLst>
          </p:cNvPr>
          <p:cNvSpPr>
            <a:spLocks noGrp="1"/>
          </p:cNvSpPr>
          <p:nvPr>
            <p:ph type="title"/>
          </p:nvPr>
        </p:nvSpPr>
        <p:spPr>
          <a:xfrm>
            <a:off x="685800" y="366183"/>
            <a:ext cx="12344400" cy="8248427"/>
          </a:xfrm>
        </p:spPr>
        <p:txBody>
          <a:bodyPr/>
          <a:lstStyle/>
          <a:p>
            <a:r>
              <a:rPr lang="en-US" sz="8800" b="1" dirty="0"/>
              <a:t>This God—His way is perfect; the word of the LORD proves true; He is a shield for all those who take refuge in Him.</a:t>
            </a:r>
            <a:br>
              <a:rPr lang="en-US" sz="8800" b="1" dirty="0"/>
            </a:br>
            <a:r>
              <a:rPr lang="en-US" sz="8800" b="1" dirty="0"/>
              <a:t> (Psalm 18.30)</a:t>
            </a:r>
          </a:p>
        </p:txBody>
      </p:sp>
    </p:spTree>
    <p:extLst>
      <p:ext uri="{BB962C8B-B14F-4D97-AF65-F5344CB8AC3E}">
        <p14:creationId xmlns:p14="http://schemas.microsoft.com/office/powerpoint/2010/main" val="3002402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168216"/>
          </a:xfrm>
        </p:spPr>
        <p:txBody>
          <a:bodyPr>
            <a:normAutofit/>
          </a:bodyPr>
          <a:lstStyle/>
          <a:p>
            <a:r>
              <a:rPr lang="en-US" sz="12800" b="1" dirty="0">
                <a:latin typeface="Arial Black" pitchFamily="34" charset="0"/>
              </a:rPr>
              <a:t>Victory In Jesus</a:t>
            </a:r>
            <a:br>
              <a:rPr lang="en-US" sz="12800" b="1" dirty="0">
                <a:latin typeface="Arial Black" pitchFamily="34" charset="0"/>
              </a:rPr>
            </a:br>
            <a:br>
              <a:rPr lang="en-US" b="1" dirty="0">
                <a:latin typeface="Arial Black" pitchFamily="34" charset="0"/>
              </a:rPr>
            </a:br>
            <a:r>
              <a:rPr lang="en-US" b="1" dirty="0">
                <a:latin typeface="Arial Black" pitchFamily="34" charset="0"/>
              </a:rPr>
              <a:t>Hymn # 353</a:t>
            </a:r>
          </a:p>
        </p:txBody>
      </p:sp>
    </p:spTree>
    <p:extLst>
      <p:ext uri="{BB962C8B-B14F-4D97-AF65-F5344CB8AC3E}">
        <p14:creationId xmlns:p14="http://schemas.microsoft.com/office/powerpoint/2010/main" val="1023734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7200" dirty="0">
                <a:latin typeface="Arial Black" pitchFamily="34" charset="0"/>
              </a:rPr>
              <a:t>I heard an old, old story,</a:t>
            </a:r>
            <a:br>
              <a:rPr lang="en-US" sz="7200" dirty="0">
                <a:latin typeface="Arial Black" pitchFamily="34" charset="0"/>
              </a:rPr>
            </a:br>
            <a:r>
              <a:rPr lang="en-US" sz="7200" dirty="0">
                <a:latin typeface="Arial Black" pitchFamily="34" charset="0"/>
              </a:rPr>
              <a:t>How a Savior came from glory</a:t>
            </a:r>
            <a:br>
              <a:rPr lang="en-US" sz="7200" dirty="0">
                <a:latin typeface="Arial Black" pitchFamily="34" charset="0"/>
              </a:rPr>
            </a:br>
            <a:r>
              <a:rPr lang="en-US" sz="7200" dirty="0">
                <a:latin typeface="Arial Black" pitchFamily="34" charset="0"/>
              </a:rPr>
              <a:t>How He gave His life on Calvary to save a wretch like me.</a:t>
            </a:r>
          </a:p>
        </p:txBody>
      </p:sp>
    </p:spTree>
    <p:extLst>
      <p:ext uri="{BB962C8B-B14F-4D97-AF65-F5344CB8AC3E}">
        <p14:creationId xmlns:p14="http://schemas.microsoft.com/office/powerpoint/2010/main" val="4095755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7863416"/>
          </a:xfrm>
        </p:spPr>
        <p:txBody>
          <a:bodyPr>
            <a:normAutofit/>
          </a:bodyPr>
          <a:lstStyle/>
          <a:p>
            <a:r>
              <a:rPr lang="en-US" sz="7200" dirty="0">
                <a:latin typeface="Arial Black" pitchFamily="34" charset="0"/>
              </a:rPr>
              <a:t>I heard about His groaning,</a:t>
            </a:r>
            <a:br>
              <a:rPr lang="en-US" sz="7200" dirty="0">
                <a:latin typeface="Arial Black" pitchFamily="34" charset="0"/>
              </a:rPr>
            </a:br>
            <a:r>
              <a:rPr lang="en-US" sz="7200" dirty="0">
                <a:latin typeface="Arial Black" pitchFamily="34" charset="0"/>
              </a:rPr>
              <a:t>of His precious blood’s atoning,</a:t>
            </a:r>
            <a:br>
              <a:rPr lang="en-US" sz="7200" dirty="0">
                <a:latin typeface="Arial Black" pitchFamily="34" charset="0"/>
              </a:rPr>
            </a:br>
            <a:r>
              <a:rPr lang="en-US" sz="7200" dirty="0">
                <a:latin typeface="Arial Black" pitchFamily="34" charset="0"/>
              </a:rPr>
              <a:t>Then I repented of my sins and won the victory.</a:t>
            </a:r>
          </a:p>
        </p:txBody>
      </p:sp>
    </p:spTree>
    <p:extLst>
      <p:ext uri="{BB962C8B-B14F-4D97-AF65-F5344CB8AC3E}">
        <p14:creationId xmlns:p14="http://schemas.microsoft.com/office/powerpoint/2010/main" val="2217075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7965016"/>
          </a:xfrm>
        </p:spPr>
        <p:txBody>
          <a:bodyPr>
            <a:normAutofit fontScale="90000"/>
          </a:bodyPr>
          <a:lstStyle/>
          <a:p>
            <a:r>
              <a:rPr lang="en-US" sz="7733" b="1" dirty="0"/>
              <a:t>O victory in Jesus,</a:t>
            </a:r>
            <a:br>
              <a:rPr lang="en-US" sz="7733" b="1" dirty="0"/>
            </a:br>
            <a:r>
              <a:rPr lang="en-US" sz="7733" b="1" dirty="0"/>
              <a:t>my Savior forever!</a:t>
            </a:r>
            <a:br>
              <a:rPr lang="en-US" sz="7733" b="1" dirty="0"/>
            </a:br>
            <a:r>
              <a:rPr lang="en-US" sz="7733" b="1" dirty="0"/>
              <a:t>He sought me and </a:t>
            </a:r>
            <a:r>
              <a:rPr lang="en-US" sz="7733" b="1" dirty="0" err="1"/>
              <a:t>bo’t</a:t>
            </a:r>
            <a:r>
              <a:rPr lang="en-US" sz="7733" b="1" dirty="0"/>
              <a:t> me with His redeeming blood.</a:t>
            </a:r>
            <a:br>
              <a:rPr lang="en-US" sz="7733" b="1" dirty="0"/>
            </a:br>
            <a:r>
              <a:rPr lang="en-US" sz="7733" b="1" dirty="0"/>
              <a:t> He loved me ere I knew Him,</a:t>
            </a:r>
            <a:br>
              <a:rPr lang="en-US" sz="7733" b="1" dirty="0"/>
            </a:br>
            <a:r>
              <a:rPr lang="en-US" sz="7733" b="1" dirty="0"/>
              <a:t>and all my love is due Him.</a:t>
            </a:r>
            <a:br>
              <a:rPr lang="en-US" sz="7733" b="1" dirty="0"/>
            </a:br>
            <a:r>
              <a:rPr lang="en-US" sz="7733" b="1" dirty="0"/>
              <a:t>He plunged me to victory beneath the cleansing flood</a:t>
            </a:r>
            <a:r>
              <a:rPr lang="en-US" b="1" dirty="0"/>
              <a:t>.</a:t>
            </a:r>
          </a:p>
        </p:txBody>
      </p:sp>
    </p:spTree>
    <p:extLst>
      <p:ext uri="{BB962C8B-B14F-4D97-AF65-F5344CB8AC3E}">
        <p14:creationId xmlns:p14="http://schemas.microsoft.com/office/powerpoint/2010/main" val="17421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Autofit/>
          </a:bodyPr>
          <a:lstStyle/>
          <a:p>
            <a:r>
              <a:rPr lang="en-US" sz="7200" b="1" dirty="0">
                <a:latin typeface="Arial Black" pitchFamily="34" charset="0"/>
              </a:rPr>
              <a:t>I heard about His healing, of His cleansing power revealing,</a:t>
            </a:r>
            <a:br>
              <a:rPr lang="en-US" sz="7200" b="1" dirty="0">
                <a:latin typeface="Arial Black" pitchFamily="34" charset="0"/>
              </a:rPr>
            </a:br>
            <a:r>
              <a:rPr lang="en-US" sz="7200" b="1" dirty="0">
                <a:latin typeface="Arial Black" pitchFamily="34" charset="0"/>
              </a:rPr>
              <a:t>how He made the lame to walk again and caused the blind to see.</a:t>
            </a:r>
          </a:p>
        </p:txBody>
      </p:sp>
    </p:spTree>
    <p:extLst>
      <p:ext uri="{BB962C8B-B14F-4D97-AF65-F5344CB8AC3E}">
        <p14:creationId xmlns:p14="http://schemas.microsoft.com/office/powerpoint/2010/main" val="2312873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6400" dirty="0">
                <a:latin typeface="Arial Black" pitchFamily="34" charset="0"/>
              </a:rPr>
              <a:t>And then I cried “Dear Jesus,</a:t>
            </a:r>
            <a:br>
              <a:rPr lang="en-US" sz="6400" dirty="0">
                <a:latin typeface="Arial Black" pitchFamily="34" charset="0"/>
              </a:rPr>
            </a:br>
            <a:r>
              <a:rPr lang="en-US" sz="6400" dirty="0">
                <a:latin typeface="Arial Black" pitchFamily="34" charset="0"/>
              </a:rPr>
              <a:t>come and heal my broken spirit”</a:t>
            </a:r>
            <a:br>
              <a:rPr lang="en-US" sz="6400" dirty="0">
                <a:latin typeface="Arial Black" pitchFamily="34" charset="0"/>
              </a:rPr>
            </a:br>
            <a:r>
              <a:rPr lang="en-US" sz="6400" dirty="0">
                <a:latin typeface="Arial Black" pitchFamily="34" charset="0"/>
              </a:rPr>
              <a:t>And somehow Jesus came and </a:t>
            </a:r>
            <a:r>
              <a:rPr lang="en-US" sz="6400" dirty="0" err="1">
                <a:latin typeface="Arial Black" pitchFamily="34" charset="0"/>
              </a:rPr>
              <a:t>bro’t</a:t>
            </a:r>
            <a:r>
              <a:rPr lang="en-US" sz="6400" dirty="0">
                <a:latin typeface="Arial Black" pitchFamily="34" charset="0"/>
              </a:rPr>
              <a:t> to me the victory</a:t>
            </a:r>
          </a:p>
        </p:txBody>
      </p:sp>
    </p:spTree>
    <p:extLst>
      <p:ext uri="{BB962C8B-B14F-4D97-AF65-F5344CB8AC3E}">
        <p14:creationId xmlns:p14="http://schemas.microsoft.com/office/powerpoint/2010/main" val="194224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063382"/>
          </a:xfrm>
        </p:spPr>
        <p:txBody>
          <a:bodyPr>
            <a:normAutofit/>
          </a:bodyPr>
          <a:lstStyle/>
          <a:p>
            <a:r>
              <a:rPr lang="en-US" sz="12938" b="1" dirty="0"/>
              <a:t>Because He Lives</a:t>
            </a:r>
            <a:br>
              <a:rPr lang="en-US" sz="12938" b="1" dirty="0"/>
            </a:br>
            <a:br>
              <a:rPr lang="en-US" sz="6075" b="1" dirty="0"/>
            </a:br>
            <a:r>
              <a:rPr lang="en-US" sz="6075" b="1" dirty="0"/>
              <a:t>Hymn # 358</a:t>
            </a:r>
          </a:p>
        </p:txBody>
      </p:sp>
    </p:spTree>
    <p:extLst>
      <p:ext uri="{BB962C8B-B14F-4D97-AF65-F5344CB8AC3E}">
        <p14:creationId xmlns:p14="http://schemas.microsoft.com/office/powerpoint/2010/main" val="2303692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7965016"/>
          </a:xfrm>
        </p:spPr>
        <p:txBody>
          <a:bodyPr>
            <a:normAutofit fontScale="90000"/>
          </a:bodyPr>
          <a:lstStyle/>
          <a:p>
            <a:r>
              <a:rPr lang="en-US" sz="7733" b="1" dirty="0"/>
              <a:t>O victory in Jesus,</a:t>
            </a:r>
            <a:br>
              <a:rPr lang="en-US" sz="7733" b="1" dirty="0"/>
            </a:br>
            <a:r>
              <a:rPr lang="en-US" sz="7733" b="1" dirty="0"/>
              <a:t>my Savior forever!</a:t>
            </a:r>
            <a:br>
              <a:rPr lang="en-US" sz="7733" b="1" dirty="0"/>
            </a:br>
            <a:r>
              <a:rPr lang="en-US" sz="7733" b="1" dirty="0"/>
              <a:t>He sought me and </a:t>
            </a:r>
            <a:r>
              <a:rPr lang="en-US" sz="7733" b="1" dirty="0" err="1"/>
              <a:t>bo’t</a:t>
            </a:r>
            <a:r>
              <a:rPr lang="en-US" sz="7733" b="1" dirty="0"/>
              <a:t> me with His redeeming blood.</a:t>
            </a:r>
            <a:br>
              <a:rPr lang="en-US" sz="7733" b="1" dirty="0"/>
            </a:br>
            <a:r>
              <a:rPr lang="en-US" sz="7733" b="1" dirty="0"/>
              <a:t> He loved me ere I knew Him,</a:t>
            </a:r>
            <a:br>
              <a:rPr lang="en-US" sz="7733" b="1" dirty="0"/>
            </a:br>
            <a:r>
              <a:rPr lang="en-US" sz="7733" b="1" dirty="0"/>
              <a:t>and all my love is due Him.</a:t>
            </a:r>
            <a:br>
              <a:rPr lang="en-US" sz="7733" b="1" dirty="0"/>
            </a:br>
            <a:r>
              <a:rPr lang="en-US" sz="7733" b="1" dirty="0"/>
              <a:t>He plunged me to victory beneath the cleansing flood</a:t>
            </a:r>
            <a:r>
              <a:rPr lang="en-US" b="1" dirty="0"/>
              <a:t>.</a:t>
            </a:r>
          </a:p>
        </p:txBody>
      </p:sp>
    </p:spTree>
    <p:extLst>
      <p:ext uri="{BB962C8B-B14F-4D97-AF65-F5344CB8AC3E}">
        <p14:creationId xmlns:p14="http://schemas.microsoft.com/office/powerpoint/2010/main" val="2467943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Autofit/>
          </a:bodyPr>
          <a:lstStyle/>
          <a:p>
            <a:r>
              <a:rPr lang="en-US" sz="6933" dirty="0">
                <a:latin typeface="Arial Black" pitchFamily="34" charset="0"/>
              </a:rPr>
              <a:t>I heard about a mansion,</a:t>
            </a:r>
            <a:br>
              <a:rPr lang="en-US" sz="6933" dirty="0">
                <a:latin typeface="Arial Black" pitchFamily="34" charset="0"/>
              </a:rPr>
            </a:br>
            <a:r>
              <a:rPr lang="en-US" sz="6933" dirty="0">
                <a:latin typeface="Arial Black" pitchFamily="34" charset="0"/>
              </a:rPr>
              <a:t>He has built for me in glory,</a:t>
            </a:r>
            <a:br>
              <a:rPr lang="en-US" sz="6933" dirty="0">
                <a:latin typeface="Arial Black" pitchFamily="34" charset="0"/>
              </a:rPr>
            </a:br>
            <a:r>
              <a:rPr lang="en-US" sz="6933" dirty="0">
                <a:latin typeface="Arial Black" pitchFamily="34" charset="0"/>
              </a:rPr>
              <a:t>and I heard about the streets of gold beyond the crystal sea</a:t>
            </a:r>
          </a:p>
        </p:txBody>
      </p:sp>
    </p:spTree>
    <p:extLst>
      <p:ext uri="{BB962C8B-B14F-4D97-AF65-F5344CB8AC3E}">
        <p14:creationId xmlns:p14="http://schemas.microsoft.com/office/powerpoint/2010/main" val="2991793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rmAutofit/>
          </a:bodyPr>
          <a:lstStyle/>
          <a:p>
            <a:r>
              <a:rPr lang="en-US" sz="7200" b="1" dirty="0">
                <a:latin typeface="Arial Black" pitchFamily="34" charset="0"/>
              </a:rPr>
              <a:t>About the angels singing,</a:t>
            </a:r>
            <a:br>
              <a:rPr lang="en-US" sz="7200" b="1" dirty="0">
                <a:latin typeface="Arial Black" pitchFamily="34" charset="0"/>
              </a:rPr>
            </a:br>
            <a:r>
              <a:rPr lang="en-US" sz="7200" b="1" dirty="0">
                <a:latin typeface="Arial Black" pitchFamily="34" charset="0"/>
              </a:rPr>
              <a:t>and the old redemption story;</a:t>
            </a:r>
            <a:br>
              <a:rPr lang="en-US" sz="7200" b="1" dirty="0">
                <a:latin typeface="Arial Black" pitchFamily="34" charset="0"/>
              </a:rPr>
            </a:br>
            <a:r>
              <a:rPr lang="en-US" sz="7200" b="1" dirty="0">
                <a:latin typeface="Arial Black" pitchFamily="34" charset="0"/>
              </a:rPr>
              <a:t>And some sweet day I’ll sing up there the song of victory.</a:t>
            </a:r>
          </a:p>
        </p:txBody>
      </p:sp>
    </p:spTree>
    <p:extLst>
      <p:ext uri="{BB962C8B-B14F-4D97-AF65-F5344CB8AC3E}">
        <p14:creationId xmlns:p14="http://schemas.microsoft.com/office/powerpoint/2010/main" val="1121094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7965016"/>
          </a:xfrm>
        </p:spPr>
        <p:txBody>
          <a:bodyPr>
            <a:normAutofit fontScale="90000"/>
          </a:bodyPr>
          <a:lstStyle/>
          <a:p>
            <a:r>
              <a:rPr lang="en-US" sz="7733" b="1" dirty="0"/>
              <a:t>O victory in Jesus,</a:t>
            </a:r>
            <a:br>
              <a:rPr lang="en-US" sz="7733" b="1" dirty="0"/>
            </a:br>
            <a:r>
              <a:rPr lang="en-US" sz="7733" b="1" dirty="0"/>
              <a:t>my Savior forever!</a:t>
            </a:r>
            <a:br>
              <a:rPr lang="en-US" sz="7733" b="1" dirty="0"/>
            </a:br>
            <a:r>
              <a:rPr lang="en-US" sz="7733" b="1" dirty="0"/>
              <a:t>He sought me and </a:t>
            </a:r>
            <a:r>
              <a:rPr lang="en-US" sz="7733" b="1" dirty="0" err="1"/>
              <a:t>bo’t</a:t>
            </a:r>
            <a:r>
              <a:rPr lang="en-US" sz="7733" b="1" dirty="0"/>
              <a:t> me with His redeeming blood.</a:t>
            </a:r>
            <a:br>
              <a:rPr lang="en-US" sz="7733" b="1" dirty="0"/>
            </a:br>
            <a:r>
              <a:rPr lang="en-US" sz="7733" b="1" dirty="0"/>
              <a:t> He loved me ere I knew Him,</a:t>
            </a:r>
            <a:br>
              <a:rPr lang="en-US" sz="7733" b="1" dirty="0"/>
            </a:br>
            <a:r>
              <a:rPr lang="en-US" sz="7733" b="1" dirty="0"/>
              <a:t>and all my love is due Him.</a:t>
            </a:r>
            <a:br>
              <a:rPr lang="en-US" sz="7733" b="1" dirty="0"/>
            </a:br>
            <a:r>
              <a:rPr lang="en-US" sz="7733" b="1" dirty="0"/>
              <a:t>He plunged me to victory beneath the cleansing flood</a:t>
            </a:r>
            <a:r>
              <a:rPr lang="en-US" b="1" dirty="0"/>
              <a:t>.</a:t>
            </a:r>
          </a:p>
        </p:txBody>
      </p:sp>
    </p:spTree>
    <p:extLst>
      <p:ext uri="{BB962C8B-B14F-4D97-AF65-F5344CB8AC3E}">
        <p14:creationId xmlns:p14="http://schemas.microsoft.com/office/powerpoint/2010/main" val="3967232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134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br>
              <a:rPr lang="en-US" sz="8000" b="1" dirty="0"/>
            </a:br>
            <a:r>
              <a:rPr lang="en-US" sz="13800" b="1" dirty="0"/>
              <a:t>“Turn Your Eyes Upon Jesus” </a:t>
            </a: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023343"/>
            <a:ext cx="12601575" cy="6720482"/>
          </a:xfrm>
        </p:spPr>
        <p:txBody>
          <a:bodyPr>
            <a:normAutofit fontScale="90000"/>
          </a:bodyPr>
          <a:lstStyle/>
          <a:p>
            <a:r>
              <a:rPr lang="en-US" sz="6750" b="1" dirty="0"/>
              <a:t>God sent His Son- </a:t>
            </a:r>
            <a:br>
              <a:rPr lang="en-US" sz="6750" b="1" dirty="0"/>
            </a:br>
            <a:r>
              <a:rPr lang="en-US" sz="6750" b="1" dirty="0"/>
              <a:t>they called Him Jesus</a:t>
            </a:r>
            <a:br>
              <a:rPr lang="en-US" sz="6750" b="1" dirty="0"/>
            </a:br>
            <a:r>
              <a:rPr lang="en-US" sz="6750" b="1" dirty="0"/>
              <a:t>He came to love</a:t>
            </a:r>
            <a:br>
              <a:rPr lang="en-US" sz="6750" b="1" dirty="0"/>
            </a:br>
            <a:r>
              <a:rPr lang="en-US" sz="6750" b="1" dirty="0"/>
              <a:t>heal and forgive</a:t>
            </a:r>
            <a:br>
              <a:rPr lang="en-US" sz="6750" b="1" dirty="0"/>
            </a:br>
            <a:r>
              <a:rPr lang="en-US" sz="6750" b="1" dirty="0"/>
              <a:t>He lived and died to buy my pardon;</a:t>
            </a:r>
            <a:br>
              <a:rPr lang="en-US" sz="6750" b="1" dirty="0"/>
            </a:br>
            <a:r>
              <a:rPr lang="en-US" sz="6750" b="1" dirty="0"/>
              <a:t>An empty grave is there to prove my Savior lives</a:t>
            </a:r>
          </a:p>
        </p:txBody>
      </p:sp>
    </p:spTree>
    <p:extLst>
      <p:ext uri="{BB962C8B-B14F-4D97-AF65-F5344CB8AC3E}">
        <p14:creationId xmlns:p14="http://schemas.microsoft.com/office/powerpoint/2010/main" val="935595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0B29B4-131B-8D3D-E79F-7DF2A699FD87}"/>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3098340563"/>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D83A22D-3E7A-257B-1471-268E18B5057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2096308355"/>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30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92BEF1F9-4889-DAF9-5B84-028BADEF8D76}"/>
              </a:ext>
            </a:extLst>
          </p:cNvPr>
          <p:cNvSpPr>
            <a:spLocks noGrp="1"/>
          </p:cNvSpPr>
          <p:nvPr>
            <p:ph type="title"/>
          </p:nvPr>
        </p:nvSpPr>
        <p:spPr>
          <a:xfrm>
            <a:off x="1" y="713720"/>
            <a:ext cx="13715656" cy="7715249"/>
          </a:xfrm>
        </p:spPr>
        <p:txBody>
          <a:bodyPr vert="horz" lIns="102870" tIns="51435" rIns="102870" bIns="51435" rtlCol="0" anchor="b">
            <a:normAutofit fontScale="90000"/>
          </a:bodyPr>
          <a:lstStyle/>
          <a:p>
            <a:pPr algn="ctr"/>
            <a:br>
              <a:rPr lang="en-US" sz="9900" b="1" dirty="0">
                <a:solidFill>
                  <a:schemeClr val="tx2"/>
                </a:solidFill>
              </a:rPr>
            </a:br>
            <a:r>
              <a:rPr lang="en-US" sz="9900" b="1" dirty="0">
                <a:solidFill>
                  <a:schemeClr val="tx2"/>
                </a:solidFill>
              </a:rPr>
              <a:t>“That’s Why We Praise Him”</a:t>
            </a:r>
            <a:br>
              <a:rPr lang="en-US" sz="9900" b="1" dirty="0">
                <a:solidFill>
                  <a:schemeClr val="tx2"/>
                </a:solidFill>
              </a:rPr>
            </a:br>
            <a:br>
              <a:rPr lang="en-US" sz="9900" b="1" dirty="0">
                <a:solidFill>
                  <a:schemeClr val="tx2"/>
                </a:solidFill>
              </a:rPr>
            </a:br>
            <a:r>
              <a:rPr lang="en-US" sz="8100" b="1" dirty="0">
                <a:solidFill>
                  <a:schemeClr val="tx2"/>
                </a:solidFill>
              </a:rPr>
              <a:t>Jonathan Butler</a:t>
            </a:r>
            <a:br>
              <a:rPr lang="en-US" sz="9900" b="1" dirty="0">
                <a:solidFill>
                  <a:schemeClr val="tx2"/>
                </a:solidFill>
              </a:rPr>
            </a:br>
            <a:br>
              <a:rPr lang="en-US" sz="5850" dirty="0">
                <a:solidFill>
                  <a:schemeClr val="tx2"/>
                </a:solidFill>
              </a:rPr>
            </a:br>
            <a:br>
              <a:rPr lang="en-US" sz="5850" dirty="0">
                <a:solidFill>
                  <a:schemeClr val="tx2"/>
                </a:solidFill>
              </a:rPr>
            </a:br>
            <a:endParaRPr lang="en-US" sz="5850"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010761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live</a:t>
            </a:r>
            <a:br>
              <a:rPr lang="en-US" sz="10800" b="1" dirty="0">
                <a:solidFill>
                  <a:schemeClr val="tx2"/>
                </a:solidFill>
              </a:rPr>
            </a:br>
            <a:r>
              <a:rPr lang="en-US" sz="10800" b="1" dirty="0" err="1">
                <a:solidFill>
                  <a:schemeClr val="tx2"/>
                </a:solidFill>
              </a:rPr>
              <a:t>Live</a:t>
            </a:r>
            <a:r>
              <a:rPr lang="en-US" sz="10800" b="1" dirty="0">
                <a:solidFill>
                  <a:schemeClr val="tx2"/>
                </a:solidFill>
              </a:rPr>
              <a:t> a perfect life</a:t>
            </a:r>
            <a:br>
              <a:rPr lang="en-US" sz="10800" b="1" dirty="0">
                <a:solidFill>
                  <a:schemeClr val="tx2"/>
                </a:solidFill>
              </a:rPr>
            </a:br>
            <a:r>
              <a:rPr lang="en-US" sz="10800" b="1" dirty="0">
                <a:solidFill>
                  <a:schemeClr val="tx2"/>
                </a:solidFill>
              </a:rPr>
              <a:t>He came to be the</a:t>
            </a:r>
            <a:br>
              <a:rPr lang="en-US" sz="10800" b="1" dirty="0">
                <a:solidFill>
                  <a:schemeClr val="tx2"/>
                </a:solidFill>
              </a:rPr>
            </a:br>
            <a:r>
              <a:rPr lang="en-US" sz="10800" b="1" dirty="0">
                <a:solidFill>
                  <a:schemeClr val="tx2"/>
                </a:solidFill>
              </a:rPr>
              <a:t>Living Word of Life</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559385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die</a:t>
            </a:r>
            <a:br>
              <a:rPr lang="en-US" sz="10800" b="1" dirty="0">
                <a:solidFill>
                  <a:schemeClr val="tx2"/>
                </a:solidFill>
              </a:rPr>
            </a:br>
            <a:r>
              <a:rPr lang="en-US" sz="10800" b="1" dirty="0">
                <a:solidFill>
                  <a:schemeClr val="tx2"/>
                </a:solidFill>
              </a:rPr>
              <a:t>So we be reconciled</a:t>
            </a:r>
            <a:br>
              <a:rPr lang="en-US" sz="10800" b="1" dirty="0">
                <a:solidFill>
                  <a:schemeClr val="tx2"/>
                </a:solidFill>
              </a:rPr>
            </a:br>
            <a:r>
              <a:rPr lang="en-US" sz="10800" b="1" dirty="0">
                <a:solidFill>
                  <a:schemeClr val="tx2"/>
                </a:solidFill>
              </a:rPr>
              <a:t>He came to rise</a:t>
            </a:r>
            <a:br>
              <a:rPr lang="en-US" sz="10800" b="1" dirty="0">
                <a:solidFill>
                  <a:schemeClr val="tx2"/>
                </a:solidFill>
              </a:rPr>
            </a:br>
            <a:r>
              <a:rPr lang="en-US" sz="10800" b="1" dirty="0">
                <a:solidFill>
                  <a:schemeClr val="tx2"/>
                </a:solidFill>
              </a:rPr>
              <a:t>To show His power and might</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
        <p:nvSpPr>
          <p:cNvPr id="4" name="TextBox 3">
            <a:extLst>
              <a:ext uri="{FF2B5EF4-FFF2-40B4-BE49-F238E27FC236}">
                <a16:creationId xmlns:a16="http://schemas.microsoft.com/office/drawing/2014/main" id="{C0F4BFC8-C15A-0686-BAE8-E223CF0D4AE0}"/>
              </a:ext>
            </a:extLst>
          </p:cNvPr>
          <p:cNvSpPr txBox="1"/>
          <p:nvPr/>
        </p:nvSpPr>
        <p:spPr>
          <a:xfrm>
            <a:off x="3407569" y="4125415"/>
            <a:ext cx="7215188" cy="1338828"/>
          </a:xfrm>
          <a:prstGeom prst="rect">
            <a:avLst/>
          </a:prstGeom>
          <a:noFill/>
        </p:spPr>
        <p:txBody>
          <a:bodyPr wrap="square">
            <a:spAutoFit/>
          </a:bodyPr>
          <a:lstStyle/>
          <a:p>
            <a:pPr defTabSz="1028700"/>
            <a:r>
              <a:rPr lang="en-US" sz="2025" dirty="0">
                <a:solidFill>
                  <a:srgbClr val="373A3C"/>
                </a:solidFill>
                <a:latin typeface="-apple-system"/>
              </a:rPr>
              <a:t>He came to die</a:t>
            </a:r>
            <a:br>
              <a:rPr lang="en-US" sz="2025" dirty="0">
                <a:solidFill>
                  <a:prstClr val="black"/>
                </a:solidFill>
                <a:latin typeface="Calibri" panose="020F0502020204030204"/>
              </a:rPr>
            </a:br>
            <a:r>
              <a:rPr lang="en-US" sz="2025" dirty="0">
                <a:solidFill>
                  <a:srgbClr val="373A3C"/>
                </a:solidFill>
                <a:latin typeface="-apple-system"/>
              </a:rPr>
              <a:t>So we be reconciled</a:t>
            </a:r>
            <a:br>
              <a:rPr lang="en-US" sz="2025" dirty="0">
                <a:solidFill>
                  <a:prstClr val="black"/>
                </a:solidFill>
                <a:latin typeface="Calibri" panose="020F0502020204030204"/>
              </a:rPr>
            </a:br>
            <a:r>
              <a:rPr lang="en-US" sz="2025" dirty="0">
                <a:solidFill>
                  <a:srgbClr val="373A3C"/>
                </a:solidFill>
                <a:latin typeface="-apple-system"/>
              </a:rPr>
              <a:t>He came to rise</a:t>
            </a:r>
            <a:br>
              <a:rPr lang="en-US" sz="2025" dirty="0">
                <a:solidFill>
                  <a:prstClr val="black"/>
                </a:solidFill>
                <a:latin typeface="Calibri" panose="020F0502020204030204"/>
              </a:rPr>
            </a:br>
            <a:r>
              <a:rPr lang="en-US" sz="2025" dirty="0">
                <a:solidFill>
                  <a:srgbClr val="373A3C"/>
                </a:solidFill>
                <a:latin typeface="-apple-system"/>
              </a:rPr>
              <a:t>To show His power and might</a:t>
            </a:r>
            <a:endParaRPr lang="en-US" sz="2025"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5B3AAFD1-49DA-400D-446D-C74A65F92D8D}"/>
              </a:ext>
            </a:extLst>
          </p:cNvPr>
          <p:cNvSpPr txBox="1"/>
          <p:nvPr/>
        </p:nvSpPr>
        <p:spPr>
          <a:xfrm>
            <a:off x="3407569" y="4125415"/>
            <a:ext cx="7215188" cy="1338828"/>
          </a:xfrm>
          <a:prstGeom prst="rect">
            <a:avLst/>
          </a:prstGeom>
          <a:noFill/>
        </p:spPr>
        <p:txBody>
          <a:bodyPr wrap="square">
            <a:spAutoFit/>
          </a:bodyPr>
          <a:lstStyle/>
          <a:p>
            <a:pPr defTabSz="1028700"/>
            <a:r>
              <a:rPr lang="en-US" sz="2025" dirty="0">
                <a:solidFill>
                  <a:srgbClr val="373A3C"/>
                </a:solidFill>
                <a:latin typeface="-apple-system"/>
              </a:rPr>
              <a:t>He came to die</a:t>
            </a:r>
            <a:br>
              <a:rPr lang="en-US" sz="2025" dirty="0">
                <a:solidFill>
                  <a:prstClr val="black"/>
                </a:solidFill>
                <a:latin typeface="Calibri" panose="020F0502020204030204"/>
              </a:rPr>
            </a:br>
            <a:r>
              <a:rPr lang="en-US" sz="2025" dirty="0">
                <a:solidFill>
                  <a:srgbClr val="373A3C"/>
                </a:solidFill>
                <a:latin typeface="-apple-system"/>
              </a:rPr>
              <a:t>So we be reconciled</a:t>
            </a:r>
            <a:br>
              <a:rPr lang="en-US" sz="2025" dirty="0">
                <a:solidFill>
                  <a:prstClr val="black"/>
                </a:solidFill>
                <a:latin typeface="Calibri" panose="020F0502020204030204"/>
              </a:rPr>
            </a:br>
            <a:r>
              <a:rPr lang="en-US" sz="2025" dirty="0">
                <a:solidFill>
                  <a:srgbClr val="373A3C"/>
                </a:solidFill>
                <a:latin typeface="-apple-system"/>
              </a:rPr>
              <a:t>He came to rise</a:t>
            </a:r>
            <a:br>
              <a:rPr lang="en-US" sz="2025" dirty="0">
                <a:solidFill>
                  <a:prstClr val="black"/>
                </a:solidFill>
                <a:latin typeface="Calibri" panose="020F0502020204030204"/>
              </a:rPr>
            </a:br>
            <a:r>
              <a:rPr lang="en-US" sz="2025" dirty="0">
                <a:solidFill>
                  <a:srgbClr val="373A3C"/>
                </a:solidFill>
                <a:latin typeface="-apple-system"/>
              </a:rPr>
              <a:t>To show His power and might</a:t>
            </a:r>
            <a:endParaRPr lang="en-US" sz="2025" dirty="0">
              <a:solidFill>
                <a:prstClr val="black"/>
              </a:solidFill>
              <a:latin typeface="Calibri" panose="020F0502020204030204"/>
            </a:endParaRPr>
          </a:p>
        </p:txBody>
      </p:sp>
    </p:spTree>
    <p:extLst>
      <p:ext uri="{BB962C8B-B14F-4D97-AF65-F5344CB8AC3E}">
        <p14:creationId xmlns:p14="http://schemas.microsoft.com/office/powerpoint/2010/main" val="2749710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82169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r>
              <a:rPr lang="en-US" sz="10013" b="1" dirty="0">
                <a:solidFill>
                  <a:schemeClr val="tx2"/>
                </a:solidFill>
              </a:rPr>
              <a:t>He came to live</a:t>
            </a:r>
            <a:br>
              <a:rPr lang="en-US" sz="10013" b="1" dirty="0">
                <a:solidFill>
                  <a:schemeClr val="tx2"/>
                </a:solidFill>
              </a:rPr>
            </a:br>
            <a:r>
              <a:rPr lang="en-US" sz="10013" b="1" dirty="0" err="1">
                <a:solidFill>
                  <a:schemeClr val="tx2"/>
                </a:solidFill>
              </a:rPr>
              <a:t>Live</a:t>
            </a:r>
            <a:r>
              <a:rPr lang="en-US" sz="10013" b="1" dirty="0">
                <a:solidFill>
                  <a:schemeClr val="tx2"/>
                </a:solidFill>
              </a:rPr>
              <a:t> again in us</a:t>
            </a:r>
            <a:br>
              <a:rPr lang="en-US" sz="10013" b="1" dirty="0">
                <a:solidFill>
                  <a:schemeClr val="tx2"/>
                </a:solidFill>
              </a:rPr>
            </a:br>
            <a:r>
              <a:rPr lang="en-US" sz="10013" b="1" dirty="0">
                <a:solidFill>
                  <a:schemeClr val="tx2"/>
                </a:solidFill>
              </a:rPr>
              <a:t>He came to be</a:t>
            </a:r>
            <a:br>
              <a:rPr lang="en-US" sz="10013" b="1" dirty="0">
                <a:solidFill>
                  <a:schemeClr val="tx2"/>
                </a:solidFill>
              </a:rPr>
            </a:br>
            <a:r>
              <a:rPr lang="en-US" sz="10013" b="1" dirty="0">
                <a:solidFill>
                  <a:schemeClr val="tx2"/>
                </a:solidFill>
              </a:rPr>
              <a:t>Our conquering King</a:t>
            </a:r>
            <a:br>
              <a:rPr lang="en-US" sz="10013" b="1" dirty="0">
                <a:solidFill>
                  <a:schemeClr val="tx2"/>
                </a:solidFill>
              </a:rPr>
            </a:br>
            <a:r>
              <a:rPr lang="en-US" sz="10013" b="1" dirty="0">
                <a:solidFill>
                  <a:schemeClr val="tx2"/>
                </a:solidFill>
              </a:rPr>
              <a:t> and Friend</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131964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br>
              <a:rPr lang="en-US" sz="10800" b="1" dirty="0">
                <a:solidFill>
                  <a:schemeClr val="tx2"/>
                </a:solidFill>
              </a:rPr>
            </a:br>
            <a:r>
              <a:rPr lang="en-US" sz="10013" b="1" dirty="0">
                <a:solidFill>
                  <a:schemeClr val="tx2"/>
                </a:solidFill>
              </a:rPr>
              <a:t>He came to live</a:t>
            </a:r>
            <a:br>
              <a:rPr lang="en-US" sz="10013" b="1" dirty="0">
                <a:solidFill>
                  <a:schemeClr val="tx2"/>
                </a:solidFill>
              </a:rPr>
            </a:br>
            <a:r>
              <a:rPr lang="en-US" sz="10013" b="1" dirty="0" err="1">
                <a:solidFill>
                  <a:schemeClr val="tx2"/>
                </a:solidFill>
              </a:rPr>
              <a:t>Live</a:t>
            </a:r>
            <a:r>
              <a:rPr lang="en-US" sz="10013" b="1" dirty="0">
                <a:solidFill>
                  <a:schemeClr val="tx2"/>
                </a:solidFill>
              </a:rPr>
              <a:t> again in us</a:t>
            </a:r>
            <a:br>
              <a:rPr lang="en-US" sz="10013" b="1" dirty="0">
                <a:solidFill>
                  <a:schemeClr val="tx2"/>
                </a:solidFill>
              </a:rPr>
            </a:br>
            <a:r>
              <a:rPr lang="en-US" sz="10013" b="1" dirty="0">
                <a:solidFill>
                  <a:schemeClr val="tx2"/>
                </a:solidFill>
              </a:rPr>
              <a:t>He came to be</a:t>
            </a:r>
            <a:br>
              <a:rPr lang="en-US" sz="10013" b="1" dirty="0">
                <a:solidFill>
                  <a:schemeClr val="tx2"/>
                </a:solidFill>
              </a:rPr>
            </a:br>
            <a:r>
              <a:rPr lang="en-US" sz="10013" b="1" dirty="0">
                <a:solidFill>
                  <a:schemeClr val="tx2"/>
                </a:solidFill>
              </a:rPr>
              <a:t>Our conquering King</a:t>
            </a:r>
            <a:br>
              <a:rPr lang="en-US" sz="10013" b="1" dirty="0">
                <a:solidFill>
                  <a:schemeClr val="tx2"/>
                </a:solidFill>
              </a:rPr>
            </a:br>
            <a:r>
              <a:rPr lang="en-US" sz="10013" b="1" dirty="0">
                <a:solidFill>
                  <a:schemeClr val="tx2"/>
                </a:solidFill>
              </a:rPr>
              <a:t> and Friend</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61326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r>
              <a:rPr lang="en-US" sz="10013" b="1" dirty="0">
                <a:solidFill>
                  <a:schemeClr val="tx2"/>
                </a:solidFill>
              </a:rPr>
              <a:t>He came to heal</a:t>
            </a:r>
            <a:br>
              <a:rPr lang="en-US" sz="10013" b="1" dirty="0">
                <a:solidFill>
                  <a:schemeClr val="tx2"/>
                </a:solidFill>
              </a:rPr>
            </a:br>
            <a:r>
              <a:rPr lang="en-US" sz="10013" b="1" dirty="0">
                <a:solidFill>
                  <a:schemeClr val="tx2"/>
                </a:solidFill>
              </a:rPr>
              <a:t>And show the lost ones</a:t>
            </a:r>
            <a:br>
              <a:rPr lang="en-US" sz="10013" b="1" dirty="0">
                <a:solidFill>
                  <a:schemeClr val="tx2"/>
                </a:solidFill>
              </a:rPr>
            </a:br>
            <a:r>
              <a:rPr lang="en-US" sz="10013" b="1" dirty="0">
                <a:solidFill>
                  <a:schemeClr val="tx2"/>
                </a:solidFill>
              </a:rPr>
              <a:t> His love</a:t>
            </a:r>
            <a:br>
              <a:rPr lang="en-US" sz="10013" b="1" dirty="0">
                <a:solidFill>
                  <a:schemeClr val="tx2"/>
                </a:solidFill>
              </a:rPr>
            </a:br>
            <a:r>
              <a:rPr lang="en-US" sz="10013" b="1" dirty="0">
                <a:solidFill>
                  <a:schemeClr val="tx2"/>
                </a:solidFill>
              </a:rPr>
              <a:t>He came to go</a:t>
            </a:r>
            <a:br>
              <a:rPr lang="en-US" sz="10013" b="1" dirty="0">
                <a:solidFill>
                  <a:schemeClr val="tx2"/>
                </a:solidFill>
              </a:rPr>
            </a:br>
            <a:r>
              <a:rPr lang="en-US" sz="10013" b="1" dirty="0">
                <a:solidFill>
                  <a:schemeClr val="tx2"/>
                </a:solidFill>
              </a:rPr>
              <a:t>Prepare a place for us</a:t>
            </a:r>
            <a:br>
              <a:rPr lang="en-US" sz="10800" b="1" dirty="0">
                <a:solidFill>
                  <a:schemeClr val="tx2"/>
                </a:solidFill>
              </a:rPr>
            </a:br>
            <a:endParaRPr lang="en-US" sz="10800" b="1" dirty="0">
              <a:solidFill>
                <a:schemeClr val="tx2"/>
              </a:solidFill>
            </a:endParaRPr>
          </a:p>
        </p:txBody>
      </p:sp>
    </p:spTree>
    <p:extLst>
      <p:ext uri="{BB962C8B-B14F-4D97-AF65-F5344CB8AC3E}">
        <p14:creationId xmlns:p14="http://schemas.microsoft.com/office/powerpoint/2010/main" val="302365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3343"/>
            <a:ext cx="12773025"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1109030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894700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live</a:t>
            </a:r>
            <a:br>
              <a:rPr lang="en-US" sz="10800" b="1" dirty="0">
                <a:solidFill>
                  <a:schemeClr val="tx2"/>
                </a:solidFill>
              </a:rPr>
            </a:br>
            <a:r>
              <a:rPr lang="en-US" sz="10800" b="1" dirty="0" err="1">
                <a:solidFill>
                  <a:schemeClr val="tx2"/>
                </a:solidFill>
              </a:rPr>
              <a:t>Live</a:t>
            </a:r>
            <a:r>
              <a:rPr lang="en-US" sz="10800" b="1" dirty="0">
                <a:solidFill>
                  <a:schemeClr val="tx2"/>
                </a:solidFill>
              </a:rPr>
              <a:t> a perfect life</a:t>
            </a:r>
            <a:br>
              <a:rPr lang="en-US" sz="10800" b="1" dirty="0">
                <a:solidFill>
                  <a:schemeClr val="tx2"/>
                </a:solidFill>
              </a:rPr>
            </a:br>
            <a:r>
              <a:rPr lang="en-US" sz="10800" b="1" dirty="0">
                <a:solidFill>
                  <a:schemeClr val="tx2"/>
                </a:solidFill>
              </a:rPr>
              <a:t>He came to be the</a:t>
            </a:r>
            <a:br>
              <a:rPr lang="en-US" sz="10800" b="1" dirty="0">
                <a:solidFill>
                  <a:schemeClr val="tx2"/>
                </a:solidFill>
              </a:rPr>
            </a:br>
            <a:r>
              <a:rPr lang="en-US" sz="10800" b="1" dirty="0">
                <a:solidFill>
                  <a:schemeClr val="tx2"/>
                </a:solidFill>
              </a:rPr>
              <a:t>Living Word of Life</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429529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die</a:t>
            </a:r>
            <a:br>
              <a:rPr lang="en-US" sz="10800" b="1" dirty="0">
                <a:solidFill>
                  <a:schemeClr val="tx2"/>
                </a:solidFill>
              </a:rPr>
            </a:br>
            <a:r>
              <a:rPr lang="en-US" sz="10800" b="1" dirty="0">
                <a:solidFill>
                  <a:schemeClr val="tx2"/>
                </a:solidFill>
              </a:rPr>
              <a:t>So we be reconciled</a:t>
            </a:r>
            <a:br>
              <a:rPr lang="en-US" sz="10800" b="1" dirty="0">
                <a:solidFill>
                  <a:schemeClr val="tx2"/>
                </a:solidFill>
              </a:rPr>
            </a:br>
            <a:r>
              <a:rPr lang="en-US" sz="10800" b="1" dirty="0">
                <a:solidFill>
                  <a:schemeClr val="tx2"/>
                </a:solidFill>
              </a:rPr>
              <a:t>He came to rise</a:t>
            </a:r>
            <a:br>
              <a:rPr lang="en-US" sz="10800" b="1" dirty="0">
                <a:solidFill>
                  <a:schemeClr val="tx2"/>
                </a:solidFill>
              </a:rPr>
            </a:br>
            <a:r>
              <a:rPr lang="en-US" sz="10800" b="1" dirty="0">
                <a:solidFill>
                  <a:schemeClr val="tx2"/>
                </a:solidFill>
              </a:rPr>
              <a:t>To show His power and might</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791357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058101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58696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8100" dirty="0">
                <a:solidFill>
                  <a:srgbClr val="373A3C"/>
                </a:solidFill>
                <a:latin typeface="-apple-system"/>
              </a:rPr>
              <a:t>We praise you</a:t>
            </a:r>
            <a:br>
              <a:rPr lang="en-US" sz="8100" dirty="0"/>
            </a:br>
            <a:r>
              <a:rPr lang="en-US" sz="8100" dirty="0">
                <a:solidFill>
                  <a:srgbClr val="373A3C"/>
                </a:solidFill>
                <a:latin typeface="-apple-system"/>
              </a:rPr>
              <a:t>We worship</a:t>
            </a:r>
            <a:br>
              <a:rPr lang="en-US" sz="8100" dirty="0"/>
            </a:br>
            <a:r>
              <a:rPr lang="en-US" sz="8100" dirty="0">
                <a:solidFill>
                  <a:srgbClr val="373A3C"/>
                </a:solidFill>
                <a:latin typeface="-apple-system"/>
              </a:rPr>
              <a:t>We bow down</a:t>
            </a:r>
            <a:br>
              <a:rPr lang="en-US" sz="6750" b="1" dirty="0">
                <a:solidFill>
                  <a:schemeClr val="tx2"/>
                </a:solidFill>
              </a:rPr>
            </a:b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010624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E265-FDA2-966B-1C60-77E47682995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96982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23343"/>
            <a:ext cx="12773025" cy="7149107"/>
          </a:xfrm>
        </p:spPr>
        <p:txBody>
          <a:bodyPr>
            <a:normAutofit fontScale="90000"/>
          </a:bodyPr>
          <a:lstStyle/>
          <a:p>
            <a:r>
              <a:rPr lang="en-US" sz="6075" b="1" dirty="0"/>
              <a:t>How sweet to hold</a:t>
            </a:r>
            <a:br>
              <a:rPr lang="en-US" sz="6075" b="1" dirty="0"/>
            </a:br>
            <a:r>
              <a:rPr lang="en-US" sz="6075" b="1" dirty="0"/>
              <a:t>A new-born baby</a:t>
            </a:r>
            <a:br>
              <a:rPr lang="en-US" sz="6075" b="1" dirty="0"/>
            </a:br>
            <a:r>
              <a:rPr lang="en-US" sz="6075" b="1" dirty="0"/>
              <a:t>and feel the pride</a:t>
            </a:r>
            <a:br>
              <a:rPr lang="en-US" sz="6075" b="1" dirty="0"/>
            </a:br>
            <a:r>
              <a:rPr lang="en-US" sz="6075" b="1" dirty="0"/>
              <a:t>and joy He gives</a:t>
            </a:r>
            <a:br>
              <a:rPr lang="en-US" sz="6075" b="1" dirty="0"/>
            </a:br>
            <a:r>
              <a:rPr lang="en-US" sz="6075" b="1" dirty="0"/>
              <a:t>But greater still</a:t>
            </a:r>
            <a:br>
              <a:rPr lang="en-US" sz="6075" b="1" dirty="0"/>
            </a:br>
            <a:r>
              <a:rPr lang="en-US" sz="6075" b="1" dirty="0"/>
              <a:t>the calm assurance</a:t>
            </a:r>
            <a:br>
              <a:rPr lang="en-US" sz="6075" b="1" dirty="0"/>
            </a:br>
            <a:r>
              <a:rPr lang="en-US" sz="6075" b="1" dirty="0"/>
              <a:t>This child can face uncertain days because He lives</a:t>
            </a:r>
          </a:p>
        </p:txBody>
      </p:sp>
    </p:spTree>
    <p:extLst>
      <p:ext uri="{BB962C8B-B14F-4D97-AF65-F5344CB8AC3E}">
        <p14:creationId xmlns:p14="http://schemas.microsoft.com/office/powerpoint/2010/main" val="322425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023343"/>
            <a:ext cx="13030200" cy="6977657"/>
          </a:xfrm>
        </p:spPr>
        <p:txBody>
          <a:bodyPr>
            <a:normAutofit fontScale="90000"/>
          </a:bodyPr>
          <a:lstStyle/>
          <a:p>
            <a:r>
              <a:rPr lang="en-US" sz="6075" b="1" dirty="0"/>
              <a:t>Because He lives</a:t>
            </a:r>
            <a:br>
              <a:rPr lang="en-US" sz="6075" b="1" dirty="0"/>
            </a:br>
            <a:r>
              <a:rPr lang="en-US" sz="6075" b="1" dirty="0"/>
              <a:t>I can face tomorrow</a:t>
            </a:r>
            <a:br>
              <a:rPr lang="en-US" sz="6075" b="1" dirty="0"/>
            </a:br>
            <a:r>
              <a:rPr lang="en-US" sz="6075" b="1" dirty="0"/>
              <a:t>Because He lives</a:t>
            </a:r>
            <a:br>
              <a:rPr lang="en-US" sz="6075" b="1" dirty="0"/>
            </a:br>
            <a:r>
              <a:rPr lang="en-US" sz="6075" b="1" dirty="0"/>
              <a:t>All fear is gone</a:t>
            </a:r>
            <a:br>
              <a:rPr lang="en-US" sz="6075" b="1" dirty="0"/>
            </a:br>
            <a:r>
              <a:rPr lang="en-US" sz="6075" b="1" dirty="0"/>
              <a:t>Because I know</a:t>
            </a:r>
            <a:br>
              <a:rPr lang="en-US" sz="6075" b="1" dirty="0"/>
            </a:br>
            <a:r>
              <a:rPr lang="en-US" sz="6075" b="1" dirty="0"/>
              <a:t>He holds the future</a:t>
            </a:r>
            <a:br>
              <a:rPr lang="en-US" sz="6075" b="1" dirty="0"/>
            </a:br>
            <a:r>
              <a:rPr lang="en-US" sz="6075" b="1" dirty="0"/>
              <a:t>And life is worth the living just because He Lives</a:t>
            </a:r>
          </a:p>
        </p:txBody>
      </p:sp>
    </p:spTree>
    <p:extLst>
      <p:ext uri="{BB962C8B-B14F-4D97-AF65-F5344CB8AC3E}">
        <p14:creationId xmlns:p14="http://schemas.microsoft.com/office/powerpoint/2010/main" val="2863324606"/>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6245</TotalTime>
  <Words>1897</Words>
  <Application>Microsoft Office PowerPoint</Application>
  <PresentationFormat>Custom</PresentationFormat>
  <Paragraphs>119</Paragraphs>
  <Slides>76</Slides>
  <Notes>1</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76</vt:i4>
      </vt:variant>
    </vt:vector>
  </HeadingPairs>
  <TitlesOfParts>
    <vt:vector size="101" baseType="lpstr">
      <vt:lpstr>Algerian</vt:lpstr>
      <vt:lpstr>Amasis MT Pro Black</vt:lpstr>
      <vt:lpstr>-apple-system</vt:lpstr>
      <vt:lpstr>Aptos</vt:lpstr>
      <vt:lpstr>Aptos Display</vt:lpstr>
      <vt:lpstr>Arial</vt:lpstr>
      <vt:lpstr>Arial Black</vt:lpstr>
      <vt:lpstr>Arial Rounded MT Bold</vt:lpstr>
      <vt:lpstr>Baguet Script</vt:lpstr>
      <vt:lpstr>Bernard MT Condensed</vt:lpstr>
      <vt:lpstr>Calibri</vt:lpstr>
      <vt:lpstr>Calibri Light</vt:lpstr>
      <vt:lpstr>Times</vt:lpstr>
      <vt:lpstr>Times New Roman</vt:lpstr>
      <vt:lpstr>3_Office Theme</vt:lpstr>
      <vt:lpstr>4_Office Theme</vt:lpstr>
      <vt:lpstr>6_Office Theme</vt:lpstr>
      <vt:lpstr>7_Office Theme</vt:lpstr>
      <vt:lpstr>Office 2013 - 2022 Theme</vt:lpstr>
      <vt:lpstr>5_Office Theme</vt:lpstr>
      <vt:lpstr>8_Office Theme</vt:lpstr>
      <vt:lpstr>Default Design</vt:lpstr>
      <vt:lpstr>1_Office Theme</vt:lpstr>
      <vt:lpstr>2_Default Design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What a Friend We Have in Jesus</vt:lpstr>
      <vt:lpstr>PowerPoint Presentation</vt:lpstr>
      <vt:lpstr>PowerPoint Presentation</vt:lpstr>
      <vt:lpstr>PowerPoint Presentation</vt:lpstr>
      <vt:lpstr>  </vt:lpstr>
      <vt:lpstr>WELCOME</vt:lpstr>
      <vt:lpstr>Call To Worship   Elder Roy Palk, Liturgist     </vt:lpstr>
      <vt:lpstr>Reader:  We gather today to worship the One who created us,</vt:lpstr>
      <vt:lpstr>People:  The One who calls us,</vt:lpstr>
      <vt:lpstr>Reader:   The One who equips us,</vt:lpstr>
      <vt:lpstr>People:  The One who loves us without end.</vt:lpstr>
      <vt:lpstr> ALL:  With joyful hearts, let us worship God.</vt:lpstr>
      <vt:lpstr>PowerPoint Presentation</vt:lpstr>
      <vt:lpstr>Profession of Faith:    </vt:lpstr>
      <vt:lpstr>ALL Have this mind among yourselves, which is yours in Christ Jesus, who, though He was in the form of God, </vt:lpstr>
      <vt:lpstr>did not count equality with God a thing to be grasped, but emptied Himself, by taking the form of a servant, being born in the likeness of men.</vt:lpstr>
      <vt:lpstr>And being found in human form, He humbled Himself by becoming obedient to the point of death, even death on a cross.</vt:lpstr>
      <vt:lpstr>Therefore God has highly exalted Him and bestowed on Him the name that is above every name. </vt:lpstr>
      <vt:lpstr>So that at the name of Jesus every knee should bow in heaven and on earth and under the earth, and every tongue confess that Jesus Christ is Lord, to the glory of God the Father. </vt:lpstr>
      <vt:lpstr>CHOIR  “I Know the Lord Will Make a Way For Me”</vt:lpstr>
      <vt:lpstr>Prayer of confession     Pastor Dustin</vt:lpstr>
      <vt:lpstr>Leader:  Most holy and merciful Father,  we acknowledge and confess before You our sinful nature—  prone to evil and lazy in doing good—  and all our shortcomings and offenses against You.</vt:lpstr>
      <vt:lpstr>You alone know how often we have sinned in wandering from Your ways, in wasting Your gifts, in forgetting Your love. </vt:lpstr>
      <vt:lpstr> People:  O Lord, have mercy on us, who are ashamed and sorry for all we have done to displease You. </vt:lpstr>
      <vt:lpstr>Leader:  Teach us to hate our errors, cleanse us from our secret faults, and forgive our sins for the sake of Your dear Son. </vt:lpstr>
      <vt:lpstr>And O most holy and loving Father, send Your purifying grace into our hearts, we ask You, that we may always live in Your light and walk in Your ways, according to the commandments of Jesus Christ our Lord.</vt:lpstr>
      <vt:lpstr> People:  Lord, hear our prayers.</vt:lpstr>
      <vt:lpstr>PowerPoint Presentation</vt:lpstr>
      <vt:lpstr>Private and Silent Confession </vt:lpstr>
      <vt:lpstr>Words of Assurance and Pardon of the Gospel  Eileen Herring, Liturgist</vt:lpstr>
      <vt:lpstr>This God—His way is perfect; the word of the LORD proves true; He is a shield for all those who take refuge in Him.  (Psalm 18.30)</vt:lpstr>
      <vt:lpstr>Victory In Jesus  Hymn # 353</vt:lpstr>
      <vt:lpstr>I heard an old, old story, How a Savior came from glory How He gave His life on Calvary to save a wretch like me.</vt:lpstr>
      <vt:lpstr>I heard about His groaning, of His precious blood’s atoning, Then I repented of my sins and won the victory.</vt:lpstr>
      <vt:lpstr>O victory in Jesus, my Savior forever! He sought me and bo’t me with His redeeming blood.  He loved me ere I knew Him, and all my love is due Him. He plunged me to victory beneath the cleansing flood.</vt:lpstr>
      <vt:lpstr>I heard about His healing, of His cleansing power revealing, how He made the lame to walk again and caused the blind to see.</vt:lpstr>
      <vt:lpstr>And then I cried “Dear Jesus, come and heal my broken spirit” And somehow Jesus came and bro’t to me the victory</vt:lpstr>
      <vt:lpstr>O victory in Jesus, my Savior forever! He sought me and bo’t me with His redeeming blood.  He loved me ere I knew Him, and all my love is due Him. He plunged me to victory beneath the cleansing flood.</vt:lpstr>
      <vt:lpstr>I heard about a mansion, He has built for me in glory, and I heard about the streets of gold beyond the crystal sea</vt:lpstr>
      <vt:lpstr>About the angels singing, and the old redemption story; And some sweet day I’ll sing up there the song of victory.</vt:lpstr>
      <vt:lpstr>O victory in Jesus, my Savior forever! He sought me and bo’t me with His redeeming blood.  He loved me ere I knew Him, and all my love is due Him. He plunged me to victory beneath the cleansing flood.</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“Turn Your Eyes Upon Jesus”  arrangement by  Ken Gallo</vt:lpstr>
      <vt:lpstr>   Doxology</vt:lpstr>
      <vt:lpstr>PowerPoint Presentation</vt:lpstr>
      <vt:lpstr>PowerPoint Presentation</vt:lpstr>
      <vt:lpstr> “That’s Why We Praise Him”  Jonathan Butler   </vt:lpstr>
      <vt:lpstr>He came to live Live a perfect life He came to be the Living Word of Life </vt:lpstr>
      <vt:lpstr>He came to die So we be reconciled He came to rise To show His power and might</vt:lpstr>
      <vt:lpstr>That's why we praise Him That's why we sing That's why we offer Him our everything That's why we bow down And worship this King Cause He gave His everything Cause He gave His everything </vt:lpstr>
      <vt:lpstr>  He came to live Live again in us He came to be Our conquering King  and Friend </vt:lpstr>
      <vt:lpstr>   He came to live Live again in us He came to be Our conquering King  and Friend </vt:lpstr>
      <vt:lpstr>  He came to heal And show the lost ones  His love He came to go Prepare a place for us </vt:lpstr>
      <vt:lpstr>That's why we praise Him That's why we sing That's why we offer Him our everything That's why we bow down And worship this King Cause He gave His everything Cause He gave His everything </vt:lpstr>
      <vt:lpstr>He came to live Live a perfect life He came to be the Living Word of Life </vt:lpstr>
      <vt:lpstr>He came to die So we be reconciled He came to rise To show His power and might</vt:lpstr>
      <vt:lpstr>That's why we praise Him That's why we sing That's why we offer Him our everything That's why we bow down And worship this King Cause He gave His everything Cause He gave His everything </vt:lpstr>
      <vt:lpstr>Praise Him Praise Him Praise Him Praise Him  </vt:lpstr>
      <vt:lpstr>We praise you We worship We bow down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285</cp:revision>
  <dcterms:created xsi:type="dcterms:W3CDTF">2021-03-31T13:56:44Z</dcterms:created>
  <dcterms:modified xsi:type="dcterms:W3CDTF">2025-01-18T17:38:09Z</dcterms:modified>
</cp:coreProperties>
</file>