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68" r:id="rId6"/>
    <p:sldMasterId id="2147484671" r:id="rId7"/>
    <p:sldMasterId id="2147484680" r:id="rId8"/>
    <p:sldMasterId id="2147484686" r:id="rId9"/>
    <p:sldMasterId id="2147484689" r:id="rId10"/>
  </p:sldMasterIdLst>
  <p:notesMasterIdLst>
    <p:notesMasterId r:id="rId75"/>
  </p:notesMasterIdLst>
  <p:sldIdLst>
    <p:sldId id="2920" r:id="rId11"/>
    <p:sldId id="610" r:id="rId12"/>
    <p:sldId id="469" r:id="rId13"/>
    <p:sldId id="470" r:id="rId14"/>
    <p:sldId id="3519" r:id="rId15"/>
    <p:sldId id="3520" r:id="rId16"/>
    <p:sldId id="3521" r:id="rId17"/>
    <p:sldId id="3522" r:id="rId18"/>
    <p:sldId id="3523" r:id="rId19"/>
    <p:sldId id="1986" r:id="rId20"/>
    <p:sldId id="427" r:id="rId21"/>
    <p:sldId id="639" r:id="rId22"/>
    <p:sldId id="2778" r:id="rId23"/>
    <p:sldId id="3387" r:id="rId24"/>
    <p:sldId id="3524" r:id="rId25"/>
    <p:sldId id="3540" r:id="rId26"/>
    <p:sldId id="3541" r:id="rId27"/>
    <p:sldId id="3100" r:id="rId28"/>
    <p:sldId id="3249" r:id="rId29"/>
    <p:sldId id="3369" r:id="rId30"/>
    <p:sldId id="3409" r:id="rId31"/>
    <p:sldId id="3527" r:id="rId32"/>
    <p:sldId id="3500" r:id="rId33"/>
    <p:sldId id="3542" r:id="rId34"/>
    <p:sldId id="3543" r:id="rId35"/>
    <p:sldId id="3528" r:id="rId36"/>
    <p:sldId id="3487" r:id="rId37"/>
    <p:sldId id="3505" r:id="rId38"/>
    <p:sldId id="3529" r:id="rId39"/>
    <p:sldId id="3530" r:id="rId40"/>
    <p:sldId id="3544" r:id="rId41"/>
    <p:sldId id="3545" r:id="rId42"/>
    <p:sldId id="3546" r:id="rId43"/>
    <p:sldId id="257" r:id="rId44"/>
    <p:sldId id="258" r:id="rId45"/>
    <p:sldId id="259" r:id="rId46"/>
    <p:sldId id="263" r:id="rId47"/>
    <p:sldId id="260" r:id="rId48"/>
    <p:sldId id="264" r:id="rId49"/>
    <p:sldId id="261" r:id="rId50"/>
    <p:sldId id="265" r:id="rId51"/>
    <p:sldId id="262" r:id="rId52"/>
    <p:sldId id="266" r:id="rId53"/>
    <p:sldId id="454" r:id="rId54"/>
    <p:sldId id="455" r:id="rId55"/>
    <p:sldId id="1001" r:id="rId56"/>
    <p:sldId id="1943" r:id="rId57"/>
    <p:sldId id="3447" r:id="rId58"/>
    <p:sldId id="3506" r:id="rId59"/>
    <p:sldId id="3507" r:id="rId60"/>
    <p:sldId id="3508" r:id="rId61"/>
    <p:sldId id="256" r:id="rId62"/>
    <p:sldId id="3547" r:id="rId63"/>
    <p:sldId id="3548" r:id="rId64"/>
    <p:sldId id="3549" r:id="rId65"/>
    <p:sldId id="271" r:id="rId66"/>
    <p:sldId id="269" r:id="rId67"/>
    <p:sldId id="272" r:id="rId68"/>
    <p:sldId id="3550" r:id="rId69"/>
    <p:sldId id="273" r:id="rId70"/>
    <p:sldId id="3551" r:id="rId71"/>
    <p:sldId id="274" r:id="rId72"/>
    <p:sldId id="3552" r:id="rId73"/>
    <p:sldId id="464" r:id="rId74"/>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2" d="100"/>
          <a:sy n="22" d="100"/>
        </p:scale>
        <p:origin x="48" y="1302"/>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1/26/2025</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B07AC5A-DFC9-402C-B0F5-4F35BC16C58D}"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54864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4633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1/26/2025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042CABFF-97F3-46B0-8E7B-16D0BB6F50E9}" type="datetimeFigureOut">
              <a:rPr lang="en-US" smtClean="0">
                <a:solidFill>
                  <a:prstClr val="black">
                    <a:tint val="75000"/>
                  </a:prstClr>
                </a:solidFill>
              </a:rPr>
              <a:pPr defTabSz="1219170"/>
              <a:t>1/26/2025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4C5837D-05DC-44C9-9E6F-7A80C01479E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9461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D99A2B-8E55-9AE8-9426-58FD73BD47BF}"/>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A9712640-4B35-ABDC-752C-DBE14D6358A9}"/>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368F1BE1-2E62-7640-E3D7-62CBEFF0523E}"/>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A05C68F2-5D44-409C-9C4B-00E463A274FD}"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63062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85A154-0BAE-C555-3B7E-52AF24B1B303}"/>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83E15BA-26EE-14BB-2EDE-C4C2F6837427}"/>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03306EC7-4C44-FDD1-9699-756F4E77882F}"/>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77BDBE07-A60A-42D6-9872-3B22F21600CC}"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690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1/26/2025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8D4C28B-CFC4-D671-94F9-E0800ACDBEC4}"/>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2214B265-A417-E847-3B6D-64DA2CB6E8C2}"/>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EC01A90E-F65F-5BF4-C6CE-6D524DBCC61B}"/>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CC297DD5-E0F9-436D-892E-F5657246C78F}"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7220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88DA85-31F3-8AB5-FBA6-C0EE85AE227A}"/>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CCBD92E2-F6D7-C7B8-A4CD-18124A04CB90}"/>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C793718B-D222-31EE-2A02-38F7D5D106B0}"/>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3623C449-7276-4905-A681-F95DD3A8D199}"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2342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6CDFC325-D8BE-4B04-B4E1-B47733916A24}" type="datetimeFigureOut">
              <a:rPr lang="en-US" smtClean="0">
                <a:solidFill>
                  <a:prstClr val="black">
                    <a:tint val="75000"/>
                  </a:prstClr>
                </a:solidFill>
              </a:rPr>
              <a:pPr defTabSz="1219170"/>
              <a:t>1/26/2025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0D3E63D9-E4A4-477F-B6B5-215319C6DF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10428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6CDFC325-D8BE-4B04-B4E1-B47733916A24}" type="datetimeFigureOut">
              <a:rPr lang="en-US" smtClean="0">
                <a:solidFill>
                  <a:prstClr val="black">
                    <a:tint val="75000"/>
                  </a:prstClr>
                </a:solidFill>
              </a:rPr>
              <a:pPr defTabSz="1219170"/>
              <a:t>1/26/2025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0D3E63D9-E4A4-477F-B6B5-215319C6DF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83527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lvl1pPr>
            <a:lvl2pPr marL="514350" indent="0" algn="ctr">
              <a:buNone/>
              <a:defRPr/>
            </a:lvl2pPr>
            <a:lvl3pPr marL="1028700" indent="0" algn="ctr">
              <a:buNone/>
              <a:defRPr/>
            </a:lvl3pPr>
            <a:lvl4pPr marL="1543050" indent="0" algn="ctr">
              <a:buNone/>
              <a:defRPr/>
            </a:lvl4pPr>
            <a:lvl5pPr marL="2057400" indent="0" algn="ctr">
              <a:buNone/>
              <a:defRPr/>
            </a:lvl5pPr>
            <a:lvl6pPr marL="2571750" indent="0" algn="ctr">
              <a:buNone/>
              <a:defRPr/>
            </a:lvl6pPr>
            <a:lvl7pPr marL="3086100" indent="0" algn="ctr">
              <a:buNone/>
              <a:defRPr/>
            </a:lvl7pPr>
            <a:lvl8pPr marL="3600450" indent="0" algn="ctr">
              <a:buNone/>
              <a:defRPr/>
            </a:lvl8pPr>
            <a:lvl9pPr marL="41148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0903C2B-DD7A-196C-5337-8FB8D8066FBE}"/>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2726F00F-4733-FDCD-7CF5-E18D9394131F}"/>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532E077F-312B-B276-3007-3A46D029070A}"/>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72146CD7-FA7D-4719-BAC7-4492DB5C1983}"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07618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B68CEC-7BA6-0A91-2F0A-6343F4F0451D}"/>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E8AC0455-7927-BB7D-8215-4220BFD9C1B0}"/>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F4CC6F72-89FD-28E1-F03D-4151D668F129}"/>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6808A238-4C91-4C3B-92B4-7E1A6A6FC630}"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68698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02BED77-E32E-4684-75CC-3649C8C2958B}"/>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5C66DF03-A8AA-502E-5807-CD59E1E037A0}"/>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B87052AE-B990-EFE1-CCD6-B8084025BDF5}"/>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09C3511A-779C-467C-9CEB-1DE5DBDCF97C}"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34613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7A4D2E-27C3-EAA5-9A40-B84B14854600}"/>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0426B28B-7390-04A3-0F4A-E8C5B98D8739}"/>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22807B92-5F9C-C7B0-B5BD-355F98B81718}"/>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41D51AFB-CE1C-4AB9-9C89-1440ADF946F2}"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8844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1/26/2025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1/26/2025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1/26/2025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theme" Target="../theme/theme10.xml"/><Relationship Id="rId4"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1/26/2025</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10C3905-B69F-5603-7AA3-CD8051AE857E}"/>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45CBD4-1F3A-3EB5-EB77-4AEB5383B9D1}"/>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E91DC30-D79F-6D1C-FB9A-CC05C6CB6D90}"/>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575" b="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1243A4C3-4FBD-574C-515F-1F08C14FB4FA}"/>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575" b="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7D2DB355-A7C5-1CEA-BD12-4ECB9FB4166D}"/>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575" b="0"/>
            </a:lvl1pPr>
          </a:lstStyle>
          <a:p>
            <a:pPr>
              <a:defRPr/>
            </a:pPr>
            <a:fld id="{F33E78FD-55D9-4083-B2EE-9F562BE3DB12}" type="slidenum">
              <a:rPr lang="en-US" altLang="en-US"/>
              <a:pPr>
                <a:defRPr/>
              </a:pPr>
              <a:t>‹#›</a:t>
            </a:fld>
            <a:endParaRPr lang="en-US" altLang="en-US"/>
          </a:p>
        </p:txBody>
      </p:sp>
    </p:spTree>
    <p:extLst>
      <p:ext uri="{BB962C8B-B14F-4D97-AF65-F5344CB8AC3E}">
        <p14:creationId xmlns:p14="http://schemas.microsoft.com/office/powerpoint/2010/main" val="2244883169"/>
      </p:ext>
    </p:extLst>
  </p:cSld>
  <p:clrMap bg1="lt1" tx1="dk1" bg2="lt2" tx2="dk2" accent1="accent1" accent2="accent2" accent3="accent3" accent4="accent4" accent5="accent5" accent6="accent6" hlink="hlink" folHlink="folHlink"/>
  <p:sldLayoutIdLst>
    <p:sldLayoutId id="2147484690" r:id="rId1"/>
    <p:sldLayoutId id="2147484691" r:id="rId2"/>
    <p:sldLayoutId id="2147484692" r:id="rId3"/>
    <p:sldLayoutId id="2147484693" r:id="rId4"/>
  </p:sldLayoutIdLst>
  <p:txStyles>
    <p:titleStyle>
      <a:lvl1pPr algn="ctr" rtl="0" eaLnBrk="0" fontAlgn="base" hangingPunct="0">
        <a:spcBef>
          <a:spcPct val="0"/>
        </a:spcBef>
        <a:spcAft>
          <a:spcPct val="0"/>
        </a:spcAft>
        <a:defRPr sz="4950">
          <a:solidFill>
            <a:schemeClr val="tx2"/>
          </a:solidFill>
          <a:latin typeface="+mj-lt"/>
          <a:ea typeface="+mj-ea"/>
          <a:cs typeface="+mj-cs"/>
        </a:defRPr>
      </a:lvl1pPr>
      <a:lvl2pPr algn="ctr" rtl="0" eaLnBrk="0" fontAlgn="base" hangingPunct="0">
        <a:spcBef>
          <a:spcPct val="0"/>
        </a:spcBef>
        <a:spcAft>
          <a:spcPct val="0"/>
        </a:spcAft>
        <a:defRPr sz="4950">
          <a:solidFill>
            <a:schemeClr val="tx2"/>
          </a:solidFill>
          <a:latin typeface="Arial" pitchFamily="34" charset="0"/>
          <a:cs typeface="Arial" pitchFamily="34" charset="0"/>
        </a:defRPr>
      </a:lvl2pPr>
      <a:lvl3pPr algn="ctr" rtl="0" eaLnBrk="0" fontAlgn="base" hangingPunct="0">
        <a:spcBef>
          <a:spcPct val="0"/>
        </a:spcBef>
        <a:spcAft>
          <a:spcPct val="0"/>
        </a:spcAft>
        <a:defRPr sz="4950">
          <a:solidFill>
            <a:schemeClr val="tx2"/>
          </a:solidFill>
          <a:latin typeface="Arial" pitchFamily="34" charset="0"/>
          <a:cs typeface="Arial" pitchFamily="34" charset="0"/>
        </a:defRPr>
      </a:lvl3pPr>
      <a:lvl4pPr algn="ctr" rtl="0" eaLnBrk="0" fontAlgn="base" hangingPunct="0">
        <a:spcBef>
          <a:spcPct val="0"/>
        </a:spcBef>
        <a:spcAft>
          <a:spcPct val="0"/>
        </a:spcAft>
        <a:defRPr sz="4950">
          <a:solidFill>
            <a:schemeClr val="tx2"/>
          </a:solidFill>
          <a:latin typeface="Arial" pitchFamily="34" charset="0"/>
          <a:cs typeface="Arial" pitchFamily="34" charset="0"/>
        </a:defRPr>
      </a:lvl4pPr>
      <a:lvl5pPr algn="ctr" rtl="0" eaLnBrk="0" fontAlgn="base" hangingPunct="0">
        <a:spcBef>
          <a:spcPct val="0"/>
        </a:spcBef>
        <a:spcAft>
          <a:spcPct val="0"/>
        </a:spcAft>
        <a:defRPr sz="4950">
          <a:solidFill>
            <a:schemeClr val="tx2"/>
          </a:solidFill>
          <a:latin typeface="Arial" pitchFamily="34" charset="0"/>
          <a:cs typeface="Arial" pitchFamily="34" charset="0"/>
        </a:defRPr>
      </a:lvl5pPr>
      <a:lvl6pPr marL="514350" algn="ctr" rtl="0" fontAlgn="base">
        <a:spcBef>
          <a:spcPct val="0"/>
        </a:spcBef>
        <a:spcAft>
          <a:spcPct val="0"/>
        </a:spcAft>
        <a:defRPr sz="4950">
          <a:solidFill>
            <a:schemeClr val="tx2"/>
          </a:solidFill>
          <a:latin typeface="Arial" pitchFamily="34" charset="0"/>
          <a:cs typeface="Arial" pitchFamily="34" charset="0"/>
        </a:defRPr>
      </a:lvl6pPr>
      <a:lvl7pPr marL="1028700" algn="ctr" rtl="0" fontAlgn="base">
        <a:spcBef>
          <a:spcPct val="0"/>
        </a:spcBef>
        <a:spcAft>
          <a:spcPct val="0"/>
        </a:spcAft>
        <a:defRPr sz="4950">
          <a:solidFill>
            <a:schemeClr val="tx2"/>
          </a:solidFill>
          <a:latin typeface="Arial" pitchFamily="34" charset="0"/>
          <a:cs typeface="Arial" pitchFamily="34" charset="0"/>
        </a:defRPr>
      </a:lvl7pPr>
      <a:lvl8pPr marL="1543050" algn="ctr" rtl="0" fontAlgn="base">
        <a:spcBef>
          <a:spcPct val="0"/>
        </a:spcBef>
        <a:spcAft>
          <a:spcPct val="0"/>
        </a:spcAft>
        <a:defRPr sz="4950">
          <a:solidFill>
            <a:schemeClr val="tx2"/>
          </a:solidFill>
          <a:latin typeface="Arial" pitchFamily="34" charset="0"/>
          <a:cs typeface="Arial" pitchFamily="34" charset="0"/>
        </a:defRPr>
      </a:lvl8pPr>
      <a:lvl9pPr marL="2057400" algn="ctr" rtl="0" fontAlgn="base">
        <a:spcBef>
          <a:spcPct val="0"/>
        </a:spcBef>
        <a:spcAft>
          <a:spcPct val="0"/>
        </a:spcAft>
        <a:defRPr sz="4950">
          <a:solidFill>
            <a:schemeClr val="tx2"/>
          </a:solidFill>
          <a:latin typeface="Arial" pitchFamily="34" charset="0"/>
          <a:cs typeface="Arial" pitchFamily="34" charset="0"/>
        </a:defRPr>
      </a:lvl9pPr>
    </p:titleStyle>
    <p:bodyStyle>
      <a:lvl1pPr marL="385763" indent="-385763" algn="l" rtl="0" eaLnBrk="0" fontAlgn="base" hangingPunct="0">
        <a:spcBef>
          <a:spcPct val="20000"/>
        </a:spcBef>
        <a:spcAft>
          <a:spcPct val="0"/>
        </a:spcAft>
        <a:buChar char="•"/>
        <a:defRPr sz="3600">
          <a:solidFill>
            <a:schemeClr val="tx1"/>
          </a:solidFill>
          <a:latin typeface="+mn-lt"/>
          <a:ea typeface="+mn-ea"/>
          <a:cs typeface="+mn-cs"/>
        </a:defRPr>
      </a:lvl1pPr>
      <a:lvl2pPr marL="835819" indent="-321469" algn="l" rtl="0" eaLnBrk="0" fontAlgn="base" hangingPunct="0">
        <a:spcBef>
          <a:spcPct val="20000"/>
        </a:spcBef>
        <a:spcAft>
          <a:spcPct val="0"/>
        </a:spcAft>
        <a:buChar char="–"/>
        <a:defRPr sz="3150">
          <a:solidFill>
            <a:schemeClr val="tx1"/>
          </a:solidFill>
          <a:latin typeface="+mn-lt"/>
          <a:cs typeface="+mn-cs"/>
        </a:defRPr>
      </a:lvl2pPr>
      <a:lvl3pPr marL="1285875" indent="-257175" algn="l" rtl="0" eaLnBrk="0" fontAlgn="base" hangingPunct="0">
        <a:spcBef>
          <a:spcPct val="20000"/>
        </a:spcBef>
        <a:spcAft>
          <a:spcPct val="0"/>
        </a:spcAft>
        <a:buChar char="•"/>
        <a:defRPr sz="2700">
          <a:solidFill>
            <a:schemeClr val="tx1"/>
          </a:solidFill>
          <a:latin typeface="+mn-lt"/>
          <a:cs typeface="+mn-cs"/>
        </a:defRPr>
      </a:lvl3pPr>
      <a:lvl4pPr marL="1800225" indent="-257175" algn="l" rtl="0" eaLnBrk="0" fontAlgn="base" hangingPunct="0">
        <a:spcBef>
          <a:spcPct val="20000"/>
        </a:spcBef>
        <a:spcAft>
          <a:spcPct val="0"/>
        </a:spcAft>
        <a:buChar char="–"/>
        <a:defRPr sz="2250">
          <a:solidFill>
            <a:schemeClr val="tx1"/>
          </a:solidFill>
          <a:latin typeface="+mn-lt"/>
          <a:cs typeface="+mn-cs"/>
        </a:defRPr>
      </a:lvl4pPr>
      <a:lvl5pPr marL="2314575" indent="-257175" algn="l" rtl="0" eaLnBrk="0" fontAlgn="base" hangingPunct="0">
        <a:spcBef>
          <a:spcPct val="20000"/>
        </a:spcBef>
        <a:spcAft>
          <a:spcPct val="0"/>
        </a:spcAft>
        <a:buChar char="»"/>
        <a:defRPr sz="2250">
          <a:solidFill>
            <a:schemeClr val="tx1"/>
          </a:solidFill>
          <a:latin typeface="+mn-lt"/>
          <a:cs typeface="+mn-cs"/>
        </a:defRPr>
      </a:lvl5pPr>
      <a:lvl6pPr marL="2828925" indent="-257175" algn="l" rtl="0" fontAlgn="base">
        <a:spcBef>
          <a:spcPct val="20000"/>
        </a:spcBef>
        <a:spcAft>
          <a:spcPct val="0"/>
        </a:spcAft>
        <a:buChar char="»"/>
        <a:defRPr sz="2250">
          <a:solidFill>
            <a:schemeClr val="tx1"/>
          </a:solidFill>
          <a:latin typeface="+mn-lt"/>
          <a:cs typeface="+mn-cs"/>
        </a:defRPr>
      </a:lvl6pPr>
      <a:lvl7pPr marL="3343275" indent="-257175" algn="l" rtl="0" fontAlgn="base">
        <a:spcBef>
          <a:spcPct val="20000"/>
        </a:spcBef>
        <a:spcAft>
          <a:spcPct val="0"/>
        </a:spcAft>
        <a:buChar char="»"/>
        <a:defRPr sz="2250">
          <a:solidFill>
            <a:schemeClr val="tx1"/>
          </a:solidFill>
          <a:latin typeface="+mn-lt"/>
          <a:cs typeface="+mn-cs"/>
        </a:defRPr>
      </a:lvl7pPr>
      <a:lvl8pPr marL="3857625" indent="-257175" algn="l" rtl="0" fontAlgn="base">
        <a:spcBef>
          <a:spcPct val="20000"/>
        </a:spcBef>
        <a:spcAft>
          <a:spcPct val="0"/>
        </a:spcAft>
        <a:buChar char="»"/>
        <a:defRPr sz="2250">
          <a:solidFill>
            <a:schemeClr val="tx1"/>
          </a:solidFill>
          <a:latin typeface="+mn-lt"/>
          <a:cs typeface="+mn-cs"/>
        </a:defRPr>
      </a:lvl8pPr>
      <a:lvl9pPr marL="4371975" indent="-257175" algn="l" rtl="0" fontAlgn="base">
        <a:spcBef>
          <a:spcPct val="20000"/>
        </a:spcBef>
        <a:spcAft>
          <a:spcPct val="0"/>
        </a:spcAft>
        <a:buChar char="»"/>
        <a:defRPr sz="2250">
          <a:solidFill>
            <a:schemeClr val="tx1"/>
          </a:solidFill>
          <a:latin typeface="+mn-lt"/>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1/26/2025</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1/26/2025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1/26/2025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1/26/2025</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42CABFF-97F3-46B0-8E7B-16D0BB6F50E9}" type="datetimeFigureOut">
              <a:rPr lang="en-US" smtClean="0"/>
              <a:t>1/26/2025</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4C5837D-05DC-44C9-9E6F-7A80C01479E7}" type="slidenum">
              <a:rPr lang="en-US" smtClean="0"/>
              <a:t>‹#›</a:t>
            </a:fld>
            <a:endParaRPr lang="en-US"/>
          </a:p>
        </p:txBody>
      </p:sp>
    </p:spTree>
    <p:extLst>
      <p:ext uri="{BB962C8B-B14F-4D97-AF65-F5344CB8AC3E}">
        <p14:creationId xmlns:p14="http://schemas.microsoft.com/office/powerpoint/2010/main" val="865696337"/>
      </p:ext>
    </p:extLst>
  </p:cSld>
  <p:clrMap bg1="lt1" tx1="dk1" bg2="lt2" tx2="dk2" accent1="accent1" accent2="accent2" accent3="accent3" accent4="accent4" accent5="accent5" accent6="accent6" hlink="hlink" folHlink="folHlink"/>
  <p:sldLayoutIdLst>
    <p:sldLayoutId id="2147484670"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59516E-BFB7-B204-F3D5-3A15110FFBE8}"/>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29D6EC8-5F14-ADA2-CE02-D1970ABF3DC1}"/>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80C38-B451-FB9D-B5BF-8DF66826975C}"/>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B435DAC-0E2F-E959-EF2A-E0DE01F2BA2C}"/>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92FE1BA-193B-466F-A2A3-11495D142105}"/>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92267A08-B850-4669-9569-50F4BDC6CA9C}" type="slidenum">
              <a:rPr lang="en-US" altLang="en-US"/>
              <a:pPr>
                <a:defRPr/>
              </a:pPr>
              <a:t>‹#›</a:t>
            </a:fld>
            <a:endParaRPr lang="en-US" altLang="en-US"/>
          </a:p>
        </p:txBody>
      </p:sp>
    </p:spTree>
    <p:extLst>
      <p:ext uri="{BB962C8B-B14F-4D97-AF65-F5344CB8AC3E}">
        <p14:creationId xmlns:p14="http://schemas.microsoft.com/office/powerpoint/2010/main" val="4176065003"/>
      </p:ext>
    </p:extLst>
  </p:cSld>
  <p:clrMap bg1="lt1" tx1="dk1" bg2="lt2" tx2="dk2" accent1="accent1" accent2="accent2" accent3="accent3" accent4="accent4" accent5="accent5" accent6="accent6" hlink="hlink" folHlink="folHlink"/>
  <p:sldLayoutIdLst>
    <p:sldLayoutId id="2147484672" r:id="rId1"/>
    <p:sldLayoutId id="2147484673"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0FFFB"/>
            </a:gs>
            <a:gs pos="74001">
              <a:srgbClr val="75FFDD"/>
            </a:gs>
            <a:gs pos="83000">
              <a:srgbClr val="75FFDD"/>
            </a:gs>
            <a:gs pos="100000">
              <a:srgbClr val="A3FFE8"/>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5CF00A-0C5F-B94F-290D-B194F8BE22A1}"/>
              </a:ext>
            </a:extLst>
          </p:cNvPr>
          <p:cNvSpPr>
            <a:spLocks noGrp="1" noChangeArrowheads="1"/>
          </p:cNvSpPr>
          <p:nvPr>
            <p:ph type="title"/>
          </p:nvPr>
        </p:nvSpPr>
        <p:spPr bwMode="auto">
          <a:xfrm>
            <a:off x="1028700" y="812800"/>
            <a:ext cx="1165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89E13F8-C70E-8AA9-63CA-C3513AB36412}"/>
              </a:ext>
            </a:extLst>
          </p:cNvPr>
          <p:cNvSpPr>
            <a:spLocks noGrp="1" noChangeArrowheads="1"/>
          </p:cNvSpPr>
          <p:nvPr>
            <p:ph type="body" idx="1"/>
          </p:nvPr>
        </p:nvSpPr>
        <p:spPr bwMode="auto">
          <a:xfrm>
            <a:off x="1028700" y="2641600"/>
            <a:ext cx="1165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D3DF7C2-D16B-C61F-6405-02888C212B67}"/>
              </a:ext>
            </a:extLst>
          </p:cNvPr>
          <p:cNvSpPr>
            <a:spLocks noGrp="1" noChangeArrowheads="1"/>
          </p:cNvSpPr>
          <p:nvPr>
            <p:ph type="dt" sz="half" idx="2"/>
          </p:nvPr>
        </p:nvSpPr>
        <p:spPr bwMode="auto">
          <a:xfrm>
            <a:off x="1028700" y="8331200"/>
            <a:ext cx="28575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vl1pPr>
          </a:lstStyle>
          <a:p>
            <a:pPr>
              <a:defRPr/>
            </a:pPr>
            <a:endParaRPr lang="en-US"/>
          </a:p>
        </p:txBody>
      </p:sp>
      <p:sp>
        <p:nvSpPr>
          <p:cNvPr id="1029" name="Rectangle 5">
            <a:extLst>
              <a:ext uri="{FF2B5EF4-FFF2-40B4-BE49-F238E27FC236}">
                <a16:creationId xmlns:a16="http://schemas.microsoft.com/office/drawing/2014/main" id="{8C52A184-B66E-0BDA-CDDE-A50AE70739FE}"/>
              </a:ext>
            </a:extLst>
          </p:cNvPr>
          <p:cNvSpPr>
            <a:spLocks noGrp="1" noChangeArrowheads="1"/>
          </p:cNvSpPr>
          <p:nvPr>
            <p:ph type="ftr" sz="quarter" idx="3"/>
          </p:nvPr>
        </p:nvSpPr>
        <p:spPr bwMode="auto">
          <a:xfrm>
            <a:off x="4686300" y="8331200"/>
            <a:ext cx="4343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vl1pPr>
          </a:lstStyle>
          <a:p>
            <a:pPr>
              <a:defRPr/>
            </a:pPr>
            <a:endParaRPr lang="en-US"/>
          </a:p>
        </p:txBody>
      </p:sp>
      <p:sp>
        <p:nvSpPr>
          <p:cNvPr id="1030" name="Rectangle 6">
            <a:extLst>
              <a:ext uri="{FF2B5EF4-FFF2-40B4-BE49-F238E27FC236}">
                <a16:creationId xmlns:a16="http://schemas.microsoft.com/office/drawing/2014/main" id="{6B7A9124-906C-7063-EA29-FD546C25808A}"/>
              </a:ext>
            </a:extLst>
          </p:cNvPr>
          <p:cNvSpPr>
            <a:spLocks noGrp="1" noChangeArrowheads="1"/>
          </p:cNvSpPr>
          <p:nvPr>
            <p:ph type="sldNum" sz="quarter" idx="4"/>
          </p:nvPr>
        </p:nvSpPr>
        <p:spPr bwMode="auto">
          <a:xfrm>
            <a:off x="9829800" y="8331200"/>
            <a:ext cx="28575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4750F64E-D95B-4864-986D-3E709B76D2D4}" type="slidenum">
              <a:rPr lang="en-US" altLang="en-US"/>
              <a:pPr>
                <a:defRPr/>
              </a:pPr>
              <a:t>‹#›</a:t>
            </a:fld>
            <a:endParaRPr lang="en-US" altLang="en-US"/>
          </a:p>
        </p:txBody>
      </p:sp>
    </p:spTree>
    <p:extLst>
      <p:ext uri="{BB962C8B-B14F-4D97-AF65-F5344CB8AC3E}">
        <p14:creationId xmlns:p14="http://schemas.microsoft.com/office/powerpoint/2010/main" val="1921304054"/>
      </p:ext>
    </p:extLst>
  </p:cSld>
  <p:clrMap bg1="lt1" tx1="dk1" bg2="lt2" tx2="dk2" accent1="accent1" accent2="accent2" accent3="accent3" accent4="accent4" accent5="accent5" accent6="accent6" hlink="hlink" folHlink="folHlink"/>
  <p:sldLayoutIdLst>
    <p:sldLayoutId id="2147484681" r:id="rId1"/>
    <p:sldLayoutId id="2147484682"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Times New Roman" pitchFamily="18" charset="0"/>
        </a:defRPr>
      </a:lvl2pPr>
      <a:lvl3pPr algn="ctr" rtl="0" eaLnBrk="0" fontAlgn="base" hangingPunct="0">
        <a:spcBef>
          <a:spcPct val="0"/>
        </a:spcBef>
        <a:spcAft>
          <a:spcPct val="0"/>
        </a:spcAft>
        <a:defRPr sz="5867">
          <a:solidFill>
            <a:schemeClr val="tx2"/>
          </a:solidFill>
          <a:latin typeface="Times New Roman" pitchFamily="18" charset="0"/>
        </a:defRPr>
      </a:lvl3pPr>
      <a:lvl4pPr algn="ctr" rtl="0" eaLnBrk="0" fontAlgn="base" hangingPunct="0">
        <a:spcBef>
          <a:spcPct val="0"/>
        </a:spcBef>
        <a:spcAft>
          <a:spcPct val="0"/>
        </a:spcAft>
        <a:defRPr sz="5867">
          <a:solidFill>
            <a:schemeClr val="tx2"/>
          </a:solidFill>
          <a:latin typeface="Times New Roman" pitchFamily="18" charset="0"/>
        </a:defRPr>
      </a:lvl4pPr>
      <a:lvl5pPr algn="ctr" rtl="0" eaLnBrk="0" fontAlgn="base" hangingPunct="0">
        <a:spcBef>
          <a:spcPct val="0"/>
        </a:spcBef>
        <a:spcAft>
          <a:spcPct val="0"/>
        </a:spcAft>
        <a:defRPr sz="5867">
          <a:solidFill>
            <a:schemeClr val="tx2"/>
          </a:solidFill>
          <a:latin typeface="Times New Roman" pitchFamily="18" charset="0"/>
        </a:defRPr>
      </a:lvl5pPr>
      <a:lvl6pPr marL="609585" algn="ctr" rtl="0" fontAlgn="base">
        <a:spcBef>
          <a:spcPct val="0"/>
        </a:spcBef>
        <a:spcAft>
          <a:spcPct val="0"/>
        </a:spcAft>
        <a:defRPr sz="5867">
          <a:solidFill>
            <a:schemeClr val="tx2"/>
          </a:solidFill>
          <a:latin typeface="Times New Roman" pitchFamily="18" charset="0"/>
        </a:defRPr>
      </a:lvl6pPr>
      <a:lvl7pPr marL="1219170" algn="ctr" rtl="0" fontAlgn="base">
        <a:spcBef>
          <a:spcPct val="0"/>
        </a:spcBef>
        <a:spcAft>
          <a:spcPct val="0"/>
        </a:spcAft>
        <a:defRPr sz="5867">
          <a:solidFill>
            <a:schemeClr val="tx2"/>
          </a:solidFill>
          <a:latin typeface="Times New Roman" pitchFamily="18" charset="0"/>
        </a:defRPr>
      </a:lvl7pPr>
      <a:lvl8pPr marL="1828754" algn="ctr" rtl="0" fontAlgn="base">
        <a:spcBef>
          <a:spcPct val="0"/>
        </a:spcBef>
        <a:spcAft>
          <a:spcPct val="0"/>
        </a:spcAft>
        <a:defRPr sz="5867">
          <a:solidFill>
            <a:schemeClr val="tx2"/>
          </a:solidFill>
          <a:latin typeface="Times New Roman" pitchFamily="18" charset="0"/>
        </a:defRPr>
      </a:lvl8pPr>
      <a:lvl9pPr marL="2438339" algn="ctr" rtl="0" fontAlgn="base">
        <a:spcBef>
          <a:spcPct val="0"/>
        </a:spcBef>
        <a:spcAft>
          <a:spcPct val="0"/>
        </a:spcAft>
        <a:defRPr sz="5867">
          <a:solidFill>
            <a:schemeClr val="tx2"/>
          </a:solidFill>
          <a:latin typeface="Times New Roman" pitchFamily="18"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1"/>
          </a:fgClr>
          <a:bgClr>
            <a:srgbClr val="FFFF0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CDFC325-D8BE-4B04-B4E1-B47733916A24}" type="datetimeFigureOut">
              <a:rPr lang="en-US" smtClean="0"/>
              <a:t>1/26/2025</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0D3E63D9-E4A4-477F-B6B5-215319C6DFAC}" type="slidenum">
              <a:rPr lang="en-US" smtClean="0"/>
              <a:t>‹#›</a:t>
            </a:fld>
            <a:endParaRPr lang="en-US"/>
          </a:p>
        </p:txBody>
      </p:sp>
    </p:spTree>
    <p:extLst>
      <p:ext uri="{BB962C8B-B14F-4D97-AF65-F5344CB8AC3E}">
        <p14:creationId xmlns:p14="http://schemas.microsoft.com/office/powerpoint/2010/main" val="2222062902"/>
      </p:ext>
    </p:extLst>
  </p:cSld>
  <p:clrMap bg1="lt1" tx1="dk1" bg2="lt2" tx2="dk2" accent1="accent1" accent2="accent2" accent3="accent3" accent4="accent4" accent5="accent5" accent6="accent6" hlink="hlink" folHlink="folHlink"/>
  <p:sldLayoutIdLst>
    <p:sldLayoutId id="2147484687" r:id="rId1"/>
    <p:sldLayoutId id="2147484688"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de/chor-evangelium-menschen-gruppe-309051/"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pxhere.com/en/photo/1101321" TargetMode="Externa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955156"/>
            <a:ext cx="13716000" cy="1474469"/>
          </a:xfrm>
        </p:spPr>
        <p:txBody>
          <a:bodyPr/>
          <a:lstStyle/>
          <a:p>
            <a:pPr>
              <a:spcBef>
                <a:spcPts val="0"/>
              </a:spcBef>
              <a:spcAft>
                <a:spcPts val="0"/>
              </a:spcAft>
            </a:pPr>
            <a:r>
              <a:rPr lang="en-US" sz="10800" b="1" dirty="0">
                <a:latin typeface="Amasis MT Pro Black" panose="02040A04050005020304" pitchFamily="18" charset="0"/>
              </a:rPr>
              <a:t>Call To Worship</a:t>
            </a:r>
            <a:br>
              <a:rPr lang="en-US" sz="10800" b="1" dirty="0">
                <a:latin typeface="Amasis MT Pro Black" panose="02040A04050005020304" pitchFamily="18" charset="0"/>
              </a:rPr>
            </a:br>
            <a:br>
              <a:rPr lang="en-US" sz="10800" b="1" dirty="0">
                <a:latin typeface="Amasis MT Pro Black" panose="02040A04050005020304" pitchFamily="18" charset="0"/>
              </a:rPr>
            </a:br>
            <a:br>
              <a:rPr lang="en-US" sz="8100" b="1" dirty="0">
                <a:latin typeface="Amasis MT Pro Black" panose="02040A04050005020304" pitchFamily="18" charset="0"/>
              </a:rPr>
            </a:br>
            <a:r>
              <a:rPr lang="en-US" sz="8100" b="1" dirty="0"/>
              <a:t>Elder Roy Palk, Liturgist</a:t>
            </a:r>
            <a:br>
              <a:rPr lang="en-US" sz="10800" b="1" dirty="0">
                <a:latin typeface="Amasis MT Pro Black" panose="02040A04050005020304" pitchFamily="18" charset="0"/>
              </a:rPr>
            </a:br>
            <a:br>
              <a:rPr lang="en-US" sz="7425" b="1" dirty="0"/>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8000" b="1" dirty="0"/>
              <a:t>This is the day that you have made, Lord.</a:t>
            </a:r>
            <a:endParaRPr lang="en-US" sz="6000" b="1" dirty="0"/>
          </a:p>
        </p:txBody>
      </p:sp>
    </p:spTree>
    <p:extLst>
      <p:ext uri="{BB962C8B-B14F-4D97-AF65-F5344CB8AC3E}">
        <p14:creationId xmlns:p14="http://schemas.microsoft.com/office/powerpoint/2010/main" val="164044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br>
              <a:rPr lang="en-US" sz="9600" b="1" u="sng" dirty="0">
                <a:solidFill>
                  <a:srgbClr val="FF0000"/>
                </a:solidFill>
              </a:rPr>
            </a:br>
            <a:r>
              <a:rPr lang="en-US" sz="8000" b="1" dirty="0">
                <a:solidFill>
                  <a:srgbClr val="FF0000"/>
                </a:solidFill>
              </a:rPr>
              <a:t>Help us to rejoice in it and be glad!</a:t>
            </a:r>
            <a:endParaRPr lang="en-US" sz="72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E6228-219D-A99D-A54B-9E120B424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36FFE-CA3B-C6EF-8629-4F921DFC1D23}"/>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br>
              <a:rPr lang="en-US" sz="8000" b="1" dirty="0"/>
            </a:br>
            <a:r>
              <a:rPr lang="en-US" sz="8800" b="1" dirty="0"/>
              <a:t>Remind us of the privileges we enjoy as your people:</a:t>
            </a:r>
            <a:endParaRPr lang="en-US" sz="6000" b="1" dirty="0"/>
          </a:p>
        </p:txBody>
      </p:sp>
    </p:spTree>
    <p:extLst>
      <p:ext uri="{BB962C8B-B14F-4D97-AF65-F5344CB8AC3E}">
        <p14:creationId xmlns:p14="http://schemas.microsoft.com/office/powerpoint/2010/main" val="388380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143AB-0A10-6D8E-1A1E-92D12B806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30963-667A-693B-2634-74CDE4B372C5}"/>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7200" b="1" dirty="0">
                <a:solidFill>
                  <a:srgbClr val="FF0000"/>
                </a:solidFill>
              </a:rPr>
              <a:t>to come to you in these moments, to confess our sins, to receive forgiveness and give it, to pray and sing and listen, to renew our fainting spirits, to rest in all your promises.</a:t>
            </a:r>
          </a:p>
        </p:txBody>
      </p:sp>
    </p:spTree>
    <p:extLst>
      <p:ext uri="{BB962C8B-B14F-4D97-AF65-F5344CB8AC3E}">
        <p14:creationId xmlns:p14="http://schemas.microsoft.com/office/powerpoint/2010/main" val="320174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CFB79-E399-F2F5-0115-5504F679A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68041-56C3-996B-8FE5-EE1D73CC7F1B}"/>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br>
              <a:rPr lang="en-US" sz="8000" b="1" dirty="0"/>
            </a:br>
            <a:r>
              <a:rPr lang="en-US" sz="8800" b="1" dirty="0"/>
              <a:t>Open our eyes to see you, Lord. </a:t>
            </a:r>
            <a:br>
              <a:rPr lang="en-US" sz="8800" b="1" dirty="0"/>
            </a:br>
            <a:r>
              <a:rPr lang="en-US" sz="8800" b="1" dirty="0"/>
              <a:t>Open our ears to hear your Word.</a:t>
            </a:r>
            <a:endParaRPr lang="en-US" sz="6000" b="1" dirty="0"/>
          </a:p>
        </p:txBody>
      </p:sp>
    </p:spTree>
    <p:extLst>
      <p:ext uri="{BB962C8B-B14F-4D97-AF65-F5344CB8AC3E}">
        <p14:creationId xmlns:p14="http://schemas.microsoft.com/office/powerpoint/2010/main" val="326953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67FD6-BF5D-B31E-4CAF-06A4D42F2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060D1-8904-65C3-3D49-07735E7CEC81}"/>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7200" b="1" dirty="0">
                <a:solidFill>
                  <a:srgbClr val="FF0000"/>
                </a:solidFill>
              </a:rPr>
              <a:t>Visit us through your Holy Spirit, and help us to celebrate our faith.</a:t>
            </a:r>
            <a:br>
              <a:rPr lang="en-US" sz="7200" b="1" dirty="0">
                <a:solidFill>
                  <a:srgbClr val="FF0000"/>
                </a:solidFill>
              </a:rPr>
            </a:br>
            <a:r>
              <a:rPr lang="en-US" sz="7200" b="1" dirty="0">
                <a:solidFill>
                  <a:srgbClr val="FF0000"/>
                </a:solidFill>
              </a:rPr>
              <a:t> Amen.</a:t>
            </a:r>
          </a:p>
        </p:txBody>
      </p:sp>
    </p:spTree>
    <p:extLst>
      <p:ext uri="{BB962C8B-B14F-4D97-AF65-F5344CB8AC3E}">
        <p14:creationId xmlns:p14="http://schemas.microsoft.com/office/powerpoint/2010/main" val="3074946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360295"/>
            <a:ext cx="13002768" cy="4069081"/>
          </a:xfrm>
        </p:spPr>
        <p:txBody>
          <a:bodyPr/>
          <a:lstStyle/>
          <a:p>
            <a:endParaRPr lang="en-US" sz="6075" b="1" dirty="0"/>
          </a:p>
        </p:txBody>
      </p:sp>
    </p:spTree>
    <p:extLst>
      <p:ext uri="{BB962C8B-B14F-4D97-AF65-F5344CB8AC3E}">
        <p14:creationId xmlns:p14="http://schemas.microsoft.com/office/powerpoint/2010/main" val="351366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Prayer of confession</a:t>
            </a:r>
            <a:br>
              <a:rPr lang="en-US" sz="6750" b="1" u="sng" dirty="0">
                <a:solidFill>
                  <a:srgbClr val="FF0000"/>
                </a:solidFill>
                <a:latin typeface="Algerian" panose="04020705040A02060702" pitchFamily="82" charset="0"/>
              </a:rPr>
            </a:br>
            <a:r>
              <a:rPr lang="en-US" sz="6750" b="1" u="sng" dirty="0">
                <a:solidFill>
                  <a:srgbClr val="FF0000"/>
                </a:solidFill>
                <a:latin typeface="Algerian" panose="04020705040A02060702" pitchFamily="82" charset="0"/>
              </a:rPr>
              <a:t> </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br>
              <a:rPr lang="en-US" sz="6750" b="1" u="sng" dirty="0">
                <a:latin typeface="Algerian" panose="04020705040A02060702" pitchFamily="82" charset="0"/>
              </a:rPr>
            </a:br>
            <a:r>
              <a:rPr lang="en-US" sz="6750" b="1" u="sng" dirty="0">
                <a:latin typeface="Algerian" panose="04020705040A02060702" pitchFamily="82" charset="0"/>
              </a:rPr>
              <a:t>Pastor Dustin</a:t>
            </a:r>
            <a:endParaRPr lang="en-US" b="1" dirty="0">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0EF5-50CF-18AA-2EA0-3D9D44794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08101-B92A-27A0-884C-E210ACEB0450}"/>
              </a:ext>
            </a:extLst>
          </p:cNvPr>
          <p:cNvSpPr>
            <a:spLocks noGrp="1"/>
          </p:cNvSpPr>
          <p:nvPr>
            <p:ph type="title"/>
          </p:nvPr>
        </p:nvSpPr>
        <p:spPr>
          <a:xfrm>
            <a:off x="288036" y="714377"/>
            <a:ext cx="13002768" cy="7715248"/>
          </a:xfrm>
        </p:spPr>
        <p:txBody>
          <a:bodyPr/>
          <a:lstStyle/>
          <a:p>
            <a:r>
              <a:rPr lang="en-US" sz="6600" b="1" dirty="0"/>
              <a:t>Leader: </a:t>
            </a:r>
            <a:br>
              <a:rPr lang="en-US" sz="6600" b="1" dirty="0"/>
            </a:br>
            <a:r>
              <a:rPr lang="en-US" sz="6600" b="1" dirty="0"/>
              <a:t>Be mindful of your mercy, O LORD, and of your steadfast love,</a:t>
            </a:r>
            <a:br>
              <a:rPr lang="en-US" sz="6600" b="1" dirty="0"/>
            </a:br>
            <a:r>
              <a:rPr lang="en-US" sz="6600" b="1" dirty="0"/>
              <a:t>for they have been from of old. Do not remember the sins of my youth or my transgressions;</a:t>
            </a:r>
            <a:br>
              <a:rPr lang="en-US" sz="6600" b="1" dirty="0"/>
            </a:br>
            <a:endParaRPr lang="en-US" sz="6600" b="1" dirty="0"/>
          </a:p>
        </p:txBody>
      </p:sp>
    </p:spTree>
    <p:extLst>
      <p:ext uri="{BB962C8B-B14F-4D97-AF65-F5344CB8AC3E}">
        <p14:creationId xmlns:p14="http://schemas.microsoft.com/office/powerpoint/2010/main" val="298960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D88E-D71E-3F01-7E9B-F700B5F1B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C3900-BE95-7E80-8003-CA99447E6456}"/>
              </a:ext>
            </a:extLst>
          </p:cNvPr>
          <p:cNvSpPr>
            <a:spLocks noGrp="1"/>
          </p:cNvSpPr>
          <p:nvPr>
            <p:ph type="title"/>
          </p:nvPr>
        </p:nvSpPr>
        <p:spPr>
          <a:xfrm>
            <a:off x="288036" y="714377"/>
            <a:ext cx="13002768" cy="6322527"/>
          </a:xfrm>
        </p:spPr>
        <p:txBody>
          <a:bodyPr/>
          <a:lstStyle/>
          <a:p>
            <a:br>
              <a:rPr lang="en-US" sz="9600" b="1" u="sng" dirty="0">
                <a:solidFill>
                  <a:srgbClr val="FF0000"/>
                </a:solidFill>
              </a:rPr>
            </a:br>
            <a:r>
              <a:rPr lang="en-US" sz="8800" b="1" dirty="0">
                <a:solidFill>
                  <a:srgbClr val="FF0000"/>
                </a:solidFill>
              </a:rPr>
              <a:t>People: </a:t>
            </a:r>
            <a:br>
              <a:rPr lang="en-US" sz="8800" b="1" dirty="0">
                <a:solidFill>
                  <a:srgbClr val="FF0000"/>
                </a:solidFill>
              </a:rPr>
            </a:br>
            <a:r>
              <a:rPr lang="en-US" sz="8800" b="1" dirty="0">
                <a:solidFill>
                  <a:srgbClr val="FF0000"/>
                </a:solidFill>
              </a:rPr>
              <a:t>according to your steadfast love remember me,	for your goodness’ sake, O LORD! </a:t>
            </a:r>
            <a:endParaRPr lang="en-US" sz="7200" b="1" dirty="0">
              <a:solidFill>
                <a:srgbClr val="FF0000"/>
              </a:solidFill>
            </a:endParaRPr>
          </a:p>
        </p:txBody>
      </p:sp>
    </p:spTree>
    <p:extLst>
      <p:ext uri="{BB962C8B-B14F-4D97-AF65-F5344CB8AC3E}">
        <p14:creationId xmlns:p14="http://schemas.microsoft.com/office/powerpoint/2010/main" val="93195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D5506-10E9-9C95-A1C8-25A9CB7F9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11F0D-75DF-4C9A-DB55-2A07605B6D85}"/>
              </a:ext>
            </a:extLst>
          </p:cNvPr>
          <p:cNvSpPr>
            <a:spLocks noGrp="1"/>
          </p:cNvSpPr>
          <p:nvPr>
            <p:ph type="title"/>
          </p:nvPr>
        </p:nvSpPr>
        <p:spPr>
          <a:xfrm>
            <a:off x="288036" y="714377"/>
            <a:ext cx="13002768" cy="7715248"/>
          </a:xfrm>
        </p:spPr>
        <p:txBody>
          <a:bodyPr/>
          <a:lstStyle/>
          <a:p>
            <a:r>
              <a:rPr lang="en-US" sz="8000" b="1" dirty="0"/>
              <a:t>Leader: </a:t>
            </a:r>
            <a:br>
              <a:rPr lang="en-US" sz="8000" b="1" dirty="0"/>
            </a:br>
            <a:r>
              <a:rPr lang="en-US" sz="6600" b="1" dirty="0"/>
              <a:t>Good and upright is the LORD; therefore he instructs sinners in the way. For your name’s sake, O LORD, pardon my guilt, for it is great. Turn to me and be gracious to me, for I am lonely and afflicted. </a:t>
            </a:r>
            <a:endParaRPr lang="en-US" sz="8000" b="1" dirty="0"/>
          </a:p>
        </p:txBody>
      </p:sp>
    </p:spTree>
    <p:extLst>
      <p:ext uri="{BB962C8B-B14F-4D97-AF65-F5344CB8AC3E}">
        <p14:creationId xmlns:p14="http://schemas.microsoft.com/office/powerpoint/2010/main" val="979170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C150-EEEE-C912-72B0-29C87F6E1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FECB7-083D-BF53-97B0-FC90A8B3381F}"/>
              </a:ext>
            </a:extLst>
          </p:cNvPr>
          <p:cNvSpPr>
            <a:spLocks noGrp="1"/>
          </p:cNvSpPr>
          <p:nvPr>
            <p:ph type="title"/>
          </p:nvPr>
        </p:nvSpPr>
        <p:spPr>
          <a:xfrm>
            <a:off x="288036" y="714377"/>
            <a:ext cx="13002768" cy="6322527"/>
          </a:xfrm>
        </p:spPr>
        <p:txBody>
          <a:bodyPr/>
          <a:lstStyle/>
          <a:p>
            <a:br>
              <a:rPr lang="en-US" sz="9600" b="1" u="sng" dirty="0">
                <a:solidFill>
                  <a:srgbClr val="FF0000"/>
                </a:solidFill>
              </a:rPr>
            </a:br>
            <a:r>
              <a:rPr lang="en-US" sz="9600" b="1" dirty="0">
                <a:solidFill>
                  <a:srgbClr val="FF0000"/>
                </a:solidFill>
              </a:rPr>
              <a:t>People:</a:t>
            </a:r>
            <a:br>
              <a:rPr lang="en-US" sz="9600" b="1" dirty="0">
                <a:solidFill>
                  <a:srgbClr val="FF0000"/>
                </a:solidFill>
              </a:rPr>
            </a:br>
            <a:r>
              <a:rPr lang="en-US" sz="9600" b="1" dirty="0">
                <a:solidFill>
                  <a:srgbClr val="FF0000"/>
                </a:solidFill>
              </a:rPr>
              <a:t> Relieve the troubles of my heart, and bring me out of my distress. </a:t>
            </a:r>
            <a:endParaRPr lang="en-US" sz="7200" b="1" dirty="0">
              <a:solidFill>
                <a:srgbClr val="FF0000"/>
              </a:solidFill>
            </a:endParaRPr>
          </a:p>
        </p:txBody>
      </p:sp>
    </p:spTree>
    <p:extLst>
      <p:ext uri="{BB962C8B-B14F-4D97-AF65-F5344CB8AC3E}">
        <p14:creationId xmlns:p14="http://schemas.microsoft.com/office/powerpoint/2010/main" val="1075542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1FB0-FC88-4D20-BBA9-57747E8EF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C1B14-F298-4AE5-C345-9A6B92C8D1D3}"/>
              </a:ext>
            </a:extLst>
          </p:cNvPr>
          <p:cNvSpPr>
            <a:spLocks noGrp="1"/>
          </p:cNvSpPr>
          <p:nvPr>
            <p:ph type="title"/>
          </p:nvPr>
        </p:nvSpPr>
        <p:spPr>
          <a:xfrm>
            <a:off x="288036" y="714377"/>
            <a:ext cx="13002768" cy="7715248"/>
          </a:xfrm>
        </p:spPr>
        <p:txBody>
          <a:bodyPr/>
          <a:lstStyle/>
          <a:p>
            <a:r>
              <a:rPr lang="en-US" sz="8000" b="1" dirty="0"/>
              <a:t>Leader: </a:t>
            </a:r>
            <a:br>
              <a:rPr lang="en-US" sz="8000" b="1" dirty="0"/>
            </a:br>
            <a:br>
              <a:rPr lang="en-US" sz="8000" b="1" dirty="0"/>
            </a:br>
            <a:r>
              <a:rPr lang="en-US" sz="8000" b="1" dirty="0"/>
              <a:t>Consider my affliction and my    trouble, and forgive all my sins. 	</a:t>
            </a:r>
          </a:p>
        </p:txBody>
      </p:sp>
    </p:spTree>
    <p:extLst>
      <p:ext uri="{BB962C8B-B14F-4D97-AF65-F5344CB8AC3E}">
        <p14:creationId xmlns:p14="http://schemas.microsoft.com/office/powerpoint/2010/main" val="14626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AD5D-9B47-A38C-4077-A2BEE8E0D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48554-A682-64B6-1E92-060C86250D59}"/>
              </a:ext>
            </a:extLst>
          </p:cNvPr>
          <p:cNvSpPr>
            <a:spLocks noGrp="1"/>
          </p:cNvSpPr>
          <p:nvPr>
            <p:ph type="title"/>
          </p:nvPr>
        </p:nvSpPr>
        <p:spPr>
          <a:xfrm>
            <a:off x="288036" y="714377"/>
            <a:ext cx="13002768" cy="6322527"/>
          </a:xfrm>
        </p:spPr>
        <p:txBody>
          <a:bodyPr/>
          <a:lstStyle/>
          <a:p>
            <a:br>
              <a:rPr lang="en-US" sz="9600" b="1" u="sng" dirty="0">
                <a:solidFill>
                  <a:srgbClr val="FF0000"/>
                </a:solidFill>
              </a:rPr>
            </a:br>
            <a:r>
              <a:rPr lang="en-US" sz="9600" b="1" dirty="0">
                <a:solidFill>
                  <a:srgbClr val="FF0000"/>
                </a:solidFill>
              </a:rPr>
              <a:t>People:</a:t>
            </a:r>
            <a:br>
              <a:rPr lang="en-US" sz="9600" b="1" dirty="0">
                <a:solidFill>
                  <a:srgbClr val="FF0000"/>
                </a:solidFill>
              </a:rPr>
            </a:br>
            <a:r>
              <a:rPr lang="en-US" sz="9600" b="1" dirty="0">
                <a:solidFill>
                  <a:srgbClr val="FF0000"/>
                </a:solidFill>
              </a:rPr>
              <a:t> Lord, hear our prayers.</a:t>
            </a:r>
            <a:endParaRPr lang="en-US" sz="7200" b="1" dirty="0">
              <a:solidFill>
                <a:srgbClr val="FF0000"/>
              </a:solidFill>
            </a:endParaRPr>
          </a:p>
        </p:txBody>
      </p:sp>
    </p:spTree>
    <p:extLst>
      <p:ext uri="{BB962C8B-B14F-4D97-AF65-F5344CB8AC3E}">
        <p14:creationId xmlns:p14="http://schemas.microsoft.com/office/powerpoint/2010/main" val="4201284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C448-F8D9-0A35-F97E-70FBB4AF7AB1}"/>
              </a:ext>
            </a:extLst>
          </p:cNvPr>
          <p:cNvSpPr>
            <a:spLocks noGrp="1"/>
          </p:cNvSpPr>
          <p:nvPr>
            <p:ph type="title"/>
          </p:nvPr>
        </p:nvSpPr>
        <p:spPr>
          <a:xfrm>
            <a:off x="685800" y="366183"/>
            <a:ext cx="12344400" cy="8248427"/>
          </a:xfrm>
        </p:spPr>
        <p:txBody>
          <a:bodyPr/>
          <a:lstStyle/>
          <a:p>
            <a:r>
              <a:rPr lang="en-US" sz="9600" b="1" dirty="0"/>
              <a:t>Private and Silent Confession </a:t>
            </a:r>
          </a:p>
        </p:txBody>
      </p:sp>
    </p:spTree>
    <p:extLst>
      <p:ext uri="{BB962C8B-B14F-4D97-AF65-F5344CB8AC3E}">
        <p14:creationId xmlns:p14="http://schemas.microsoft.com/office/powerpoint/2010/main" val="153753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27000" b="-2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14AE-46F3-0C7A-C295-1808E0190EFA}"/>
              </a:ext>
            </a:extLst>
          </p:cNvPr>
          <p:cNvSpPr>
            <a:spLocks noGrp="1"/>
          </p:cNvSpPr>
          <p:nvPr>
            <p:ph type="title"/>
          </p:nvPr>
        </p:nvSpPr>
        <p:spPr>
          <a:xfrm>
            <a:off x="685800" y="366183"/>
            <a:ext cx="12344400" cy="8221225"/>
          </a:xfrm>
        </p:spPr>
        <p:txBody>
          <a:bodyPr/>
          <a:lstStyle/>
          <a:p>
            <a:r>
              <a:rPr lang="en-US" sz="13800" b="1" dirty="0">
                <a:latin typeface="Algerian" panose="04020705040A02060702" pitchFamily="82" charset="0"/>
              </a:rPr>
              <a:t>CHOIR</a:t>
            </a:r>
            <a:br>
              <a:rPr lang="en-US" sz="13800" b="1" dirty="0">
                <a:latin typeface="Algerian" panose="04020705040A02060702" pitchFamily="82" charset="0"/>
              </a:rPr>
            </a:br>
            <a:r>
              <a:rPr lang="en-US" sz="8800" b="1" dirty="0">
                <a:latin typeface="Amasis MT Pro Black" panose="02040A04050005020304" pitchFamily="18" charset="0"/>
              </a:rPr>
              <a:t>Bells</a:t>
            </a:r>
            <a:br>
              <a:rPr lang="en-US" sz="8800" b="1" dirty="0">
                <a:latin typeface="Amasis MT Pro Black" panose="02040A04050005020304" pitchFamily="18" charset="0"/>
              </a:rPr>
            </a:br>
            <a:br>
              <a:rPr lang="en-US" sz="8800" b="1" dirty="0">
                <a:latin typeface="Amasis MT Pro Black" panose="02040A04050005020304" pitchFamily="18" charset="0"/>
              </a:rPr>
            </a:br>
            <a:r>
              <a:rPr lang="en-US" sz="8800" b="1" dirty="0">
                <a:latin typeface="Amasis MT Pro Black" panose="02040A04050005020304" pitchFamily="18" charset="0"/>
              </a:rPr>
              <a:t>  “O Holy Night”</a:t>
            </a:r>
            <a:endParaRPr lang="en-US" sz="13800" b="1" dirty="0">
              <a:latin typeface="Amasis MT Pro Black" panose="02040A04050005020304" pitchFamily="18" charset="0"/>
            </a:endParaRPr>
          </a:p>
        </p:txBody>
      </p:sp>
    </p:spTree>
    <p:extLst>
      <p:ext uri="{BB962C8B-B14F-4D97-AF65-F5344CB8AC3E}">
        <p14:creationId xmlns:p14="http://schemas.microsoft.com/office/powerpoint/2010/main" val="3150939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8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AE84-3EB3-31FA-2C51-6A4DAA8F99FE}"/>
              </a:ext>
            </a:extLst>
          </p:cNvPr>
          <p:cNvSpPr>
            <a:spLocks noGrp="1"/>
          </p:cNvSpPr>
          <p:nvPr>
            <p:ph type="title"/>
          </p:nvPr>
        </p:nvSpPr>
        <p:spPr>
          <a:xfrm>
            <a:off x="685800" y="366183"/>
            <a:ext cx="12344400" cy="8248427"/>
          </a:xfrm>
        </p:spPr>
        <p:txBody>
          <a:bodyPr/>
          <a:lstStyle/>
          <a:p>
            <a:r>
              <a:rPr lang="en-US" sz="8800" b="1" dirty="0"/>
              <a:t>Words of Assurance and Pardon of the Gospel</a:t>
            </a:r>
            <a:br>
              <a:rPr lang="en-US" sz="8800" b="1" dirty="0"/>
            </a:br>
            <a:br>
              <a:rPr lang="en-US" sz="8800" b="1" dirty="0"/>
            </a:br>
            <a:r>
              <a:rPr lang="en-US" sz="8800" b="1" dirty="0"/>
              <a:t>Calli Brunelli, Liturgist</a:t>
            </a:r>
            <a:br>
              <a:rPr lang="en-US" sz="8800" b="1" dirty="0"/>
            </a:br>
            <a:r>
              <a:rPr lang="en-US" sz="7200" b="1" dirty="0"/>
              <a:t>(Psalm 103:8, 13-14, 17-18)</a:t>
            </a:r>
            <a:endParaRPr lang="en-US" sz="8800" b="1" dirty="0"/>
          </a:p>
        </p:txBody>
      </p:sp>
    </p:spTree>
    <p:extLst>
      <p:ext uri="{BB962C8B-B14F-4D97-AF65-F5344CB8AC3E}">
        <p14:creationId xmlns:p14="http://schemas.microsoft.com/office/powerpoint/2010/main" val="366766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BA9A-C8AD-31F0-FEF7-C4F40058F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284D6-0010-A02D-5488-90F6D640DC40}"/>
              </a:ext>
            </a:extLst>
          </p:cNvPr>
          <p:cNvSpPr>
            <a:spLocks noGrp="1"/>
          </p:cNvSpPr>
          <p:nvPr>
            <p:ph type="title"/>
          </p:nvPr>
        </p:nvSpPr>
        <p:spPr>
          <a:xfrm>
            <a:off x="685800" y="366183"/>
            <a:ext cx="12344400" cy="8248427"/>
          </a:xfrm>
        </p:spPr>
        <p:txBody>
          <a:bodyPr/>
          <a:lstStyle/>
          <a:p>
            <a:r>
              <a:rPr lang="en-US" sz="6600" b="1" dirty="0"/>
              <a:t>The LORD is merciful and gracious,</a:t>
            </a:r>
            <a:br>
              <a:rPr lang="en-US" sz="6600" b="1" dirty="0"/>
            </a:br>
            <a:r>
              <a:rPr lang="en-US" sz="6600" b="1" dirty="0"/>
              <a:t>slow to anger and abounding in steadfast love.</a:t>
            </a:r>
            <a:br>
              <a:rPr lang="en-US" sz="6600" b="1" dirty="0"/>
            </a:br>
            <a:r>
              <a:rPr lang="en-US" sz="6600" b="1" dirty="0"/>
              <a:t>As a father has compassion for his children,</a:t>
            </a:r>
            <a:br>
              <a:rPr lang="en-US" sz="6600" b="1" dirty="0"/>
            </a:br>
            <a:r>
              <a:rPr lang="en-US" sz="6600" b="1" dirty="0"/>
              <a:t>so the LORD has compassion for those who fear him.</a:t>
            </a:r>
          </a:p>
        </p:txBody>
      </p:sp>
    </p:spTree>
    <p:extLst>
      <p:ext uri="{BB962C8B-B14F-4D97-AF65-F5344CB8AC3E}">
        <p14:creationId xmlns:p14="http://schemas.microsoft.com/office/powerpoint/2010/main" val="3002402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4F856-BB87-D358-B4DC-D00377305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9E8FA-EC01-0438-125C-F90DBC885863}"/>
              </a:ext>
            </a:extLst>
          </p:cNvPr>
          <p:cNvSpPr>
            <a:spLocks noGrp="1"/>
          </p:cNvSpPr>
          <p:nvPr>
            <p:ph type="title"/>
          </p:nvPr>
        </p:nvSpPr>
        <p:spPr>
          <a:xfrm>
            <a:off x="685800" y="366183"/>
            <a:ext cx="12344400" cy="8248427"/>
          </a:xfrm>
        </p:spPr>
        <p:txBody>
          <a:bodyPr/>
          <a:lstStyle/>
          <a:p>
            <a:r>
              <a:rPr lang="en-US" sz="6600" b="1" dirty="0"/>
              <a:t>For he knows how we were made; he remembers that we are dust.</a:t>
            </a:r>
            <a:br>
              <a:rPr lang="en-US" sz="6600" b="1" dirty="0"/>
            </a:br>
            <a:r>
              <a:rPr lang="en-US" sz="6600" b="1" dirty="0"/>
              <a:t>But the steadfast love of the LORD is from everlasting to everlasting</a:t>
            </a:r>
            <a:br>
              <a:rPr lang="en-US" sz="6600" b="1" dirty="0"/>
            </a:br>
            <a:r>
              <a:rPr lang="en-US" sz="6600" b="1" dirty="0"/>
              <a:t>on those who fear him,</a:t>
            </a:r>
          </a:p>
        </p:txBody>
      </p:sp>
    </p:spTree>
    <p:extLst>
      <p:ext uri="{BB962C8B-B14F-4D97-AF65-F5344CB8AC3E}">
        <p14:creationId xmlns:p14="http://schemas.microsoft.com/office/powerpoint/2010/main" val="1572770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5BD6-E235-46B2-475E-F021CF704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5FDD5-C112-79B5-9DD6-2FC1B16E15DC}"/>
              </a:ext>
            </a:extLst>
          </p:cNvPr>
          <p:cNvSpPr>
            <a:spLocks noGrp="1"/>
          </p:cNvSpPr>
          <p:nvPr>
            <p:ph type="title"/>
          </p:nvPr>
        </p:nvSpPr>
        <p:spPr>
          <a:xfrm>
            <a:off x="685800" y="366183"/>
            <a:ext cx="12344400" cy="8248427"/>
          </a:xfrm>
        </p:spPr>
        <p:txBody>
          <a:bodyPr/>
          <a:lstStyle/>
          <a:p>
            <a:r>
              <a:rPr lang="en-US" sz="6600" b="1" dirty="0"/>
              <a:t>and his righteousness to children’s children, to those who keep his covenant</a:t>
            </a:r>
            <a:br>
              <a:rPr lang="en-US" sz="6600" b="1" dirty="0"/>
            </a:br>
            <a:r>
              <a:rPr lang="en-US" sz="6600" b="1" dirty="0"/>
              <a:t>and remember to do his commandments. —</a:t>
            </a:r>
          </a:p>
        </p:txBody>
      </p:sp>
    </p:spTree>
    <p:extLst>
      <p:ext uri="{BB962C8B-B14F-4D97-AF65-F5344CB8AC3E}">
        <p14:creationId xmlns:p14="http://schemas.microsoft.com/office/powerpoint/2010/main" val="775768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8B54-2CA5-BD36-BEC1-97928C5EFF9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79775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lstStyle/>
          <a:p>
            <a:r>
              <a:rPr lang="en-US" sz="9600" b="1" i="1" kern="0" dirty="0">
                <a:solidFill>
                  <a:srgbClr val="000000"/>
                </a:solidFill>
                <a:latin typeface="Arial Rounded MT Bold"/>
                <a:cs typeface="Arial"/>
              </a:rPr>
              <a:t>How Great Thou Art</a:t>
            </a:r>
            <a:endParaRPr lang="en-US" dirty="0"/>
          </a:p>
        </p:txBody>
      </p:sp>
    </p:spTree>
    <p:extLst>
      <p:ext uri="{BB962C8B-B14F-4D97-AF65-F5344CB8AC3E}">
        <p14:creationId xmlns:p14="http://schemas.microsoft.com/office/powerpoint/2010/main" val="1975942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lvl="0" eaLnBrk="0" fontAlgn="base" hangingPunct="0">
              <a:spcAft>
                <a:spcPct val="0"/>
              </a:spcAft>
            </a:pPr>
            <a:r>
              <a:rPr lang="en-US" sz="6400" b="1" dirty="0">
                <a:solidFill>
                  <a:srgbClr val="000000"/>
                </a:solidFill>
                <a:latin typeface="Arial Rounded MT Bold"/>
                <a:ea typeface="+mn-ea"/>
                <a:cs typeface="Arial" pitchFamily="34" charset="0"/>
              </a:rPr>
              <a:t>O Lord my God,</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when I in awesome wonder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Consider all the worlds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Thy hands have made,</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see the stars,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hear the rolling thunder,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Thy </a:t>
            </a:r>
            <a:r>
              <a:rPr lang="en-US" sz="6400" b="1" dirty="0" err="1">
                <a:solidFill>
                  <a:srgbClr val="000000"/>
                </a:solidFill>
                <a:latin typeface="Arial Rounded MT Bold"/>
                <a:ea typeface="+mn-ea"/>
                <a:cs typeface="Arial" pitchFamily="34" charset="0"/>
              </a:rPr>
              <a:t>pow’r</a:t>
            </a:r>
            <a:r>
              <a:rPr lang="en-US" sz="6400" b="1" dirty="0">
                <a:solidFill>
                  <a:srgbClr val="000000"/>
                </a:solidFill>
                <a:latin typeface="Arial Rounded MT Bold"/>
                <a:ea typeface="+mn-ea"/>
                <a:cs typeface="Arial" pitchFamily="34" charset="0"/>
              </a:rPr>
              <a:t> </a:t>
            </a:r>
            <a:r>
              <a:rPr lang="en-US" sz="6400" b="1" dirty="0" err="1">
                <a:solidFill>
                  <a:srgbClr val="000000"/>
                </a:solidFill>
                <a:latin typeface="Arial Rounded MT Bold"/>
                <a:ea typeface="+mn-ea"/>
                <a:cs typeface="Arial" pitchFamily="34" charset="0"/>
              </a:rPr>
              <a:t>thro’out</a:t>
            </a:r>
            <a:r>
              <a:rPr lang="en-US" sz="6400" b="1" dirty="0">
                <a:solidFill>
                  <a:srgbClr val="000000"/>
                </a:solidFill>
                <a:latin typeface="Arial Rounded MT Bold"/>
                <a:ea typeface="+mn-ea"/>
                <a:cs typeface="Arial" pitchFamily="34" charset="0"/>
              </a:rPr>
              <a:t>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the universe displayed</a:t>
            </a:r>
            <a:endParaRPr lang="en-US" dirty="0"/>
          </a:p>
        </p:txBody>
      </p:sp>
    </p:spTree>
    <p:extLst>
      <p:ext uri="{BB962C8B-B14F-4D97-AF65-F5344CB8AC3E}">
        <p14:creationId xmlns:p14="http://schemas.microsoft.com/office/powerpoint/2010/main" val="1115395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329426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When thro’ the woods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forest glades I wander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hear the birds</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sing sweetly in the trees,</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When I look down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from lofty mountain grandeur,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hear the brook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feel the gentle breeze.</a:t>
            </a:r>
            <a:br>
              <a:rPr lang="en-US" sz="64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365926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1784660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And when I think that God,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His Son not sparing,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Sent Him to die,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scarce can take it in,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That on the cross,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my burden gladly bearing,</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He bled and died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to take away my sin.</a:t>
            </a:r>
            <a:br>
              <a:rPr lang="en-US" sz="64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111173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748119"/>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3848353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When Christ shall come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with shout of acclamation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take me home,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what joy shall fill my heart!</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Then I shall bow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in humble adoration,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there proclaim,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my God, how great Thou art.</a:t>
            </a:r>
            <a:endParaRPr lang="en-US" dirty="0"/>
          </a:p>
        </p:txBody>
      </p:sp>
    </p:spTree>
    <p:extLst>
      <p:ext uri="{BB962C8B-B14F-4D97-AF65-F5344CB8AC3E}">
        <p14:creationId xmlns:p14="http://schemas.microsoft.com/office/powerpoint/2010/main" val="4070491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1461776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942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r>
              <a:rPr lang="en-US" sz="7425" b="1" dirty="0"/>
              <a:t>“Elder Panel on Prayer” </a:t>
            </a:r>
            <a:br>
              <a:rPr lang="en-US" sz="7425" b="1" dirty="0"/>
            </a:br>
            <a:r>
              <a:rPr lang="en-US" sz="7425" b="1" dirty="0"/>
              <a:t>Pastor Dustin </a:t>
            </a: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847904"/>
            <a:ext cx="13367657" cy="7448193"/>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5400" b="1" u="sng" dirty="0">
                <a:solidFill>
                  <a:prstClr val="black"/>
                </a:solidFill>
                <a:latin typeface="Arial" pitchFamily="34" charset="0"/>
                <a:ea typeface="MS PGothic" pitchFamily="34" charset="-128"/>
                <a:cs typeface="Arial" pitchFamily="34" charset="0"/>
              </a:rPr>
              <a:t>The Lord’s Prayer</a:t>
            </a:r>
          </a:p>
          <a:p>
            <a:pPr algn="ctr" defTabSz="10287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2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D95AE3BC-42CA-19DC-CF90-517F82BADC53}"/>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AC5CD6E5-13D1-C28E-AF15-F78FBA3C9106}"/>
              </a:ext>
            </a:extLst>
          </p:cNvPr>
          <p:cNvSpPr>
            <a:spLocks noGrp="1"/>
          </p:cNvSpPr>
          <p:nvPr>
            <p:ph type="title"/>
          </p:nvPr>
        </p:nvSpPr>
        <p:spPr>
          <a:xfrm>
            <a:off x="982980" y="1328322"/>
            <a:ext cx="11795760" cy="6379576"/>
          </a:xfrm>
        </p:spPr>
        <p:txBody>
          <a:bodyPr/>
          <a:lstStyle/>
          <a:p>
            <a:r>
              <a:rPr lang="en-US" sz="8000" b="1" dirty="0"/>
              <a:t>Offering Song:</a:t>
            </a:r>
            <a:br>
              <a:rPr lang="en-US" sz="8000" b="1" dirty="0"/>
            </a:br>
            <a:br>
              <a:rPr lang="en-US" sz="8000" b="1" dirty="0"/>
            </a:br>
            <a:r>
              <a:rPr lang="en-US" sz="13800" b="1" dirty="0"/>
              <a:t>“Turn Your Eyes Upon Jesus” </a:t>
            </a:r>
            <a:br>
              <a:rPr lang="en-US" sz="8000" b="1" dirty="0"/>
            </a:br>
            <a:r>
              <a:rPr lang="en-US" sz="8000" b="1" dirty="0"/>
              <a:t>arrangement by</a:t>
            </a:r>
            <a:br>
              <a:rPr lang="en-US" sz="8000" b="1" dirty="0"/>
            </a:br>
            <a:r>
              <a:rPr lang="en-US" sz="8000" b="1" dirty="0"/>
              <a:t> Ken Gallo</a:t>
            </a:r>
            <a:endParaRPr lang="en-US" sz="7200" b="1" dirty="0"/>
          </a:p>
        </p:txBody>
      </p:sp>
    </p:spTree>
    <p:extLst>
      <p:ext uri="{BB962C8B-B14F-4D97-AF65-F5344CB8AC3E}">
        <p14:creationId xmlns:p14="http://schemas.microsoft.com/office/powerpoint/2010/main" val="1421038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A0B29B4-131B-8D3D-E79F-7DF2A699FD87}"/>
              </a:ext>
            </a:extLst>
          </p:cNvPr>
          <p:cNvSpPr>
            <a:spLocks noGrp="1" noChangeArrowheads="1"/>
          </p:cNvSpPr>
          <p:nvPr>
            <p:ph type="title"/>
          </p:nvPr>
        </p:nvSpPr>
        <p:spPr/>
        <p:txBody>
          <a:bodyPr/>
          <a:lstStyle/>
          <a:p>
            <a:pPr eaLnBrk="1" hangingPunct="1"/>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r>
              <a:rPr lang="en-US" altLang="en-US" sz="11733" b="1" i="1">
                <a:solidFill>
                  <a:schemeClr val="tx1"/>
                </a:solidFill>
                <a:latin typeface="Arial Rounded MT Bold" panose="020F0704030504030204" pitchFamily="34" charset="0"/>
              </a:rPr>
              <a:t>Doxology</a:t>
            </a:r>
            <a:endParaRPr lang="en-US" altLang="en-US" sz="7200" b="1">
              <a:solidFill>
                <a:schemeClr val="tx1"/>
              </a:solidFill>
            </a:endParaRPr>
          </a:p>
        </p:txBody>
      </p:sp>
    </p:spTree>
    <p:extLst>
      <p:ext uri="{BB962C8B-B14F-4D97-AF65-F5344CB8AC3E}">
        <p14:creationId xmlns:p14="http://schemas.microsoft.com/office/powerpoint/2010/main" val="3098340563"/>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638BDBF-FF8C-1422-C3B3-CF71787539BC}"/>
              </a:ext>
            </a:extLst>
          </p:cNvPr>
          <p:cNvSpPr>
            <a:spLocks noGrp="1" noChangeArrowheads="1"/>
          </p:cNvSpPr>
          <p:nvPr>
            <p:ph type="title"/>
          </p:nvPr>
        </p:nvSpPr>
        <p:spPr>
          <a:xfrm>
            <a:off x="1676400" y="2844800"/>
            <a:ext cx="10464800" cy="1524000"/>
          </a:xfrm>
        </p:spPr>
        <p:txBody>
          <a:bodyPr/>
          <a:lstStyle/>
          <a:p>
            <a:pPr eaLnBrk="1" hangingPunct="1"/>
            <a:r>
              <a:rPr lang="en-US" altLang="en-US" sz="11733" b="1" i="1">
                <a:solidFill>
                  <a:schemeClr val="tx1"/>
                </a:solidFill>
                <a:latin typeface="Arial Rounded MT Bold" panose="020F0704030504030204" pitchFamily="34" charset="0"/>
              </a:rPr>
              <a:t>What a Friend We Have in Jesus</a:t>
            </a:r>
            <a:endParaRPr lang="en-US" altLang="en-US" sz="7200" b="1"/>
          </a:p>
        </p:txBody>
      </p:sp>
      <p:sp>
        <p:nvSpPr>
          <p:cNvPr id="2051" name="Text Box 3">
            <a:extLst>
              <a:ext uri="{FF2B5EF4-FFF2-40B4-BE49-F238E27FC236}">
                <a16:creationId xmlns:a16="http://schemas.microsoft.com/office/drawing/2014/main" id="{BAD8AB03-96D9-B1C5-89E0-568757001A94}"/>
              </a:ext>
            </a:extLst>
          </p:cNvPr>
          <p:cNvSpPr txBox="1">
            <a:spLocks noChangeArrowheads="1"/>
          </p:cNvSpPr>
          <p:nvPr/>
        </p:nvSpPr>
        <p:spPr bwMode="auto">
          <a:xfrm>
            <a:off x="3911600" y="7010401"/>
            <a:ext cx="5384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1219170" fontAlgn="base">
              <a:spcBef>
                <a:spcPct val="50000"/>
              </a:spcBef>
              <a:spcAft>
                <a:spcPct val="0"/>
              </a:spcAft>
              <a:buNone/>
            </a:pPr>
            <a:r>
              <a:rPr lang="en-US" altLang="en-US" sz="8800" b="1">
                <a:solidFill>
                  <a:srgbClr val="000000"/>
                </a:solidFill>
              </a:rPr>
              <a:t>Hymn 630</a:t>
            </a:r>
          </a:p>
        </p:txBody>
      </p:sp>
    </p:spTree>
    <p:extLst>
      <p:ext uri="{BB962C8B-B14F-4D97-AF65-F5344CB8AC3E}">
        <p14:creationId xmlns:p14="http://schemas.microsoft.com/office/powerpoint/2010/main" val="2014348881"/>
      </p:ext>
    </p:extLst>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4D83A22D-3E7A-257B-1471-268E18B50570}"/>
              </a:ext>
            </a:extLst>
          </p:cNvPr>
          <p:cNvSpPr txBox="1">
            <a:spLocks noChangeArrowheads="1"/>
          </p:cNvSpPr>
          <p:nvPr/>
        </p:nvSpPr>
        <p:spPr bwMode="auto">
          <a:xfrm>
            <a:off x="762000" y="812801"/>
            <a:ext cx="12192000" cy="825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God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from whom all blessings flow;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creatures here below;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above, ye heav’nly host;</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Father,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Son, and Holy Ghost.</a:t>
            </a:r>
            <a:r>
              <a:rPr lang="en-US" altLang="en-US" sz="5867" b="1">
                <a:solidFill>
                  <a:srgbClr val="000000"/>
                </a:solidFill>
                <a:latin typeface="Times" panose="02020603050405020304" pitchFamily="18" charset="0"/>
              </a:rPr>
              <a:t> </a:t>
            </a:r>
            <a:r>
              <a:rPr lang="en-US" altLang="en-US" sz="5333" b="1">
                <a:solidFill>
                  <a:srgbClr val="000000"/>
                </a:solidFill>
                <a:latin typeface="Times" panose="02020603050405020304" pitchFamily="18" charset="0"/>
              </a:rPr>
              <a:t> </a:t>
            </a:r>
            <a:r>
              <a:rPr lang="en-US" altLang="en-US" sz="7200" b="1">
                <a:solidFill>
                  <a:srgbClr val="000000"/>
                </a:solidFill>
                <a:latin typeface="Times" panose="02020603050405020304" pitchFamily="18" charset="0"/>
              </a:rPr>
              <a:t>          </a:t>
            </a:r>
          </a:p>
          <a:p>
            <a:pPr algn="ctr" defTabSz="1219170" eaLnBrk="0" fontAlgn="base" hangingPunct="0">
              <a:spcBef>
                <a:spcPct val="50000"/>
              </a:spcBef>
              <a:spcAft>
                <a:spcPct val="0"/>
              </a:spcAft>
              <a:buNone/>
            </a:pPr>
            <a:endParaRPr lang="en-US" altLang="en-US" b="1">
              <a:solidFill>
                <a:srgbClr val="000000"/>
              </a:solidFill>
              <a:latin typeface="Times" panose="02020603050405020304" pitchFamily="18" charset="0"/>
            </a:endParaRPr>
          </a:p>
        </p:txBody>
      </p:sp>
    </p:spTree>
    <p:extLst>
      <p:ext uri="{BB962C8B-B14F-4D97-AF65-F5344CB8AC3E}">
        <p14:creationId xmlns:p14="http://schemas.microsoft.com/office/powerpoint/2010/main" val="2096308355"/>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930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B9E2E6E-AFED-49E3-ABAB-852BD01CEE17}"/>
              </a:ext>
            </a:extLst>
          </p:cNvPr>
          <p:cNvSpPr>
            <a:spLocks noGrp="1" noChangeArrowheads="1"/>
          </p:cNvSpPr>
          <p:nvPr>
            <p:ph type="ctrTitle"/>
          </p:nvPr>
        </p:nvSpPr>
        <p:spPr>
          <a:xfrm>
            <a:off x="2143125" y="3028950"/>
            <a:ext cx="9515475" cy="1628775"/>
          </a:xfrm>
        </p:spPr>
        <p:txBody>
          <a:bodyPr/>
          <a:lstStyle/>
          <a:p>
            <a:pPr eaLnBrk="1" hangingPunct="1"/>
            <a:r>
              <a:rPr lang="en-US" altLang="en-US" sz="9900" b="1"/>
              <a:t>Standing on the Promises</a:t>
            </a:r>
          </a:p>
        </p:txBody>
      </p:sp>
      <p:sp>
        <p:nvSpPr>
          <p:cNvPr id="2051" name="Rectangle 3">
            <a:extLst>
              <a:ext uri="{FF2B5EF4-FFF2-40B4-BE49-F238E27FC236}">
                <a16:creationId xmlns:a16="http://schemas.microsoft.com/office/drawing/2014/main" id="{E42F7D58-3964-3722-D45D-15801EB799E5}"/>
              </a:ext>
            </a:extLst>
          </p:cNvPr>
          <p:cNvSpPr>
            <a:spLocks noGrp="1" noChangeArrowheads="1"/>
          </p:cNvSpPr>
          <p:nvPr>
            <p:ph type="subTitle" idx="1"/>
          </p:nvPr>
        </p:nvSpPr>
        <p:spPr>
          <a:xfrm>
            <a:off x="3257550" y="6200775"/>
            <a:ext cx="7200900" cy="857250"/>
          </a:xfrm>
        </p:spPr>
        <p:txBody>
          <a:bodyPr/>
          <a:lstStyle/>
          <a:p>
            <a:pPr eaLnBrk="1" hangingPunct="1"/>
            <a:r>
              <a:rPr lang="en-US" altLang="en-US" sz="6750" b="1"/>
              <a:t>Hymn 410</a:t>
            </a:r>
          </a:p>
        </p:txBody>
      </p:sp>
    </p:spTree>
    <p:extLst>
      <p:ext uri="{BB962C8B-B14F-4D97-AF65-F5344CB8AC3E}">
        <p14:creationId xmlns:p14="http://schemas.microsoft.com/office/powerpoint/2010/main" val="3990355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372610B0-FFF2-4542-9DF4-0545354DE040}"/>
              </a:ext>
            </a:extLst>
          </p:cNvPr>
          <p:cNvSpPr txBox="1">
            <a:spLocks noChangeArrowheads="1"/>
          </p:cNvSpPr>
          <p:nvPr/>
        </p:nvSpPr>
        <p:spPr bwMode="auto">
          <a:xfrm>
            <a:off x="2143125" y="1400176"/>
            <a:ext cx="942975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of Christ my King,          Thro’ eternal ages let His Praises ring                    Glory in the highest, I will shout and sing,        Standing on the promises of God</a:t>
            </a:r>
          </a:p>
        </p:txBody>
      </p:sp>
    </p:spTree>
    <p:extLst>
      <p:ext uri="{BB962C8B-B14F-4D97-AF65-F5344CB8AC3E}">
        <p14:creationId xmlns:p14="http://schemas.microsoft.com/office/powerpoint/2010/main" val="1149691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A03D2BE7-0A63-58B3-8A7C-AB7A998B38A0}"/>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543126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602A2A71-B7E6-9B8C-BB80-61EB9718DAD5}"/>
              </a:ext>
            </a:extLst>
          </p:cNvPr>
          <p:cNvSpPr txBox="1">
            <a:spLocks noChangeArrowheads="1"/>
          </p:cNvSpPr>
          <p:nvPr/>
        </p:nvSpPr>
        <p:spPr bwMode="auto">
          <a:xfrm>
            <a:off x="2143125" y="1485901"/>
            <a:ext cx="917257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that can not fail,            when the howling storms of doubt and fear assail,   by the living Word of God I shall prevail,            standing on the promises of God</a:t>
            </a:r>
          </a:p>
        </p:txBody>
      </p:sp>
    </p:spTree>
    <p:extLst>
      <p:ext uri="{BB962C8B-B14F-4D97-AF65-F5344CB8AC3E}">
        <p14:creationId xmlns:p14="http://schemas.microsoft.com/office/powerpoint/2010/main" val="3228695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63694B11-5ABC-1522-AFA0-C97654C9AFE2}"/>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3820206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BB4D6C3-8CDD-E088-3534-78B9F699DCF7}"/>
              </a:ext>
            </a:extLst>
          </p:cNvPr>
          <p:cNvSpPr>
            <a:spLocks noGrp="1" noChangeArrowheads="1"/>
          </p:cNvSpPr>
          <p:nvPr>
            <p:ph type="title"/>
          </p:nvPr>
        </p:nvSpPr>
        <p:spPr>
          <a:xfrm>
            <a:off x="2228850" y="1023343"/>
            <a:ext cx="9258300" cy="7149107"/>
          </a:xfrm>
        </p:spPr>
        <p:txBody>
          <a:bodyPr/>
          <a:lstStyle/>
          <a:p>
            <a:r>
              <a:rPr lang="en-US" altLang="en-US" sz="5400" b="1"/>
              <a:t>Standing on the promises,</a:t>
            </a:r>
            <a:br>
              <a:rPr lang="en-US" altLang="en-US" sz="5400" b="1"/>
            </a:br>
            <a:r>
              <a:rPr lang="en-US" altLang="en-US" sz="5400" b="1"/>
              <a:t> I now can see</a:t>
            </a:r>
            <a:br>
              <a:rPr lang="en-US" altLang="en-US" sz="5400" b="1"/>
            </a:br>
            <a:r>
              <a:rPr lang="en-US" altLang="en-US" sz="5400" b="1"/>
              <a:t>Perfect, present cleansing in the blood for me,</a:t>
            </a:r>
            <a:br>
              <a:rPr lang="en-US" altLang="en-US" sz="5400" b="1"/>
            </a:br>
            <a:r>
              <a:rPr lang="en-US" altLang="en-US" sz="5400" b="1"/>
              <a:t>Standing in the liberty where Christ makes free,</a:t>
            </a:r>
            <a:br>
              <a:rPr lang="en-US" altLang="en-US" sz="5400" b="1"/>
            </a:br>
            <a:r>
              <a:rPr lang="en-US" altLang="en-US" sz="5400" b="1"/>
              <a:t>Standing on the promises of God.</a:t>
            </a:r>
          </a:p>
        </p:txBody>
      </p:sp>
    </p:spTree>
    <p:extLst>
      <p:ext uri="{BB962C8B-B14F-4D97-AF65-F5344CB8AC3E}">
        <p14:creationId xmlns:p14="http://schemas.microsoft.com/office/powerpoint/2010/main" val="526582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7281098D-A5C4-2B6B-B33B-BC61DA94DA81}"/>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1664679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956D4A24-5515-3332-0F08-9DE7066935F1}"/>
              </a:ext>
            </a:extLst>
          </p:cNvPr>
          <p:cNvSpPr txBox="1">
            <a:spLocks noChangeArrowheads="1"/>
          </p:cNvSpPr>
          <p:nvPr/>
        </p:nvSpPr>
        <p:spPr bwMode="auto">
          <a:xfrm>
            <a:off x="1971675" y="1400176"/>
            <a:ext cx="968692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of Christ the Lord,                                         bound to Him eternally by love’s strong cord.                                       Over coming daily with the spirit’s sword,                                               standing on the promises of God</a:t>
            </a:r>
          </a:p>
        </p:txBody>
      </p:sp>
    </p:spTree>
    <p:extLst>
      <p:ext uri="{BB962C8B-B14F-4D97-AF65-F5344CB8AC3E}">
        <p14:creationId xmlns:p14="http://schemas.microsoft.com/office/powerpoint/2010/main" val="37760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FB6A130A-607B-F9B2-782B-F634EDDD01BE}"/>
              </a:ext>
            </a:extLst>
          </p:cNvPr>
          <p:cNvSpPr txBox="1">
            <a:spLocks noChangeArrowheads="1"/>
          </p:cNvSpPr>
          <p:nvPr/>
        </p:nvSpPr>
        <p:spPr bwMode="auto">
          <a:xfrm>
            <a:off x="762000" y="1"/>
            <a:ext cx="12192000" cy="82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What a friend we have in Jesus,</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our sins and griefs to bear!</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What a privilege to carry</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Everything to God in prayer!</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O what peace we often forfeit,</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O what needless pain we bear,</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because we do not carry</a:t>
            </a:r>
          </a:p>
          <a:p>
            <a:pP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Everything to God in prayer!</a:t>
            </a:r>
          </a:p>
          <a:p>
            <a:pPr defTabSz="1219170" eaLnBrk="0" fontAlgn="base" hangingPunct="0">
              <a:spcBef>
                <a:spcPct val="0"/>
              </a:spcBef>
              <a:spcAft>
                <a:spcPct val="0"/>
              </a:spcAft>
              <a:buNone/>
            </a:pPr>
            <a:endParaRPr lang="en-US" altLang="en-US" sz="2667">
              <a:solidFill>
                <a:srgbClr val="000000"/>
              </a:solidFill>
              <a:latin typeface="Arial Rounded MT Bold" panose="020F0704030504030204" pitchFamily="34" charset="0"/>
            </a:endParaRPr>
          </a:p>
          <a:p>
            <a:pPr defTabSz="1219170" eaLnBrk="0" fontAlgn="base" hangingPunct="0">
              <a:spcBef>
                <a:spcPct val="0"/>
              </a:spcBef>
              <a:spcAft>
                <a:spcPct val="0"/>
              </a:spcAft>
              <a:buNone/>
            </a:pPr>
            <a:r>
              <a:rPr lang="en-US" altLang="en-US">
                <a:solidFill>
                  <a:srgbClr val="000000"/>
                </a:solidFill>
                <a:latin typeface="Times" panose="02020603050405020304" pitchFamily="18" charset="0"/>
              </a:rPr>
              <a:t>						        		</a:t>
            </a:r>
          </a:p>
        </p:txBody>
      </p:sp>
    </p:spTree>
    <p:extLst>
      <p:ext uri="{BB962C8B-B14F-4D97-AF65-F5344CB8AC3E}">
        <p14:creationId xmlns:p14="http://schemas.microsoft.com/office/powerpoint/2010/main" val="832591519"/>
      </p:ext>
    </p:extLst>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FC096A95-D7F2-25A4-BA88-FAE13ABC0996}"/>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1389290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D13E3E64-BF55-CDDB-5D16-3831771706A4}"/>
              </a:ext>
            </a:extLst>
          </p:cNvPr>
          <p:cNvSpPr txBox="1">
            <a:spLocks noChangeArrowheads="1"/>
          </p:cNvSpPr>
          <p:nvPr/>
        </p:nvSpPr>
        <p:spPr bwMode="auto">
          <a:xfrm>
            <a:off x="2143125" y="1057275"/>
            <a:ext cx="9344025" cy="715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5400" b="1">
                <a:solidFill>
                  <a:srgbClr val="000000"/>
                </a:solidFill>
              </a:rPr>
              <a:t>Standing on the promises I cannot fail,                                                      listening every moment to the Spirit’s call,                                      resting in my Savior as my all in all, </a:t>
            </a:r>
          </a:p>
          <a:p>
            <a:pPr algn="ctr" defTabSz="1028700" fontAlgn="base">
              <a:spcBef>
                <a:spcPct val="50000"/>
              </a:spcBef>
              <a:spcAft>
                <a:spcPct val="0"/>
              </a:spcAft>
              <a:buNone/>
            </a:pPr>
            <a:r>
              <a:rPr lang="en-US" altLang="en-US" sz="5400" b="1">
                <a:solidFill>
                  <a:srgbClr val="000000"/>
                </a:solidFill>
              </a:rPr>
              <a:t>Standing on the promises of God</a:t>
            </a:r>
          </a:p>
        </p:txBody>
      </p:sp>
    </p:spTree>
    <p:extLst>
      <p:ext uri="{BB962C8B-B14F-4D97-AF65-F5344CB8AC3E}">
        <p14:creationId xmlns:p14="http://schemas.microsoft.com/office/powerpoint/2010/main" val="4219247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14F68B48-26C2-9358-D44E-A4C5E1CE70FF}"/>
              </a:ext>
            </a:extLst>
          </p:cNvPr>
          <p:cNvSpPr txBox="1">
            <a:spLocks noChangeArrowheads="1"/>
          </p:cNvSpPr>
          <p:nvPr/>
        </p:nvSpPr>
        <p:spPr bwMode="auto">
          <a:xfrm>
            <a:off x="2143125" y="1657350"/>
            <a:ext cx="9686925"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28700" fontAlgn="base">
              <a:spcBef>
                <a:spcPct val="50000"/>
              </a:spcBef>
              <a:spcAft>
                <a:spcPct val="0"/>
              </a:spcAft>
              <a:buNone/>
            </a:pPr>
            <a:r>
              <a:rPr lang="en-US" altLang="en-US" sz="6075" b="1">
                <a:solidFill>
                  <a:srgbClr val="000000"/>
                </a:solidFill>
              </a:rPr>
              <a:t>Standing, Standing, standing on the promises of God my savior, Standing, Standing,        I’m standing on the promises of God </a:t>
            </a:r>
          </a:p>
        </p:txBody>
      </p:sp>
    </p:spTree>
    <p:extLst>
      <p:ext uri="{BB962C8B-B14F-4D97-AF65-F5344CB8AC3E}">
        <p14:creationId xmlns:p14="http://schemas.microsoft.com/office/powerpoint/2010/main" val="1392055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28B19D4-CC4B-CCC2-9B59-1165D156FFD6}"/>
              </a:ext>
            </a:extLst>
          </p:cNvPr>
          <p:cNvSpPr>
            <a:spLocks noGrp="1" noChangeArrowheads="1"/>
          </p:cNvSpPr>
          <p:nvPr>
            <p:ph type="title"/>
          </p:nvPr>
        </p:nvSpPr>
        <p:spPr/>
        <p:txBody>
          <a:bodyPr/>
          <a:lstStyle/>
          <a:p>
            <a:pPr eaLnBrk="1" hangingPunct="1"/>
            <a:r>
              <a:rPr lang="en-US" altLang="en-US"/>
              <a:t> </a:t>
            </a:r>
          </a:p>
        </p:txBody>
      </p:sp>
      <p:sp>
        <p:nvSpPr>
          <p:cNvPr id="13315" name="Rectangle 3">
            <a:extLst>
              <a:ext uri="{FF2B5EF4-FFF2-40B4-BE49-F238E27FC236}">
                <a16:creationId xmlns:a16="http://schemas.microsoft.com/office/drawing/2014/main" id="{CF013F43-8003-8142-EED2-37AE94F1E954}"/>
              </a:ext>
            </a:extLst>
          </p:cNvPr>
          <p:cNvSpPr>
            <a:spLocks noGrp="1" noChangeArrowheads="1"/>
          </p:cNvSpPr>
          <p:nvPr>
            <p:ph type="body" idx="1"/>
          </p:nvPr>
        </p:nvSpPr>
        <p:spPr/>
        <p:txBody>
          <a:bodyPr/>
          <a:lstStyle/>
          <a:p>
            <a:pPr eaLnBrk="1" hangingPunct="1">
              <a:buFontTx/>
              <a:buNone/>
            </a:pPr>
            <a:r>
              <a:rPr lang="en-US" altLang="en-US"/>
              <a:t> </a:t>
            </a:r>
          </a:p>
        </p:txBody>
      </p:sp>
    </p:spTree>
    <p:extLst>
      <p:ext uri="{BB962C8B-B14F-4D97-AF65-F5344CB8AC3E}">
        <p14:creationId xmlns:p14="http://schemas.microsoft.com/office/powerpoint/2010/main" val="25452941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050" b="1" i="0" u="sng"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THE PASTORAL BENEDICTION</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405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God has a plan for you and,</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you are </a:t>
            </a:r>
            <a:r>
              <a:rPr kumimoji="0" lang="en-US" sz="4500" b="1" i="0" u="sng"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EXACTLY</a:t>
            </a: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 where God wants you to be.</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just"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2430" b="0" i="0" u="none" strike="noStrike" kern="1200" cap="none" spc="0" normalizeH="0" baseline="0" noProof="0">
              <a:ln>
                <a:noFill/>
              </a:ln>
              <a:solidFill>
                <a:srgbClr val="000000"/>
              </a:solidFill>
              <a:effectLst/>
              <a:uLnTx/>
              <a:uFillTx/>
              <a:latin typeface="Calibri"/>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extLst>
      <p:ext uri="{BB962C8B-B14F-4D97-AF65-F5344CB8AC3E}">
        <p14:creationId xmlns:p14="http://schemas.microsoft.com/office/powerpoint/2010/main" val="4295242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B310034B-4A71-C17B-28F8-E5A45A05FF83}"/>
              </a:ext>
            </a:extLst>
          </p:cNvPr>
          <p:cNvSpPr txBox="1">
            <a:spLocks noChangeArrowheads="1"/>
          </p:cNvSpPr>
          <p:nvPr/>
        </p:nvSpPr>
        <p:spPr bwMode="auto">
          <a:xfrm>
            <a:off x="762000" y="609600"/>
            <a:ext cx="12192000" cy="756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Have we trials and temptations?</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Is there trouble anywhere?</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We should never be discouraged,</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Take it to the Lord in prayer.</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Can we find a friend so faithful</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Who will all our sorrows share?</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Jesus knows our every weakness,</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Take it to the Lord in prayer.</a:t>
            </a:r>
            <a:endParaRPr lang="en-US" altLang="en-US" sz="5333" b="1">
              <a:solidFill>
                <a:srgbClr val="000000"/>
              </a:solidFill>
              <a:latin typeface="Times" panose="02020603050405020304" pitchFamily="18" charset="0"/>
            </a:endParaRPr>
          </a:p>
          <a:p>
            <a:pPr defTabSz="1219170" eaLnBrk="0" fontAlgn="base" hangingPunct="0">
              <a:spcBef>
                <a:spcPct val="0"/>
              </a:spcBef>
              <a:spcAft>
                <a:spcPct val="0"/>
              </a:spcAft>
              <a:buNone/>
            </a:pPr>
            <a:endParaRPr lang="en-US" altLang="en-US" sz="2667">
              <a:solidFill>
                <a:srgbClr val="000000"/>
              </a:solidFill>
              <a:latin typeface="Times" panose="02020603050405020304" pitchFamily="18" charset="0"/>
            </a:endParaRPr>
          </a:p>
          <a:p>
            <a:pPr defTabSz="1219170" eaLnBrk="0" fontAlgn="base" hangingPunct="0">
              <a:spcBef>
                <a:spcPct val="0"/>
              </a:spcBef>
              <a:spcAft>
                <a:spcPct val="0"/>
              </a:spcAft>
              <a:buNone/>
            </a:pPr>
            <a:r>
              <a:rPr lang="en-US" altLang="en-US">
                <a:solidFill>
                  <a:srgbClr val="000000"/>
                </a:solidFill>
                <a:latin typeface="Times" panose="02020603050405020304" pitchFamily="18" charset="0"/>
              </a:rPr>
              <a:t>						       		</a:t>
            </a:r>
          </a:p>
        </p:txBody>
      </p:sp>
    </p:spTree>
    <p:extLst>
      <p:ext uri="{BB962C8B-B14F-4D97-AF65-F5344CB8AC3E}">
        <p14:creationId xmlns:p14="http://schemas.microsoft.com/office/powerpoint/2010/main" val="3888560025"/>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712FFD73-6CCD-F7FD-1B76-8C05C675C430}"/>
              </a:ext>
            </a:extLst>
          </p:cNvPr>
          <p:cNvSpPr txBox="1">
            <a:spLocks noChangeArrowheads="1"/>
          </p:cNvSpPr>
          <p:nvPr/>
        </p:nvSpPr>
        <p:spPr bwMode="auto">
          <a:xfrm>
            <a:off x="762000" y="1"/>
            <a:ext cx="12192000" cy="920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Are we weak and heavy laden,</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Cumbered with a load of care?</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Precious Savior, still our refuge - </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Take it to the Lord in prayer.</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Do thy friends despise, forsake thee?</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Take it to the Lord in prayer;</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In His arms He’ll take and shield thee,</a:t>
            </a:r>
          </a:p>
          <a:p>
            <a:pPr defTabSz="1219170" eaLnBrk="0" fontAlgn="base" hangingPunct="0">
              <a:spcBef>
                <a:spcPct val="0"/>
              </a:spcBef>
              <a:spcAft>
                <a:spcPct val="0"/>
              </a:spcAft>
              <a:buNone/>
            </a:pPr>
            <a:r>
              <a:rPr lang="en-US" altLang="en-US" sz="5333" b="1">
                <a:solidFill>
                  <a:srgbClr val="000000"/>
                </a:solidFill>
                <a:latin typeface="Arial Rounded MT Bold" panose="020F0704030504030204" pitchFamily="34" charset="0"/>
              </a:rPr>
              <a:t>Thou wilt find a solace there.</a:t>
            </a:r>
          </a:p>
          <a:p>
            <a:pPr defTabSz="1219170" eaLnBrk="0" fontAlgn="base" hangingPunct="0">
              <a:spcBef>
                <a:spcPct val="0"/>
              </a:spcBef>
              <a:spcAft>
                <a:spcPct val="0"/>
              </a:spcAft>
              <a:buNone/>
            </a:pPr>
            <a:endParaRPr lang="en-US" altLang="en-US" sz="2667">
              <a:solidFill>
                <a:srgbClr val="000000"/>
              </a:solidFill>
              <a:latin typeface="Arial Rounded MT Bold" panose="020F0704030504030204" pitchFamily="34" charset="0"/>
            </a:endParaRPr>
          </a:p>
          <a:p>
            <a:pPr defTabSz="1219170" eaLnBrk="0" fontAlgn="base" hangingPunct="0">
              <a:spcBef>
                <a:spcPct val="0"/>
              </a:spcBef>
              <a:spcAft>
                <a:spcPct val="0"/>
              </a:spcAft>
              <a:buNone/>
            </a:pPr>
            <a:r>
              <a:rPr lang="en-US" altLang="en-US">
                <a:solidFill>
                  <a:srgbClr val="000000"/>
                </a:solidFill>
                <a:latin typeface="Times" panose="02020603050405020304" pitchFamily="18" charset="0"/>
              </a:rPr>
              <a:t>						        		</a:t>
            </a:r>
          </a:p>
        </p:txBody>
      </p:sp>
    </p:spTree>
    <p:extLst>
      <p:ext uri="{BB962C8B-B14F-4D97-AF65-F5344CB8AC3E}">
        <p14:creationId xmlns:p14="http://schemas.microsoft.com/office/powerpoint/2010/main" val="2212696806"/>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E00A74C-2035-0F9F-C105-D8BEBFA8D9B1}"/>
              </a:ext>
            </a:extLst>
          </p:cNvPr>
          <p:cNvSpPr>
            <a:spLocks noGrp="1" noChangeArrowheads="1"/>
          </p:cNvSpPr>
          <p:nvPr>
            <p:ph type="title" idx="4294967295"/>
          </p:nvPr>
        </p:nvSpPr>
        <p:spPr/>
        <p:txBody>
          <a:bodyPr/>
          <a:lstStyle/>
          <a:p>
            <a:pPr eaLnBrk="1" hangingPunct="1"/>
            <a:r>
              <a:rPr lang="en-US" altLang="en-US"/>
              <a:t>  </a:t>
            </a:r>
          </a:p>
        </p:txBody>
      </p:sp>
    </p:spTree>
    <p:extLst>
      <p:ext uri="{BB962C8B-B14F-4D97-AF65-F5344CB8AC3E}">
        <p14:creationId xmlns:p14="http://schemas.microsoft.com/office/powerpoint/2010/main" val="2104228537"/>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6357</TotalTime>
  <Words>1650</Words>
  <Application>Microsoft Office PowerPoint</Application>
  <PresentationFormat>Custom</PresentationFormat>
  <Paragraphs>118</Paragraphs>
  <Slides>64</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64</vt:i4>
      </vt:variant>
    </vt:vector>
  </HeadingPairs>
  <TitlesOfParts>
    <vt:vector size="85" baseType="lpstr">
      <vt:lpstr>Algerian</vt:lpstr>
      <vt:lpstr>Amasis MT Pro Black</vt:lpstr>
      <vt:lpstr>Aptos</vt:lpstr>
      <vt:lpstr>Arial</vt:lpstr>
      <vt:lpstr>Arial Rounded MT Bold</vt:lpstr>
      <vt:lpstr>Baguet Script</vt:lpstr>
      <vt:lpstr>Bernard MT Condensed</vt:lpstr>
      <vt:lpstr>Calibri</vt:lpstr>
      <vt:lpstr>Calibri Light</vt:lpstr>
      <vt:lpstr>Times</vt:lpstr>
      <vt:lpstr>Times New Roman</vt:lpstr>
      <vt:lpstr>3_Office Theme</vt:lpstr>
      <vt:lpstr>4_Office Theme</vt:lpstr>
      <vt:lpstr>6_Office Theme</vt:lpstr>
      <vt:lpstr>7_Office Theme</vt:lpstr>
      <vt:lpstr>Office 2013 - 2022 Theme</vt:lpstr>
      <vt:lpstr>8_Office Theme</vt:lpstr>
      <vt:lpstr>Default Design</vt:lpstr>
      <vt:lpstr>2_Default Design</vt:lpstr>
      <vt:lpstr>1_Office Theme</vt:lpstr>
      <vt:lpstr>1_Default Design</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What a Friend We Have in Jesus</vt:lpstr>
      <vt:lpstr>PowerPoint Presentation</vt:lpstr>
      <vt:lpstr>PowerPoint Presentation</vt:lpstr>
      <vt:lpstr>PowerPoint Presentation</vt:lpstr>
      <vt:lpstr>  </vt:lpstr>
      <vt:lpstr>WELCOME</vt:lpstr>
      <vt:lpstr>Call To Worship   Elder Roy Palk, Liturgist     </vt:lpstr>
      <vt:lpstr>Reader:  This is the day that you have made, Lord.</vt:lpstr>
      <vt:lpstr>People:  Help us to rejoice in it and be glad!</vt:lpstr>
      <vt:lpstr>Reader:   Remind us of the privileges we enjoy as your people:</vt:lpstr>
      <vt:lpstr>People: to come to you in these moments, to confess our sins, to receive forgiveness and give it, to pray and sing and listen, to renew our fainting spirits, to rest in all your promises.</vt:lpstr>
      <vt:lpstr>Reader:   Open our eyes to see you, Lord.  Open our ears to hear your Word.</vt:lpstr>
      <vt:lpstr>People: Visit us through your Holy Spirit, and help us to celebrate our faith.  Amen.</vt:lpstr>
      <vt:lpstr>PowerPoint Presentation</vt:lpstr>
      <vt:lpstr>Prayer of confession     Pastor Dustin</vt:lpstr>
      <vt:lpstr>Leader:  Be mindful of your mercy, O LORD, and of your steadfast love, for they have been from of old. Do not remember the sins of my youth or my transgressions; </vt:lpstr>
      <vt:lpstr> People:  according to your steadfast love remember me, for your goodness’ sake, O LORD! </vt:lpstr>
      <vt:lpstr>Leader:  Good and upright is the LORD; therefore he instructs sinners in the way. For your name’s sake, O LORD, pardon my guilt, for it is great. Turn to me and be gracious to me, for I am lonely and afflicted. </vt:lpstr>
      <vt:lpstr> People:  Relieve the troubles of my heart, and bring me out of my distress. </vt:lpstr>
      <vt:lpstr>Leader:   Consider my affliction and my    trouble, and forgive all my sins.  </vt:lpstr>
      <vt:lpstr> People:  Lord, hear our prayers.</vt:lpstr>
      <vt:lpstr>Private and Silent Confession </vt:lpstr>
      <vt:lpstr>CHOIR Bells    “O Holy Night”</vt:lpstr>
      <vt:lpstr>PowerPoint Presentation</vt:lpstr>
      <vt:lpstr>Words of Assurance and Pardon of the Gospel  Calli Brunelli, Liturgist (Psalm 103:8, 13-14, 17-18)</vt:lpstr>
      <vt:lpstr>The LORD is merciful and gracious, slow to anger and abounding in steadfast love. As a father has compassion for his children, so the LORD has compassion for those who fear him.</vt:lpstr>
      <vt:lpstr>For he knows how we were made; he remembers that we are dust. But the steadfast love of the LORD is from everlasting to everlasting on those who fear him,</vt:lpstr>
      <vt:lpstr>and his righteousness to children’s children, to those who keep his covenant and remember to do his commandments. —</vt:lpstr>
      <vt:lpstr>PowerPoint Presentation</vt:lpstr>
      <vt:lpstr>How Great Thou Art</vt:lpstr>
      <vt:lpstr>O Lord my God, when I in awesome wonder Consider all the worlds  Thy hands have made, I see the stars,  I hear the rolling thunder,  Thy pow’r thro’out  the universe displayed</vt:lpstr>
      <vt:lpstr>Then sings my soul,  my Savior God, to Thee;  How great Thou art, how great Thou art!  Then sings my soul,  my Savior God to Thee:   How great Thou art,  how great Thou art!</vt:lpstr>
      <vt:lpstr>When thro’ the woods  and forest glades I wander And hear the birds sing sweetly in the trees, When I look down from lofty mountain grandeur, And hear the brook  and feel the gentle breeze. </vt:lpstr>
      <vt:lpstr>Then sings my soul,  my Savior God, to Thee;  How great Thou art, how great Thou art!  Then sings my soul,  my Savior God to Thee:   How great Thou art,  how great Thou art!</vt:lpstr>
      <vt:lpstr>And when I think that God,  His Son not sparing,  Sent Him to die,  I scarce can take it in, That on the cross,  my burden gladly bearing, He bled and died  to take away my sin. </vt:lpstr>
      <vt:lpstr>Then sings my soul,  my Savior God, to Thee;  How great Thou art, how great Thou art!  Then sings my soul,  my Savior God to Thee:   How great Thou art,  how great Thou art!</vt:lpstr>
      <vt:lpstr>When Christ shall come  with shout of acclamation And take me home,  what joy shall fill my heart! Then I shall bow  in humble adoration, And there proclaim,  my God, how great Thou art.</vt:lpstr>
      <vt:lpstr>Then sings my soul,  my Savior God, to Thee;  How great Thou art, how great Thou art!  Then sings my soul,  my Savior God to Thee:   How great Thou art,  how great Thou art!</vt:lpstr>
      <vt:lpstr>PowerPoint Presentation</vt:lpstr>
      <vt:lpstr>Teaching Moment  “Elder Panel on Prayer”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Offering Song:  “Turn Your Eyes Upon Jesus”  arrangement by  Ken Gallo</vt:lpstr>
      <vt:lpstr>   Doxology</vt:lpstr>
      <vt:lpstr>PowerPoint Presentation</vt:lpstr>
      <vt:lpstr>PowerPoint Presentation</vt:lpstr>
      <vt:lpstr>Standing on the Promises</vt:lpstr>
      <vt:lpstr>PowerPoint Presentation</vt:lpstr>
      <vt:lpstr>PowerPoint Presentation</vt:lpstr>
      <vt:lpstr>PowerPoint Presentation</vt:lpstr>
      <vt:lpstr>PowerPoint Presentation</vt:lpstr>
      <vt:lpstr>Standing on the promises,  I now can see Perfect, present cleansing in the blood for me, Standing in the liberty where Christ makes free, Standing on the promises of God.</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287</cp:revision>
  <dcterms:created xsi:type="dcterms:W3CDTF">2021-03-31T13:56:44Z</dcterms:created>
  <dcterms:modified xsi:type="dcterms:W3CDTF">2025-01-26T13:52:23Z</dcterms:modified>
</cp:coreProperties>
</file>