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591" r:id="rId5"/>
    <p:sldMasterId id="2147484663" r:id="rId6"/>
    <p:sldMasterId id="2147484666" r:id="rId7"/>
    <p:sldMasterId id="2147484668" r:id="rId8"/>
    <p:sldMasterId id="2147484671" r:id="rId9"/>
    <p:sldMasterId id="2147484674" r:id="rId10"/>
  </p:sldMasterIdLst>
  <p:notesMasterIdLst>
    <p:notesMasterId r:id="rId68"/>
  </p:notesMasterIdLst>
  <p:sldIdLst>
    <p:sldId id="2920" r:id="rId11"/>
    <p:sldId id="610" r:id="rId12"/>
    <p:sldId id="469" r:id="rId13"/>
    <p:sldId id="470" r:id="rId14"/>
    <p:sldId id="1986" r:id="rId15"/>
    <p:sldId id="257" r:id="rId16"/>
    <p:sldId id="258" r:id="rId17"/>
    <p:sldId id="259" r:id="rId18"/>
    <p:sldId id="3485" r:id="rId19"/>
    <p:sldId id="260" r:id="rId20"/>
    <p:sldId id="3486" r:id="rId21"/>
    <p:sldId id="427" r:id="rId22"/>
    <p:sldId id="639" r:id="rId23"/>
    <p:sldId id="2778" r:id="rId24"/>
    <p:sldId id="3387" r:id="rId25"/>
    <p:sldId id="3460" r:id="rId26"/>
    <p:sldId id="3100" r:id="rId27"/>
    <p:sldId id="3487" r:id="rId28"/>
    <p:sldId id="3488" r:id="rId29"/>
    <p:sldId id="3489" r:id="rId30"/>
    <p:sldId id="3490" r:id="rId31"/>
    <p:sldId id="3491" r:id="rId32"/>
    <p:sldId id="263" r:id="rId33"/>
    <p:sldId id="267" r:id="rId34"/>
    <p:sldId id="3492" r:id="rId35"/>
    <p:sldId id="3493" r:id="rId36"/>
    <p:sldId id="3494" r:id="rId37"/>
    <p:sldId id="3495" r:id="rId38"/>
    <p:sldId id="3498" r:id="rId39"/>
    <p:sldId id="3497" r:id="rId40"/>
    <p:sldId id="3496" r:id="rId41"/>
    <p:sldId id="3499" r:id="rId42"/>
    <p:sldId id="3249" r:id="rId43"/>
    <p:sldId id="3369" r:id="rId44"/>
    <p:sldId id="3409" r:id="rId45"/>
    <p:sldId id="3500" r:id="rId46"/>
    <p:sldId id="3410" r:id="rId47"/>
    <p:sldId id="3501" r:id="rId48"/>
    <p:sldId id="3502" r:id="rId49"/>
    <p:sldId id="3503" r:id="rId50"/>
    <p:sldId id="265" r:id="rId51"/>
    <p:sldId id="261" r:id="rId52"/>
    <p:sldId id="266" r:id="rId53"/>
    <p:sldId id="262" r:id="rId54"/>
    <p:sldId id="3505" r:id="rId55"/>
    <p:sldId id="454" r:id="rId56"/>
    <p:sldId id="455" r:id="rId57"/>
    <p:sldId id="1001" r:id="rId58"/>
    <p:sldId id="1943" r:id="rId59"/>
    <p:sldId id="3447" r:id="rId60"/>
    <p:sldId id="3506" r:id="rId61"/>
    <p:sldId id="3507" r:id="rId62"/>
    <p:sldId id="3508" r:id="rId63"/>
    <p:sldId id="256" r:id="rId64"/>
    <p:sldId id="3509" r:id="rId65"/>
    <p:sldId id="3510" r:id="rId66"/>
    <p:sldId id="3511" r:id="rId67"/>
  </p:sldIdLst>
  <p:sldSz cx="13716000" cy="9144000"/>
  <p:notesSz cx="6858000" cy="91440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24" d="100"/>
          <a:sy n="24" d="100"/>
        </p:scale>
        <p:origin x="30" y="1278"/>
      </p:cViewPr>
      <p:guideLst>
        <p:guide orient="horz" pos="2880"/>
        <p:guide pos="43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1/4/2025</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47</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1/4/2025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6"/>
            <a:ext cx="1183005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2241551"/>
            <a:ext cx="580251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944763" y="3340100"/>
            <a:ext cx="580251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2241551"/>
            <a:ext cx="58310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943726" y="3340100"/>
            <a:ext cx="58310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6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1/4/2025</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1101590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6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831087" y="1316569"/>
            <a:ext cx="6943725"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377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1316569"/>
            <a:ext cx="6943725"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407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41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486834"/>
            <a:ext cx="2957513"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486834"/>
            <a:ext cx="8701088"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314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F6C6-9AD8-A11B-8EF4-5FB924197F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3922CC-59AE-2E39-F0DA-D512DDA7EF09}"/>
              </a:ext>
            </a:extLst>
          </p:cNvPr>
          <p:cNvSpPr>
            <a:spLocks noGrp="1"/>
          </p:cNvSpPr>
          <p:nvPr>
            <p:ph type="dt" sz="half" idx="10"/>
          </p:nvPr>
        </p:nvSpPr>
        <p:spPr/>
        <p:txBody>
          <a:bodyPr/>
          <a:lstStyle/>
          <a:p>
            <a:pPr defTabSz="1028700"/>
            <a:fld id="{392BA864-B8FD-4A8B-8460-2C898D25FC9C}" type="datetimeFigureOut">
              <a:rPr lang="en-US" smtClean="0">
                <a:solidFill>
                  <a:prstClr val="black">
                    <a:tint val="82000"/>
                  </a:prstClr>
                </a:solidFill>
              </a:rPr>
              <a:pPr defTabSz="1028700"/>
              <a:t>1/4/2025</a:t>
            </a:fld>
            <a:endParaRPr lang="en-US">
              <a:solidFill>
                <a:prstClr val="black">
                  <a:tint val="82000"/>
                </a:prstClr>
              </a:solidFill>
            </a:endParaRPr>
          </a:p>
        </p:txBody>
      </p:sp>
      <p:sp>
        <p:nvSpPr>
          <p:cNvPr id="4" name="Footer Placeholder 3">
            <a:extLst>
              <a:ext uri="{FF2B5EF4-FFF2-40B4-BE49-F238E27FC236}">
                <a16:creationId xmlns:a16="http://schemas.microsoft.com/office/drawing/2014/main" id="{351004D5-22C5-35F2-45AA-433B37DD6A14}"/>
              </a:ext>
            </a:extLst>
          </p:cNvPr>
          <p:cNvSpPr>
            <a:spLocks noGrp="1"/>
          </p:cNvSpPr>
          <p:nvPr>
            <p:ph type="ftr" sz="quarter" idx="11"/>
          </p:nvPr>
        </p:nvSpPr>
        <p:spPr/>
        <p:txBody>
          <a:bodyPr/>
          <a:lstStyle/>
          <a:p>
            <a:pPr defTabSz="1028700"/>
            <a:endParaRPr lang="en-US">
              <a:solidFill>
                <a:prstClr val="black">
                  <a:tint val="82000"/>
                </a:prstClr>
              </a:solidFill>
            </a:endParaRPr>
          </a:p>
        </p:txBody>
      </p:sp>
      <p:sp>
        <p:nvSpPr>
          <p:cNvPr id="5" name="Slide Number Placeholder 4">
            <a:extLst>
              <a:ext uri="{FF2B5EF4-FFF2-40B4-BE49-F238E27FC236}">
                <a16:creationId xmlns:a16="http://schemas.microsoft.com/office/drawing/2014/main" id="{A0C33EC4-EAB5-929D-25B7-5A584A0D71AE}"/>
              </a:ext>
            </a:extLst>
          </p:cNvPr>
          <p:cNvSpPr>
            <a:spLocks noGrp="1"/>
          </p:cNvSpPr>
          <p:nvPr>
            <p:ph type="sldNum" sz="quarter" idx="12"/>
          </p:nvPr>
        </p:nvSpPr>
        <p:spPr/>
        <p:txBody>
          <a:bodyPr/>
          <a:lstStyle/>
          <a:p>
            <a:pPr defTabSz="1028700"/>
            <a:fld id="{C22CD474-1715-46C7-B4BC-4E07F6FDC2B7}" type="slidenum">
              <a:rPr lang="en-US" smtClean="0">
                <a:solidFill>
                  <a:prstClr val="black">
                    <a:tint val="82000"/>
                  </a:prstClr>
                </a:solidFill>
              </a:rPr>
              <a:pPr defTabSz="1028700"/>
              <a:t>‹#›</a:t>
            </a:fld>
            <a:endParaRPr lang="en-US">
              <a:solidFill>
                <a:prstClr val="black">
                  <a:tint val="82000"/>
                </a:prstClr>
              </a:solidFill>
            </a:endParaRPr>
          </a:p>
        </p:txBody>
      </p:sp>
    </p:spTree>
    <p:extLst>
      <p:ext uri="{BB962C8B-B14F-4D97-AF65-F5344CB8AC3E}">
        <p14:creationId xmlns:p14="http://schemas.microsoft.com/office/powerpoint/2010/main" val="792318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8BC04E-C902-7F5E-6613-9F5188EEE727}"/>
              </a:ext>
            </a:extLst>
          </p:cNvPr>
          <p:cNvSpPr>
            <a:spLocks noGrp="1"/>
          </p:cNvSpPr>
          <p:nvPr>
            <p:ph type="dt" sz="half" idx="10"/>
          </p:nvPr>
        </p:nvSpPr>
        <p:spPr/>
        <p:txBody>
          <a:bodyPr/>
          <a:lstStyle/>
          <a:p>
            <a:pPr defTabSz="1028700"/>
            <a:fld id="{392BA864-B8FD-4A8B-8460-2C898D25FC9C}" type="datetimeFigureOut">
              <a:rPr lang="en-US" smtClean="0">
                <a:solidFill>
                  <a:prstClr val="black">
                    <a:tint val="82000"/>
                  </a:prstClr>
                </a:solidFill>
              </a:rPr>
              <a:pPr defTabSz="1028700"/>
              <a:t>1/4/2025</a:t>
            </a:fld>
            <a:endParaRPr lang="en-US">
              <a:solidFill>
                <a:prstClr val="black">
                  <a:tint val="82000"/>
                </a:prstClr>
              </a:solidFill>
            </a:endParaRPr>
          </a:p>
        </p:txBody>
      </p:sp>
      <p:sp>
        <p:nvSpPr>
          <p:cNvPr id="3" name="Footer Placeholder 2">
            <a:extLst>
              <a:ext uri="{FF2B5EF4-FFF2-40B4-BE49-F238E27FC236}">
                <a16:creationId xmlns:a16="http://schemas.microsoft.com/office/drawing/2014/main" id="{E6BC4335-13EF-34FF-C073-C63270B45ED3}"/>
              </a:ext>
            </a:extLst>
          </p:cNvPr>
          <p:cNvSpPr>
            <a:spLocks noGrp="1"/>
          </p:cNvSpPr>
          <p:nvPr>
            <p:ph type="ftr" sz="quarter" idx="11"/>
          </p:nvPr>
        </p:nvSpPr>
        <p:spPr/>
        <p:txBody>
          <a:bodyPr/>
          <a:lstStyle/>
          <a:p>
            <a:pPr defTabSz="1028700"/>
            <a:endParaRPr lang="en-US">
              <a:solidFill>
                <a:prstClr val="black">
                  <a:tint val="82000"/>
                </a:prstClr>
              </a:solidFill>
            </a:endParaRPr>
          </a:p>
        </p:txBody>
      </p:sp>
      <p:sp>
        <p:nvSpPr>
          <p:cNvPr id="4" name="Slide Number Placeholder 3">
            <a:extLst>
              <a:ext uri="{FF2B5EF4-FFF2-40B4-BE49-F238E27FC236}">
                <a16:creationId xmlns:a16="http://schemas.microsoft.com/office/drawing/2014/main" id="{DD5C56D3-F68C-45CE-5D98-683026259540}"/>
              </a:ext>
            </a:extLst>
          </p:cNvPr>
          <p:cNvSpPr>
            <a:spLocks noGrp="1"/>
          </p:cNvSpPr>
          <p:nvPr>
            <p:ph type="sldNum" sz="quarter" idx="12"/>
          </p:nvPr>
        </p:nvSpPr>
        <p:spPr/>
        <p:txBody>
          <a:bodyPr/>
          <a:lstStyle/>
          <a:p>
            <a:pPr defTabSz="1028700"/>
            <a:fld id="{C22CD474-1715-46C7-B4BC-4E07F6FDC2B7}" type="slidenum">
              <a:rPr lang="en-US" smtClean="0">
                <a:solidFill>
                  <a:prstClr val="black">
                    <a:tint val="82000"/>
                  </a:prstClr>
                </a:solidFill>
              </a:rPr>
              <a:pPr defTabSz="1028700"/>
              <a:t>‹#›</a:t>
            </a:fld>
            <a:endParaRPr lang="en-US">
              <a:solidFill>
                <a:prstClr val="black">
                  <a:tint val="82000"/>
                </a:prstClr>
              </a:solidFill>
            </a:endParaRPr>
          </a:p>
        </p:txBody>
      </p:sp>
    </p:spTree>
    <p:extLst>
      <p:ext uri="{BB962C8B-B14F-4D97-AF65-F5344CB8AC3E}">
        <p14:creationId xmlns:p14="http://schemas.microsoft.com/office/powerpoint/2010/main" val="3753238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30EDB-834B-9598-2288-12C6C402C2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AB08FC-0A00-BA0A-D7F2-2EF2C2016408}"/>
              </a:ext>
            </a:extLst>
          </p:cNvPr>
          <p:cNvSpPr>
            <a:spLocks noGrp="1"/>
          </p:cNvSpPr>
          <p:nvPr>
            <p:ph type="dt" sz="half" idx="10"/>
          </p:nvPr>
        </p:nvSpPr>
        <p:spPr/>
        <p:txBody>
          <a:bodyPr/>
          <a:lstStyle/>
          <a:p>
            <a:pPr defTabSz="1028700"/>
            <a:fld id="{1165D723-4CCB-4455-914A-C5994704DCF2}" type="datetimeFigureOut">
              <a:rPr lang="en-US" smtClean="0">
                <a:solidFill>
                  <a:prstClr val="black">
                    <a:tint val="82000"/>
                  </a:prstClr>
                </a:solidFill>
              </a:rPr>
              <a:pPr defTabSz="1028700"/>
              <a:t>1/4/2025</a:t>
            </a:fld>
            <a:endParaRPr lang="en-US">
              <a:solidFill>
                <a:prstClr val="black">
                  <a:tint val="82000"/>
                </a:prstClr>
              </a:solidFill>
            </a:endParaRPr>
          </a:p>
        </p:txBody>
      </p:sp>
      <p:sp>
        <p:nvSpPr>
          <p:cNvPr id="4" name="Footer Placeholder 3">
            <a:extLst>
              <a:ext uri="{FF2B5EF4-FFF2-40B4-BE49-F238E27FC236}">
                <a16:creationId xmlns:a16="http://schemas.microsoft.com/office/drawing/2014/main" id="{25F5CA9F-8718-411B-EEE3-72CEB4187B25}"/>
              </a:ext>
            </a:extLst>
          </p:cNvPr>
          <p:cNvSpPr>
            <a:spLocks noGrp="1"/>
          </p:cNvSpPr>
          <p:nvPr>
            <p:ph type="ftr" sz="quarter" idx="11"/>
          </p:nvPr>
        </p:nvSpPr>
        <p:spPr/>
        <p:txBody>
          <a:bodyPr/>
          <a:lstStyle/>
          <a:p>
            <a:pPr defTabSz="1028700"/>
            <a:endParaRPr lang="en-US">
              <a:solidFill>
                <a:prstClr val="black">
                  <a:tint val="82000"/>
                </a:prstClr>
              </a:solidFill>
            </a:endParaRPr>
          </a:p>
        </p:txBody>
      </p:sp>
      <p:sp>
        <p:nvSpPr>
          <p:cNvPr id="5" name="Slide Number Placeholder 4">
            <a:extLst>
              <a:ext uri="{FF2B5EF4-FFF2-40B4-BE49-F238E27FC236}">
                <a16:creationId xmlns:a16="http://schemas.microsoft.com/office/drawing/2014/main" id="{91F6B57C-AB59-0A3D-652B-4CCEE5B8DBC5}"/>
              </a:ext>
            </a:extLst>
          </p:cNvPr>
          <p:cNvSpPr>
            <a:spLocks noGrp="1"/>
          </p:cNvSpPr>
          <p:nvPr>
            <p:ph type="sldNum" sz="quarter" idx="12"/>
          </p:nvPr>
        </p:nvSpPr>
        <p:spPr/>
        <p:txBody>
          <a:bodyPr/>
          <a:lstStyle/>
          <a:p>
            <a:pPr defTabSz="1028700"/>
            <a:fld id="{0DE85D02-924C-4C08-8547-731A30081E7A}" type="slidenum">
              <a:rPr lang="en-US" smtClean="0">
                <a:solidFill>
                  <a:prstClr val="black">
                    <a:tint val="82000"/>
                  </a:prstClr>
                </a:solidFill>
              </a:rPr>
              <a:pPr defTabSz="1028700"/>
              <a:t>‹#›</a:t>
            </a:fld>
            <a:endParaRPr lang="en-US">
              <a:solidFill>
                <a:prstClr val="black">
                  <a:tint val="82000"/>
                </a:prstClr>
              </a:solidFill>
            </a:endParaRPr>
          </a:p>
        </p:txBody>
      </p:sp>
    </p:spTree>
    <p:extLst>
      <p:ext uri="{BB962C8B-B14F-4D97-AF65-F5344CB8AC3E}">
        <p14:creationId xmlns:p14="http://schemas.microsoft.com/office/powerpoint/2010/main" val="367735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1/4/2025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042CABFF-97F3-46B0-8E7B-16D0BB6F50E9}" type="datetimeFigureOut">
              <a:rPr lang="en-US" smtClean="0">
                <a:solidFill>
                  <a:prstClr val="black">
                    <a:tint val="75000"/>
                  </a:prstClr>
                </a:solidFill>
              </a:rPr>
              <a:pPr defTabSz="1219170"/>
              <a:t>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4C5837D-05DC-44C9-9E6F-7A80C01479E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71735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042CABFF-97F3-46B0-8E7B-16D0BB6F50E9}" type="datetimeFigureOut">
              <a:rPr lang="en-US" smtClean="0">
                <a:solidFill>
                  <a:prstClr val="black">
                    <a:tint val="75000"/>
                  </a:prstClr>
                </a:solidFill>
              </a:rPr>
              <a:pPr defTabSz="1219170"/>
              <a:t>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4C5837D-05DC-44C9-9E6F-7A80C01479E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594616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6D99A2B-8E55-9AE8-9426-58FD73BD47BF}"/>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A9712640-4B35-ABDC-752C-DBE14D6358A9}"/>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368F1BE1-2E62-7640-E3D7-62CBEFF0523E}"/>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A05C68F2-5D44-409C-9C4B-00E463A274FD}"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63062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85A154-0BAE-C555-3B7E-52AF24B1B303}"/>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483E15BA-26EE-14BB-2EDE-C4C2F6837427}"/>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03306EC7-4C44-FDD1-9699-756F4E77882F}"/>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77BDBE07-A60A-42D6-9872-3B22F21600CC}"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69020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69"/>
            <a:ext cx="11658600" cy="1960033"/>
          </a:xfrm>
        </p:spPr>
        <p:txBody>
          <a:bodyPr/>
          <a:lstStyle/>
          <a:p>
            <a:r>
              <a:rPr lang="en-US"/>
              <a:t>Click to edit Master title style</a:t>
            </a:r>
          </a:p>
        </p:txBody>
      </p:sp>
      <p:sp>
        <p:nvSpPr>
          <p:cNvPr id="3" name="Subtitle 2"/>
          <p:cNvSpPr>
            <a:spLocks noGrp="1"/>
          </p:cNvSpPr>
          <p:nvPr>
            <p:ph type="subTitle" idx="1"/>
          </p:nvPr>
        </p:nvSpPr>
        <p:spPr>
          <a:xfrm>
            <a:off x="2057400" y="5181600"/>
            <a:ext cx="9601200" cy="2336800"/>
          </a:xfrm>
        </p:spPr>
        <p:txBody>
          <a:bodyPr/>
          <a:lstStyle>
            <a:lvl1pPr marL="0" indent="0" algn="ctr">
              <a:buNone/>
              <a:defRPr/>
            </a:lvl1pPr>
            <a:lvl2pPr marL="514350" indent="0" algn="ctr">
              <a:buNone/>
              <a:defRPr/>
            </a:lvl2pPr>
            <a:lvl3pPr marL="1028700" indent="0" algn="ctr">
              <a:buNone/>
              <a:defRPr/>
            </a:lvl3pPr>
            <a:lvl4pPr marL="1543050" indent="0" algn="ctr">
              <a:buNone/>
              <a:defRPr/>
            </a:lvl4pPr>
            <a:lvl5pPr marL="2057400" indent="0" algn="ctr">
              <a:buNone/>
              <a:defRPr/>
            </a:lvl5pPr>
            <a:lvl6pPr marL="2571750" indent="0" algn="ctr">
              <a:buNone/>
              <a:defRPr/>
            </a:lvl6pPr>
            <a:lvl7pPr marL="3086100" indent="0" algn="ctr">
              <a:buNone/>
              <a:defRPr/>
            </a:lvl7pPr>
            <a:lvl8pPr marL="3600450" indent="0" algn="ctr">
              <a:buNone/>
              <a:defRPr/>
            </a:lvl8pPr>
            <a:lvl9pPr marL="41148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FB18F57-4C19-788A-985D-6A033EC5CDB9}"/>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92927344-DF25-6967-0410-B6E77C6AE283}"/>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500B0AF1-D7BB-64F3-322F-3E9399EDF75A}"/>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6A8E9365-3373-478C-B212-097B61E0904C}"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34365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32DBBB-FC58-EA4C-A660-A042542317CF}"/>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61796AF6-BDC2-F33B-877D-F5E9659EF602}"/>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A4801575-9303-8010-177D-335DDF7BAC18}"/>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09C7CA73-7ACD-4BA9-96B4-4D7AF5B44C25}"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28363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EE3F4B-8A7F-C42B-B5D5-7CBDCFCDFE00}"/>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191AAF03-F60E-BBB0-7720-F97BED15FED8}"/>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827A094A-2D0F-77B9-D5CB-3F0B850B35E0}"/>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92FFAE92-E967-4C38-AFC0-4960C813409C}"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6829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1/4/2025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1/4/2025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1/4/2025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496484"/>
            <a:ext cx="116586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714500" y="4802717"/>
            <a:ext cx="10287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0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33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2279653"/>
            <a:ext cx="1183005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935832" y="6119286"/>
            <a:ext cx="1183005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04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45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3.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hyperlink" Target="https://blogs.ed.ac.uk/sustainable-wellness/2020/07/02/keeping-active-indoors/" TargetMode="External"/><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1/4/2025</a:t>
            </a:fld>
            <a:endParaRPr lang="en-US" dirty="0"/>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8E791D8-9B8E-3711-3596-D04C1E16E750}"/>
              </a:ext>
            </a:extLst>
          </p:cNvPr>
          <p:cNvSpPr>
            <a:spLocks noGrp="1" noChangeArrowheads="1"/>
          </p:cNvSpPr>
          <p:nvPr>
            <p:ph type="title"/>
          </p:nvPr>
        </p:nvSpPr>
        <p:spPr bwMode="auto">
          <a:xfrm>
            <a:off x="685800" y="366184"/>
            <a:ext cx="1234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FF876D8-2F57-DC43-B968-CE377C0328DA}"/>
              </a:ext>
            </a:extLst>
          </p:cNvPr>
          <p:cNvSpPr>
            <a:spLocks noGrp="1" noChangeArrowheads="1"/>
          </p:cNvSpPr>
          <p:nvPr>
            <p:ph type="body" idx="1"/>
          </p:nvPr>
        </p:nvSpPr>
        <p:spPr bwMode="auto">
          <a:xfrm>
            <a:off x="685800" y="2133601"/>
            <a:ext cx="12344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A36ABE0-885A-0747-F5CE-F63BB4C5EE16}"/>
              </a:ext>
            </a:extLst>
          </p:cNvPr>
          <p:cNvSpPr>
            <a:spLocks noGrp="1" noChangeArrowheads="1"/>
          </p:cNvSpPr>
          <p:nvPr>
            <p:ph type="dt" sz="half" idx="2"/>
          </p:nvPr>
        </p:nvSpPr>
        <p:spPr bwMode="auto">
          <a:xfrm>
            <a:off x="685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575" b="0">
                <a:latin typeface="Arial" pitchFamily="34" charset="0"/>
                <a:cs typeface="Arial" pitchFamily="34" charset="0"/>
              </a:defRPr>
            </a:lvl1pPr>
          </a:lstStyle>
          <a:p>
            <a:pPr>
              <a:defRPr/>
            </a:pPr>
            <a:endParaRPr lang="en-US"/>
          </a:p>
        </p:txBody>
      </p:sp>
      <p:sp>
        <p:nvSpPr>
          <p:cNvPr id="1029" name="Rectangle 5">
            <a:extLst>
              <a:ext uri="{FF2B5EF4-FFF2-40B4-BE49-F238E27FC236}">
                <a16:creationId xmlns:a16="http://schemas.microsoft.com/office/drawing/2014/main" id="{9071C10B-7503-0BD8-39A6-BF3BE16BEC78}"/>
              </a:ext>
            </a:extLst>
          </p:cNvPr>
          <p:cNvSpPr>
            <a:spLocks noGrp="1" noChangeArrowheads="1"/>
          </p:cNvSpPr>
          <p:nvPr>
            <p:ph type="ftr" sz="quarter" idx="3"/>
          </p:nvPr>
        </p:nvSpPr>
        <p:spPr bwMode="auto">
          <a:xfrm>
            <a:off x="4686300" y="8326967"/>
            <a:ext cx="4343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575" b="0">
                <a:latin typeface="Arial" pitchFamily="34" charset="0"/>
                <a:cs typeface="Arial" pitchFamily="34" charset="0"/>
              </a:defRPr>
            </a:lvl1pPr>
          </a:lstStyle>
          <a:p>
            <a:pPr>
              <a:defRPr/>
            </a:pPr>
            <a:endParaRPr lang="en-US"/>
          </a:p>
        </p:txBody>
      </p:sp>
      <p:sp>
        <p:nvSpPr>
          <p:cNvPr id="1030" name="Rectangle 6">
            <a:extLst>
              <a:ext uri="{FF2B5EF4-FFF2-40B4-BE49-F238E27FC236}">
                <a16:creationId xmlns:a16="http://schemas.microsoft.com/office/drawing/2014/main" id="{76C9407C-0211-7C9A-711B-35C4F50EC2FF}"/>
              </a:ext>
            </a:extLst>
          </p:cNvPr>
          <p:cNvSpPr>
            <a:spLocks noGrp="1" noChangeArrowheads="1"/>
          </p:cNvSpPr>
          <p:nvPr>
            <p:ph type="sldNum" sz="quarter" idx="4"/>
          </p:nvPr>
        </p:nvSpPr>
        <p:spPr bwMode="auto">
          <a:xfrm>
            <a:off x="9829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575" b="0"/>
            </a:lvl1pPr>
          </a:lstStyle>
          <a:p>
            <a:pPr>
              <a:defRPr/>
            </a:pPr>
            <a:fld id="{39DFD052-633A-4095-9CC6-844F32B42798}" type="slidenum">
              <a:rPr lang="en-US" altLang="en-US"/>
              <a:pPr>
                <a:defRPr/>
              </a:pPr>
              <a:t>‹#›</a:t>
            </a:fld>
            <a:endParaRPr lang="en-US" altLang="en-US"/>
          </a:p>
        </p:txBody>
      </p:sp>
    </p:spTree>
    <p:extLst>
      <p:ext uri="{BB962C8B-B14F-4D97-AF65-F5344CB8AC3E}">
        <p14:creationId xmlns:p14="http://schemas.microsoft.com/office/powerpoint/2010/main" val="625985974"/>
      </p:ext>
    </p:extLst>
  </p:cSld>
  <p:clrMap bg1="lt1" tx1="dk1" bg2="lt2" tx2="dk2" accent1="accent1" accent2="accent2" accent3="accent3" accent4="accent4" accent5="accent5" accent6="accent6" hlink="hlink" folHlink="folHlink"/>
  <p:sldLayoutIdLst>
    <p:sldLayoutId id="2147484675" r:id="rId1"/>
    <p:sldLayoutId id="2147484676" r:id="rId2"/>
    <p:sldLayoutId id="2147484677" r:id="rId3"/>
  </p:sldLayoutIdLst>
  <p:txStyles>
    <p:titleStyle>
      <a:lvl1pPr algn="ctr" rtl="0" eaLnBrk="0" fontAlgn="base" hangingPunct="0">
        <a:spcBef>
          <a:spcPct val="0"/>
        </a:spcBef>
        <a:spcAft>
          <a:spcPct val="0"/>
        </a:spcAft>
        <a:defRPr sz="4950">
          <a:solidFill>
            <a:schemeClr val="tx2"/>
          </a:solidFill>
          <a:latin typeface="+mj-lt"/>
          <a:ea typeface="+mj-ea"/>
          <a:cs typeface="+mj-cs"/>
        </a:defRPr>
      </a:lvl1pPr>
      <a:lvl2pPr algn="ctr" rtl="0" eaLnBrk="0" fontAlgn="base" hangingPunct="0">
        <a:spcBef>
          <a:spcPct val="0"/>
        </a:spcBef>
        <a:spcAft>
          <a:spcPct val="0"/>
        </a:spcAft>
        <a:defRPr sz="4950">
          <a:solidFill>
            <a:schemeClr val="tx2"/>
          </a:solidFill>
          <a:latin typeface="Arial" pitchFamily="34" charset="0"/>
          <a:cs typeface="Arial" pitchFamily="34" charset="0"/>
        </a:defRPr>
      </a:lvl2pPr>
      <a:lvl3pPr algn="ctr" rtl="0" eaLnBrk="0" fontAlgn="base" hangingPunct="0">
        <a:spcBef>
          <a:spcPct val="0"/>
        </a:spcBef>
        <a:spcAft>
          <a:spcPct val="0"/>
        </a:spcAft>
        <a:defRPr sz="4950">
          <a:solidFill>
            <a:schemeClr val="tx2"/>
          </a:solidFill>
          <a:latin typeface="Arial" pitchFamily="34" charset="0"/>
          <a:cs typeface="Arial" pitchFamily="34" charset="0"/>
        </a:defRPr>
      </a:lvl3pPr>
      <a:lvl4pPr algn="ctr" rtl="0" eaLnBrk="0" fontAlgn="base" hangingPunct="0">
        <a:spcBef>
          <a:spcPct val="0"/>
        </a:spcBef>
        <a:spcAft>
          <a:spcPct val="0"/>
        </a:spcAft>
        <a:defRPr sz="4950">
          <a:solidFill>
            <a:schemeClr val="tx2"/>
          </a:solidFill>
          <a:latin typeface="Arial" pitchFamily="34" charset="0"/>
          <a:cs typeface="Arial" pitchFamily="34" charset="0"/>
        </a:defRPr>
      </a:lvl4pPr>
      <a:lvl5pPr algn="ctr" rtl="0" eaLnBrk="0" fontAlgn="base" hangingPunct="0">
        <a:spcBef>
          <a:spcPct val="0"/>
        </a:spcBef>
        <a:spcAft>
          <a:spcPct val="0"/>
        </a:spcAft>
        <a:defRPr sz="4950">
          <a:solidFill>
            <a:schemeClr val="tx2"/>
          </a:solidFill>
          <a:latin typeface="Arial" pitchFamily="34" charset="0"/>
          <a:cs typeface="Arial" pitchFamily="34" charset="0"/>
        </a:defRPr>
      </a:lvl5pPr>
      <a:lvl6pPr marL="514350" algn="ctr" rtl="0" fontAlgn="base">
        <a:spcBef>
          <a:spcPct val="0"/>
        </a:spcBef>
        <a:spcAft>
          <a:spcPct val="0"/>
        </a:spcAft>
        <a:defRPr sz="4950">
          <a:solidFill>
            <a:schemeClr val="tx2"/>
          </a:solidFill>
          <a:latin typeface="Arial" pitchFamily="34" charset="0"/>
          <a:cs typeface="Arial" pitchFamily="34" charset="0"/>
        </a:defRPr>
      </a:lvl6pPr>
      <a:lvl7pPr marL="1028700" algn="ctr" rtl="0" fontAlgn="base">
        <a:spcBef>
          <a:spcPct val="0"/>
        </a:spcBef>
        <a:spcAft>
          <a:spcPct val="0"/>
        </a:spcAft>
        <a:defRPr sz="4950">
          <a:solidFill>
            <a:schemeClr val="tx2"/>
          </a:solidFill>
          <a:latin typeface="Arial" pitchFamily="34" charset="0"/>
          <a:cs typeface="Arial" pitchFamily="34" charset="0"/>
        </a:defRPr>
      </a:lvl7pPr>
      <a:lvl8pPr marL="1543050" algn="ctr" rtl="0" fontAlgn="base">
        <a:spcBef>
          <a:spcPct val="0"/>
        </a:spcBef>
        <a:spcAft>
          <a:spcPct val="0"/>
        </a:spcAft>
        <a:defRPr sz="4950">
          <a:solidFill>
            <a:schemeClr val="tx2"/>
          </a:solidFill>
          <a:latin typeface="Arial" pitchFamily="34" charset="0"/>
          <a:cs typeface="Arial" pitchFamily="34" charset="0"/>
        </a:defRPr>
      </a:lvl8pPr>
      <a:lvl9pPr marL="2057400" algn="ctr" rtl="0" fontAlgn="base">
        <a:spcBef>
          <a:spcPct val="0"/>
        </a:spcBef>
        <a:spcAft>
          <a:spcPct val="0"/>
        </a:spcAft>
        <a:defRPr sz="4950">
          <a:solidFill>
            <a:schemeClr val="tx2"/>
          </a:solidFill>
          <a:latin typeface="Arial" pitchFamily="34" charset="0"/>
          <a:cs typeface="Arial" pitchFamily="34" charset="0"/>
        </a:defRPr>
      </a:lvl9pPr>
    </p:titleStyle>
    <p:bodyStyle>
      <a:lvl1pPr marL="385763" indent="-385763" algn="l" rtl="0" eaLnBrk="0" fontAlgn="base" hangingPunct="0">
        <a:spcBef>
          <a:spcPct val="20000"/>
        </a:spcBef>
        <a:spcAft>
          <a:spcPct val="0"/>
        </a:spcAft>
        <a:buChar char="•"/>
        <a:defRPr sz="3600">
          <a:solidFill>
            <a:schemeClr val="tx1"/>
          </a:solidFill>
          <a:latin typeface="+mn-lt"/>
          <a:ea typeface="+mn-ea"/>
          <a:cs typeface="+mn-cs"/>
        </a:defRPr>
      </a:lvl1pPr>
      <a:lvl2pPr marL="835819" indent="-321469" algn="l" rtl="0" eaLnBrk="0" fontAlgn="base" hangingPunct="0">
        <a:spcBef>
          <a:spcPct val="20000"/>
        </a:spcBef>
        <a:spcAft>
          <a:spcPct val="0"/>
        </a:spcAft>
        <a:buChar char="–"/>
        <a:defRPr sz="3150">
          <a:solidFill>
            <a:schemeClr val="tx1"/>
          </a:solidFill>
          <a:latin typeface="+mn-lt"/>
          <a:cs typeface="+mn-cs"/>
        </a:defRPr>
      </a:lvl2pPr>
      <a:lvl3pPr marL="1285875" indent="-257175" algn="l" rtl="0" eaLnBrk="0" fontAlgn="base" hangingPunct="0">
        <a:spcBef>
          <a:spcPct val="20000"/>
        </a:spcBef>
        <a:spcAft>
          <a:spcPct val="0"/>
        </a:spcAft>
        <a:buChar char="•"/>
        <a:defRPr sz="2700">
          <a:solidFill>
            <a:schemeClr val="tx1"/>
          </a:solidFill>
          <a:latin typeface="+mn-lt"/>
          <a:cs typeface="+mn-cs"/>
        </a:defRPr>
      </a:lvl3pPr>
      <a:lvl4pPr marL="1800225" indent="-257175" algn="l" rtl="0" eaLnBrk="0" fontAlgn="base" hangingPunct="0">
        <a:spcBef>
          <a:spcPct val="20000"/>
        </a:spcBef>
        <a:spcAft>
          <a:spcPct val="0"/>
        </a:spcAft>
        <a:buChar char="–"/>
        <a:defRPr sz="2250">
          <a:solidFill>
            <a:schemeClr val="tx1"/>
          </a:solidFill>
          <a:latin typeface="+mn-lt"/>
          <a:cs typeface="+mn-cs"/>
        </a:defRPr>
      </a:lvl4pPr>
      <a:lvl5pPr marL="2314575" indent="-257175" algn="l" rtl="0" eaLnBrk="0" fontAlgn="base" hangingPunct="0">
        <a:spcBef>
          <a:spcPct val="20000"/>
        </a:spcBef>
        <a:spcAft>
          <a:spcPct val="0"/>
        </a:spcAft>
        <a:buChar char="»"/>
        <a:defRPr sz="2250">
          <a:solidFill>
            <a:schemeClr val="tx1"/>
          </a:solidFill>
          <a:latin typeface="+mn-lt"/>
          <a:cs typeface="+mn-cs"/>
        </a:defRPr>
      </a:lvl5pPr>
      <a:lvl6pPr marL="2828925" indent="-257175" algn="l" rtl="0" fontAlgn="base">
        <a:spcBef>
          <a:spcPct val="20000"/>
        </a:spcBef>
        <a:spcAft>
          <a:spcPct val="0"/>
        </a:spcAft>
        <a:buChar char="»"/>
        <a:defRPr sz="2250">
          <a:solidFill>
            <a:schemeClr val="tx1"/>
          </a:solidFill>
          <a:latin typeface="+mn-lt"/>
          <a:cs typeface="+mn-cs"/>
        </a:defRPr>
      </a:lvl6pPr>
      <a:lvl7pPr marL="3343275" indent="-257175" algn="l" rtl="0" fontAlgn="base">
        <a:spcBef>
          <a:spcPct val="20000"/>
        </a:spcBef>
        <a:spcAft>
          <a:spcPct val="0"/>
        </a:spcAft>
        <a:buChar char="»"/>
        <a:defRPr sz="2250">
          <a:solidFill>
            <a:schemeClr val="tx1"/>
          </a:solidFill>
          <a:latin typeface="+mn-lt"/>
          <a:cs typeface="+mn-cs"/>
        </a:defRPr>
      </a:lvl7pPr>
      <a:lvl8pPr marL="3857625" indent="-257175" algn="l" rtl="0" fontAlgn="base">
        <a:spcBef>
          <a:spcPct val="20000"/>
        </a:spcBef>
        <a:spcAft>
          <a:spcPct val="0"/>
        </a:spcAft>
        <a:buChar char="»"/>
        <a:defRPr sz="2250">
          <a:solidFill>
            <a:schemeClr val="tx1"/>
          </a:solidFill>
          <a:latin typeface="+mn-lt"/>
          <a:cs typeface="+mn-cs"/>
        </a:defRPr>
      </a:lvl8pPr>
      <a:lvl9pPr marL="4371975" indent="-257175" algn="l" rtl="0" fontAlgn="base">
        <a:spcBef>
          <a:spcPct val="20000"/>
        </a:spcBef>
        <a:spcAft>
          <a:spcPct val="0"/>
        </a:spcAft>
        <a:buChar char="»"/>
        <a:defRPr sz="2250">
          <a:solidFill>
            <a:schemeClr val="tx1"/>
          </a:solidFill>
          <a:latin typeface="+mn-lt"/>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fontAlgn="auto">
              <a:spcBef>
                <a:spcPts val="0"/>
              </a:spcBef>
              <a:spcAft>
                <a:spcPts val="0"/>
              </a:spcAft>
              <a:defRPr sz="1350">
                <a:solidFill>
                  <a:prstClr val="black">
                    <a:tint val="75000"/>
                  </a:prstClr>
                </a:solidFill>
                <a:latin typeface="Calibri"/>
                <a:ea typeface="+mn-ea"/>
                <a:cs typeface="+mn-cs"/>
              </a:defRPr>
            </a:lvl1pPr>
          </a:lstStyle>
          <a:p>
            <a:pPr defTabSz="1028700">
              <a:defRPr/>
            </a:pPr>
            <a:fld id="{7F6F31B6-C839-4C65-BC16-623824C7E51B}" type="datetimeFigureOut">
              <a:rPr lang="en-US" smtClean="0"/>
              <a:pPr defTabSz="1028700">
                <a:defRPr/>
              </a:pPr>
              <a:t>1/4/2025</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fontAlgn="auto">
              <a:spcBef>
                <a:spcPts val="0"/>
              </a:spcBef>
              <a:spcAft>
                <a:spcPts val="0"/>
              </a:spcAft>
              <a:defRPr sz="1350">
                <a:solidFill>
                  <a:prstClr val="black">
                    <a:tint val="75000"/>
                  </a:prstClr>
                </a:solidFill>
                <a:latin typeface="Calibri"/>
                <a:ea typeface="+mn-ea"/>
                <a:cs typeface="+mn-cs"/>
              </a:defRPr>
            </a:lvl1pPr>
          </a:lstStyle>
          <a:p>
            <a:pPr defTabSz="1028700">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fontAlgn="auto">
              <a:spcBef>
                <a:spcPts val="0"/>
              </a:spcBef>
              <a:spcAft>
                <a:spcPts val="0"/>
              </a:spcAft>
              <a:defRPr sz="1350">
                <a:solidFill>
                  <a:prstClr val="black">
                    <a:tint val="75000"/>
                  </a:prstClr>
                </a:solidFill>
                <a:latin typeface="Calibri"/>
                <a:ea typeface="+mn-ea"/>
                <a:cs typeface="+mn-cs"/>
              </a:defRPr>
            </a:lvl1pPr>
          </a:lstStyle>
          <a:p>
            <a:pPr defTabSz="1028700">
              <a:defRPr/>
            </a:pPr>
            <a:fld id="{D55A7A56-39C3-40AE-81BB-EA9DE2EB8423}" type="slidenum">
              <a:rPr lang="en-US" smtClean="0"/>
              <a:pPr defTabSz="10287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1/4/2025</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auto">
              <a:spcBef>
                <a:spcPts val="0"/>
              </a:spcBef>
              <a:spcAft>
                <a:spcPts val="0"/>
              </a:spcAft>
              <a:defRPr sz="668">
                <a:solidFill>
                  <a:prstClr val="black">
                    <a:tint val="75000"/>
                  </a:prstClr>
                </a:solidFill>
                <a:latin typeface="Calibri"/>
                <a:ea typeface="+mn-ea"/>
                <a:cs typeface="+mn-cs"/>
              </a:defRPr>
            </a:lvl1pPr>
          </a:lstStyle>
          <a:p>
            <a:pPr>
              <a:defRPr/>
            </a:pPr>
            <a:fld id="{7F6F31B6-C839-4C65-BC16-623824C7E51B}" type="datetimeFigureOut">
              <a:rPr lang="en-US" smtClean="0"/>
              <a:pPr>
                <a:defRPr/>
              </a:pPr>
              <a:t>1/4/2025</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auto">
              <a:spcBef>
                <a:spcPts val="0"/>
              </a:spcBef>
              <a:spcAft>
                <a:spcPts val="0"/>
              </a:spcAft>
              <a:defRPr sz="668">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auto">
              <a:spcBef>
                <a:spcPts val="0"/>
              </a:spcBef>
              <a:spcAft>
                <a:spcPts val="0"/>
              </a:spcAft>
              <a:defRPr sz="668">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6"/>
            <a:ext cx="1183005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8475136"/>
            <a:ext cx="30861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1/4/2025</a:t>
            </a:fld>
            <a:endParaRPr lang="en-US" dirty="0"/>
          </a:p>
        </p:txBody>
      </p:sp>
      <p:sp>
        <p:nvSpPr>
          <p:cNvPr id="5" name="Footer Placeholder 4"/>
          <p:cNvSpPr>
            <a:spLocks noGrp="1"/>
          </p:cNvSpPr>
          <p:nvPr>
            <p:ph type="ftr" sz="quarter" idx="3"/>
          </p:nvPr>
        </p:nvSpPr>
        <p:spPr>
          <a:xfrm>
            <a:off x="4543425" y="8475136"/>
            <a:ext cx="462915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686925" y="8475136"/>
            <a:ext cx="30861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extLst>
      <p:ext uri="{BB962C8B-B14F-4D97-AF65-F5344CB8AC3E}">
        <p14:creationId xmlns:p14="http://schemas.microsoft.com/office/powerpoint/2010/main" val="543426165"/>
      </p:ext>
    </p:extLst>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30000"/>
            <a:lum/>
            <a:extLst>
              <a:ext uri="{837473B0-CC2E-450A-ABE3-18F120FF3D39}">
                <a1611:picAttrSrcUrl xmlns:a1611="http://schemas.microsoft.com/office/drawing/2016/11/main" r:id="rId5"/>
              </a:ext>
            </a:extLst>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3B42ED-4BB4-11F9-4815-1BF9F7A0D166}"/>
              </a:ext>
            </a:extLst>
          </p:cNvPr>
          <p:cNvSpPr>
            <a:spLocks noGrp="1"/>
          </p:cNvSpPr>
          <p:nvPr>
            <p:ph type="title"/>
          </p:nvPr>
        </p:nvSpPr>
        <p:spPr>
          <a:xfrm>
            <a:off x="942975" y="486834"/>
            <a:ext cx="1183005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DE86E6-72E5-5EFD-48FE-F1F9F0290636}"/>
              </a:ext>
            </a:extLst>
          </p:cNvPr>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DDC0AD-FEFE-0983-6B95-A676FDF5CEA2}"/>
              </a:ext>
            </a:extLst>
          </p:cNvPr>
          <p:cNvSpPr>
            <a:spLocks noGrp="1"/>
          </p:cNvSpPr>
          <p:nvPr>
            <p:ph type="dt" sz="half" idx="2"/>
          </p:nvPr>
        </p:nvSpPr>
        <p:spPr>
          <a:xfrm>
            <a:off x="942975" y="8475134"/>
            <a:ext cx="3086100" cy="486833"/>
          </a:xfrm>
          <a:prstGeom prst="rect">
            <a:avLst/>
          </a:prstGeom>
        </p:spPr>
        <p:txBody>
          <a:bodyPr vert="horz" lIns="91440" tIns="45720" rIns="91440" bIns="45720" rtlCol="0" anchor="ctr"/>
          <a:lstStyle>
            <a:lvl1pPr algn="l">
              <a:defRPr sz="1350">
                <a:solidFill>
                  <a:schemeClr val="tx1">
                    <a:tint val="82000"/>
                  </a:schemeClr>
                </a:solidFill>
              </a:defRPr>
            </a:lvl1pPr>
          </a:lstStyle>
          <a:p>
            <a:fld id="{392BA864-B8FD-4A8B-8460-2C898D25FC9C}" type="datetimeFigureOut">
              <a:rPr lang="en-US" smtClean="0"/>
              <a:t>1/4/2025</a:t>
            </a:fld>
            <a:endParaRPr lang="en-US"/>
          </a:p>
        </p:txBody>
      </p:sp>
      <p:sp>
        <p:nvSpPr>
          <p:cNvPr id="5" name="Footer Placeholder 4">
            <a:extLst>
              <a:ext uri="{FF2B5EF4-FFF2-40B4-BE49-F238E27FC236}">
                <a16:creationId xmlns:a16="http://schemas.microsoft.com/office/drawing/2014/main" id="{5D2D7F26-C780-068D-0D20-5B735CD8956C}"/>
              </a:ext>
            </a:extLst>
          </p:cNvPr>
          <p:cNvSpPr>
            <a:spLocks noGrp="1"/>
          </p:cNvSpPr>
          <p:nvPr>
            <p:ph type="ftr" sz="quarter" idx="3"/>
          </p:nvPr>
        </p:nvSpPr>
        <p:spPr>
          <a:xfrm>
            <a:off x="4543425" y="8475134"/>
            <a:ext cx="4629150" cy="486833"/>
          </a:xfrm>
          <a:prstGeom prst="rect">
            <a:avLst/>
          </a:prstGeom>
        </p:spPr>
        <p:txBody>
          <a:bodyPr vert="horz" lIns="91440" tIns="45720" rIns="91440" bIns="45720" rtlCol="0" anchor="ctr"/>
          <a:lstStyle>
            <a:lvl1pPr algn="ctr">
              <a:defRPr sz="135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1B96D1C-924A-654F-0C21-977E9A70BC15}"/>
              </a:ext>
            </a:extLst>
          </p:cNvPr>
          <p:cNvSpPr>
            <a:spLocks noGrp="1"/>
          </p:cNvSpPr>
          <p:nvPr>
            <p:ph type="sldNum" sz="quarter" idx="4"/>
          </p:nvPr>
        </p:nvSpPr>
        <p:spPr>
          <a:xfrm>
            <a:off x="9686925" y="8475134"/>
            <a:ext cx="3086100" cy="486833"/>
          </a:xfrm>
          <a:prstGeom prst="rect">
            <a:avLst/>
          </a:prstGeom>
        </p:spPr>
        <p:txBody>
          <a:bodyPr vert="horz" lIns="91440" tIns="45720" rIns="91440" bIns="45720" rtlCol="0" anchor="ctr"/>
          <a:lstStyle>
            <a:lvl1pPr algn="r">
              <a:defRPr sz="1350">
                <a:solidFill>
                  <a:schemeClr val="tx1">
                    <a:tint val="82000"/>
                  </a:schemeClr>
                </a:solidFill>
              </a:defRPr>
            </a:lvl1pPr>
          </a:lstStyle>
          <a:p>
            <a:fld id="{C22CD474-1715-46C7-B4BC-4E07F6FDC2B7}" type="slidenum">
              <a:rPr lang="en-US" smtClean="0"/>
              <a:t>‹#›</a:t>
            </a:fld>
            <a:endParaRPr lang="en-US"/>
          </a:p>
        </p:txBody>
      </p:sp>
    </p:spTree>
    <p:extLst>
      <p:ext uri="{BB962C8B-B14F-4D97-AF65-F5344CB8AC3E}">
        <p14:creationId xmlns:p14="http://schemas.microsoft.com/office/powerpoint/2010/main" val="2234936511"/>
      </p:ext>
    </p:extLst>
  </p:cSld>
  <p:clrMap bg1="lt1" tx1="dk1" bg2="lt2" tx2="dk2" accent1="accent1" accent2="accent2" accent3="accent3" accent4="accent4" accent5="accent5" accent6="accent6" hlink="hlink" folHlink="folHlink"/>
  <p:sldLayoutIdLst>
    <p:sldLayoutId id="2147484664" r:id="rId1"/>
    <p:sldLayoutId id="2147484665" r:id="rId2"/>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919CCC-A3DC-7685-A761-590E8A4C87A9}"/>
              </a:ext>
            </a:extLst>
          </p:cNvPr>
          <p:cNvSpPr>
            <a:spLocks noGrp="1"/>
          </p:cNvSpPr>
          <p:nvPr>
            <p:ph type="title"/>
          </p:nvPr>
        </p:nvSpPr>
        <p:spPr>
          <a:xfrm>
            <a:off x="942975" y="486834"/>
            <a:ext cx="1183005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0A6693-7511-934A-3C70-EFDA1F8C3DAB}"/>
              </a:ext>
            </a:extLst>
          </p:cNvPr>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3AF17-CB60-FB03-C590-A40EAD251207}"/>
              </a:ext>
            </a:extLst>
          </p:cNvPr>
          <p:cNvSpPr>
            <a:spLocks noGrp="1"/>
          </p:cNvSpPr>
          <p:nvPr>
            <p:ph type="dt" sz="half" idx="2"/>
          </p:nvPr>
        </p:nvSpPr>
        <p:spPr>
          <a:xfrm>
            <a:off x="942975" y="8475134"/>
            <a:ext cx="3086100" cy="486833"/>
          </a:xfrm>
          <a:prstGeom prst="rect">
            <a:avLst/>
          </a:prstGeom>
        </p:spPr>
        <p:txBody>
          <a:bodyPr vert="horz" lIns="91440" tIns="45720" rIns="91440" bIns="45720" rtlCol="0" anchor="ctr"/>
          <a:lstStyle>
            <a:lvl1pPr algn="l">
              <a:defRPr sz="1350">
                <a:solidFill>
                  <a:schemeClr val="tx1">
                    <a:tint val="82000"/>
                  </a:schemeClr>
                </a:solidFill>
              </a:defRPr>
            </a:lvl1pPr>
          </a:lstStyle>
          <a:p>
            <a:fld id="{1165D723-4CCB-4455-914A-C5994704DCF2}" type="datetimeFigureOut">
              <a:rPr lang="en-US" smtClean="0"/>
              <a:t>1/4/2025</a:t>
            </a:fld>
            <a:endParaRPr lang="en-US"/>
          </a:p>
        </p:txBody>
      </p:sp>
      <p:sp>
        <p:nvSpPr>
          <p:cNvPr id="5" name="Footer Placeholder 4">
            <a:extLst>
              <a:ext uri="{FF2B5EF4-FFF2-40B4-BE49-F238E27FC236}">
                <a16:creationId xmlns:a16="http://schemas.microsoft.com/office/drawing/2014/main" id="{B21168C4-1D23-F8E8-208F-8E270C542DC7}"/>
              </a:ext>
            </a:extLst>
          </p:cNvPr>
          <p:cNvSpPr>
            <a:spLocks noGrp="1"/>
          </p:cNvSpPr>
          <p:nvPr>
            <p:ph type="ftr" sz="quarter" idx="3"/>
          </p:nvPr>
        </p:nvSpPr>
        <p:spPr>
          <a:xfrm>
            <a:off x="4543425" y="8475134"/>
            <a:ext cx="4629150" cy="486833"/>
          </a:xfrm>
          <a:prstGeom prst="rect">
            <a:avLst/>
          </a:prstGeom>
        </p:spPr>
        <p:txBody>
          <a:bodyPr vert="horz" lIns="91440" tIns="45720" rIns="91440" bIns="45720" rtlCol="0" anchor="ctr"/>
          <a:lstStyle>
            <a:lvl1pPr algn="ctr">
              <a:defRPr sz="135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34266B5-41CE-CDF6-7044-F8A1A2E49121}"/>
              </a:ext>
            </a:extLst>
          </p:cNvPr>
          <p:cNvSpPr>
            <a:spLocks noGrp="1"/>
          </p:cNvSpPr>
          <p:nvPr>
            <p:ph type="sldNum" sz="quarter" idx="4"/>
          </p:nvPr>
        </p:nvSpPr>
        <p:spPr>
          <a:xfrm>
            <a:off x="9686925" y="8475134"/>
            <a:ext cx="3086100" cy="486833"/>
          </a:xfrm>
          <a:prstGeom prst="rect">
            <a:avLst/>
          </a:prstGeom>
        </p:spPr>
        <p:txBody>
          <a:bodyPr vert="horz" lIns="91440" tIns="45720" rIns="91440" bIns="45720" rtlCol="0" anchor="ctr"/>
          <a:lstStyle>
            <a:lvl1pPr algn="r">
              <a:defRPr sz="1350">
                <a:solidFill>
                  <a:schemeClr val="tx1">
                    <a:tint val="82000"/>
                  </a:schemeClr>
                </a:solidFill>
              </a:defRPr>
            </a:lvl1pPr>
          </a:lstStyle>
          <a:p>
            <a:fld id="{0DE85D02-924C-4C08-8547-731A30081E7A}" type="slidenum">
              <a:rPr lang="en-US" smtClean="0"/>
              <a:t>‹#›</a:t>
            </a:fld>
            <a:endParaRPr lang="en-US"/>
          </a:p>
        </p:txBody>
      </p:sp>
    </p:spTree>
    <p:extLst>
      <p:ext uri="{BB962C8B-B14F-4D97-AF65-F5344CB8AC3E}">
        <p14:creationId xmlns:p14="http://schemas.microsoft.com/office/powerpoint/2010/main" val="3098225746"/>
      </p:ext>
    </p:extLst>
  </p:cSld>
  <p:clrMap bg1="lt1" tx1="dk1" bg2="lt2" tx2="dk2" accent1="accent1" accent2="accent2" accent3="accent3" accent4="accent4" accent5="accent5" accent6="accent6" hlink="hlink" folHlink="folHlink"/>
  <p:sldLayoutIdLst>
    <p:sldLayoutId id="2147484667" r:id="rId1"/>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042CABFF-97F3-46B0-8E7B-16D0BB6F50E9}" type="datetimeFigureOut">
              <a:rPr lang="en-US" smtClean="0"/>
              <a:t>1/4/2025</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4C5837D-05DC-44C9-9E6F-7A80C01479E7}" type="slidenum">
              <a:rPr lang="en-US" smtClean="0"/>
              <a:t>‹#›</a:t>
            </a:fld>
            <a:endParaRPr lang="en-US"/>
          </a:p>
        </p:txBody>
      </p:sp>
    </p:spTree>
    <p:extLst>
      <p:ext uri="{BB962C8B-B14F-4D97-AF65-F5344CB8AC3E}">
        <p14:creationId xmlns:p14="http://schemas.microsoft.com/office/powerpoint/2010/main" val="865696337"/>
      </p:ext>
    </p:extLst>
  </p:cSld>
  <p:clrMap bg1="lt1" tx1="dk1" bg2="lt2" tx2="dk2" accent1="accent1" accent2="accent2" accent3="accent3" accent4="accent4" accent5="accent5" accent6="accent6" hlink="hlink" folHlink="folHlink"/>
  <p:sldLayoutIdLst>
    <p:sldLayoutId id="2147484669" r:id="rId1"/>
    <p:sldLayoutId id="2147484670"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959516E-BFB7-B204-F3D5-3A15110FFBE8}"/>
              </a:ext>
            </a:extLst>
          </p:cNvPr>
          <p:cNvSpPr>
            <a:spLocks noGrp="1" noChangeArrowheads="1"/>
          </p:cNvSpPr>
          <p:nvPr>
            <p:ph type="title"/>
          </p:nvPr>
        </p:nvSpPr>
        <p:spPr bwMode="auto">
          <a:xfrm>
            <a:off x="685800" y="366184"/>
            <a:ext cx="1234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29D6EC8-5F14-ADA2-CE02-D1970ABF3DC1}"/>
              </a:ext>
            </a:extLst>
          </p:cNvPr>
          <p:cNvSpPr>
            <a:spLocks noGrp="1" noChangeArrowheads="1"/>
          </p:cNvSpPr>
          <p:nvPr>
            <p:ph type="body" idx="1"/>
          </p:nvPr>
        </p:nvSpPr>
        <p:spPr bwMode="auto">
          <a:xfrm>
            <a:off x="685800" y="2133601"/>
            <a:ext cx="12344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A80C38-B451-FB9D-B5BF-8DF66826975C}"/>
              </a:ext>
            </a:extLst>
          </p:cNvPr>
          <p:cNvSpPr>
            <a:spLocks noGrp="1" noChangeArrowheads="1"/>
          </p:cNvSpPr>
          <p:nvPr>
            <p:ph type="dt" sz="half" idx="2"/>
          </p:nvPr>
        </p:nvSpPr>
        <p:spPr bwMode="auto">
          <a:xfrm>
            <a:off x="685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AB435DAC-0E2F-E959-EF2A-E0DE01F2BA2C}"/>
              </a:ext>
            </a:extLst>
          </p:cNvPr>
          <p:cNvSpPr>
            <a:spLocks noGrp="1" noChangeArrowheads="1"/>
          </p:cNvSpPr>
          <p:nvPr>
            <p:ph type="ftr" sz="quarter" idx="3"/>
          </p:nvPr>
        </p:nvSpPr>
        <p:spPr bwMode="auto">
          <a:xfrm>
            <a:off x="4686300" y="8326967"/>
            <a:ext cx="4343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992FE1BA-193B-466F-A2A3-11495D142105}"/>
              </a:ext>
            </a:extLst>
          </p:cNvPr>
          <p:cNvSpPr>
            <a:spLocks noGrp="1" noChangeArrowheads="1"/>
          </p:cNvSpPr>
          <p:nvPr>
            <p:ph type="sldNum" sz="quarter" idx="4"/>
          </p:nvPr>
        </p:nvSpPr>
        <p:spPr bwMode="auto">
          <a:xfrm>
            <a:off x="9829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smtClean="0"/>
            </a:lvl1pPr>
          </a:lstStyle>
          <a:p>
            <a:pPr>
              <a:defRPr/>
            </a:pPr>
            <a:fld id="{92267A08-B850-4669-9569-50F4BDC6CA9C}" type="slidenum">
              <a:rPr lang="en-US" altLang="en-US"/>
              <a:pPr>
                <a:defRPr/>
              </a:pPr>
              <a:t>‹#›</a:t>
            </a:fld>
            <a:endParaRPr lang="en-US" altLang="en-US"/>
          </a:p>
        </p:txBody>
      </p:sp>
    </p:spTree>
    <p:extLst>
      <p:ext uri="{BB962C8B-B14F-4D97-AF65-F5344CB8AC3E}">
        <p14:creationId xmlns:p14="http://schemas.microsoft.com/office/powerpoint/2010/main" val="4176065003"/>
      </p:ext>
    </p:extLst>
  </p:cSld>
  <p:clrMap bg1="lt1" tx1="dk1" bg2="lt2" tx2="dk2" accent1="accent1" accent2="accent2" accent3="accent3" accent4="accent4" accent5="accent5" accent6="accent6" hlink="hlink" folHlink="folHlink"/>
  <p:sldLayoutIdLst>
    <p:sldLayoutId id="2147484672" r:id="rId1"/>
    <p:sldLayoutId id="2147484673" r:id="rId2"/>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cs typeface="Arial" charset="0"/>
        </a:defRPr>
      </a:lvl2pPr>
      <a:lvl3pPr algn="ctr" rtl="0" eaLnBrk="0" fontAlgn="base" hangingPunct="0">
        <a:spcBef>
          <a:spcPct val="0"/>
        </a:spcBef>
        <a:spcAft>
          <a:spcPct val="0"/>
        </a:spcAft>
        <a:defRPr sz="5867">
          <a:solidFill>
            <a:schemeClr val="tx2"/>
          </a:solidFill>
          <a:latin typeface="Arial" charset="0"/>
          <a:cs typeface="Arial" charset="0"/>
        </a:defRPr>
      </a:lvl3pPr>
      <a:lvl4pPr algn="ctr" rtl="0" eaLnBrk="0" fontAlgn="base" hangingPunct="0">
        <a:spcBef>
          <a:spcPct val="0"/>
        </a:spcBef>
        <a:spcAft>
          <a:spcPct val="0"/>
        </a:spcAft>
        <a:defRPr sz="5867">
          <a:solidFill>
            <a:schemeClr val="tx2"/>
          </a:solidFill>
          <a:latin typeface="Arial" charset="0"/>
          <a:cs typeface="Arial" charset="0"/>
        </a:defRPr>
      </a:lvl4pPr>
      <a:lvl5pPr algn="ctr" rtl="0" eaLnBrk="0" fontAlgn="base" hangingPunct="0">
        <a:spcBef>
          <a:spcPct val="0"/>
        </a:spcBef>
        <a:spcAft>
          <a:spcPct val="0"/>
        </a:spcAft>
        <a:defRPr sz="5867">
          <a:solidFill>
            <a:schemeClr val="tx2"/>
          </a:solidFill>
          <a:latin typeface="Arial" charset="0"/>
          <a:cs typeface="Arial" charset="0"/>
        </a:defRPr>
      </a:lvl5pPr>
      <a:lvl6pPr marL="609585" algn="ctr" rtl="0" fontAlgn="base">
        <a:spcBef>
          <a:spcPct val="0"/>
        </a:spcBef>
        <a:spcAft>
          <a:spcPct val="0"/>
        </a:spcAft>
        <a:defRPr sz="5867">
          <a:solidFill>
            <a:schemeClr val="tx2"/>
          </a:solidFill>
          <a:latin typeface="Arial" charset="0"/>
          <a:cs typeface="Arial" charset="0"/>
        </a:defRPr>
      </a:lvl6pPr>
      <a:lvl7pPr marL="1219170" algn="ctr" rtl="0" fontAlgn="base">
        <a:spcBef>
          <a:spcPct val="0"/>
        </a:spcBef>
        <a:spcAft>
          <a:spcPct val="0"/>
        </a:spcAft>
        <a:defRPr sz="5867">
          <a:solidFill>
            <a:schemeClr val="tx2"/>
          </a:solidFill>
          <a:latin typeface="Arial" charset="0"/>
          <a:cs typeface="Arial" charset="0"/>
        </a:defRPr>
      </a:lvl7pPr>
      <a:lvl8pPr marL="1828754" algn="ctr" rtl="0" fontAlgn="base">
        <a:spcBef>
          <a:spcPct val="0"/>
        </a:spcBef>
        <a:spcAft>
          <a:spcPct val="0"/>
        </a:spcAft>
        <a:defRPr sz="5867">
          <a:solidFill>
            <a:schemeClr val="tx2"/>
          </a:solidFill>
          <a:latin typeface="Arial" charset="0"/>
          <a:cs typeface="Arial" charset="0"/>
        </a:defRPr>
      </a:lvl8pPr>
      <a:lvl9pPr marL="2438339" algn="ctr" rtl="0" fontAlgn="base">
        <a:spcBef>
          <a:spcPct val="0"/>
        </a:spcBef>
        <a:spcAft>
          <a:spcPct val="0"/>
        </a:spcAft>
        <a:defRPr sz="5867">
          <a:solidFill>
            <a:schemeClr val="tx2"/>
          </a:solidFill>
          <a:latin typeface="Arial" charset="0"/>
          <a:cs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cs typeface="+mn-cs"/>
        </a:defRPr>
      </a:lvl2pPr>
      <a:lvl3pPr marL="1523962" indent="-304792" algn="l" rtl="0" eaLnBrk="0" fontAlgn="base" hangingPunct="0">
        <a:spcBef>
          <a:spcPct val="20000"/>
        </a:spcBef>
        <a:spcAft>
          <a:spcPct val="0"/>
        </a:spcAft>
        <a:buChar char="•"/>
        <a:defRPr sz="3200">
          <a:solidFill>
            <a:schemeClr val="tx1"/>
          </a:solidFill>
          <a:latin typeface="+mn-lt"/>
          <a:cs typeface="+mn-cs"/>
        </a:defRPr>
      </a:lvl3pPr>
      <a:lvl4pPr marL="2133547" indent="-304792" algn="l" rtl="0" eaLnBrk="0" fontAlgn="base" hangingPunct="0">
        <a:spcBef>
          <a:spcPct val="20000"/>
        </a:spcBef>
        <a:spcAft>
          <a:spcPct val="0"/>
        </a:spcAft>
        <a:buChar char="–"/>
        <a:defRPr sz="2667">
          <a:solidFill>
            <a:schemeClr val="tx1"/>
          </a:solidFill>
          <a:latin typeface="+mn-lt"/>
          <a:cs typeface="+mn-cs"/>
        </a:defRPr>
      </a:lvl4pPr>
      <a:lvl5pPr marL="2743131" indent="-304792" algn="l" rtl="0" eaLnBrk="0" fontAlgn="base" hangingPunct="0">
        <a:spcBef>
          <a:spcPct val="20000"/>
        </a:spcBef>
        <a:spcAft>
          <a:spcPct val="0"/>
        </a:spcAft>
        <a:buChar char="»"/>
        <a:defRPr sz="2667">
          <a:solidFill>
            <a:schemeClr val="tx1"/>
          </a:solidFill>
          <a:latin typeface="+mn-lt"/>
          <a:cs typeface="+mn-cs"/>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de/chor-evangelium-menschen-gruppe-309051/"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pxhere.com/en/photo/1101321" TargetMode="External"/><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651867"/>
            <a:ext cx="10972800" cy="7777758"/>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132BE-6114-8BFB-1D05-3C483E42DC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0FA38B-2DE5-8A63-7C3A-23171B761F27}"/>
              </a:ext>
            </a:extLst>
          </p:cNvPr>
          <p:cNvSpPr>
            <a:spLocks noGrp="1"/>
          </p:cNvSpPr>
          <p:nvPr>
            <p:ph type="title"/>
          </p:nvPr>
        </p:nvSpPr>
        <p:spPr>
          <a:xfrm>
            <a:off x="942975" y="1125141"/>
            <a:ext cx="11830050" cy="6822965"/>
          </a:xfrm>
        </p:spPr>
        <p:txBody>
          <a:bodyPr>
            <a:normAutofit/>
          </a:bodyPr>
          <a:lstStyle/>
          <a:p>
            <a:pPr algn="ctr"/>
            <a:r>
              <a:rPr lang="en-US" sz="6750" b="1" dirty="0"/>
              <a:t>Oh there’s sunshine,</a:t>
            </a:r>
            <a:br>
              <a:rPr lang="en-US" sz="6750" b="1" dirty="0"/>
            </a:br>
            <a:r>
              <a:rPr lang="en-US" sz="6750" b="1" dirty="0"/>
              <a:t>blessed sunshine,</a:t>
            </a:r>
            <a:br>
              <a:rPr lang="en-US" sz="6750" b="1" dirty="0"/>
            </a:br>
            <a:r>
              <a:rPr lang="en-US" sz="6750" b="1" dirty="0"/>
              <a:t>When the peaceful, happy moments roll,</a:t>
            </a:r>
            <a:br>
              <a:rPr lang="en-US" sz="6750" b="1" dirty="0"/>
            </a:br>
            <a:r>
              <a:rPr lang="en-US" sz="6750" b="1" dirty="0"/>
              <a:t>When Jesus shows His smiling face,</a:t>
            </a:r>
            <a:br>
              <a:rPr lang="en-US" sz="6750" b="1" dirty="0"/>
            </a:br>
            <a:r>
              <a:rPr lang="en-US" sz="6750" b="1" dirty="0"/>
              <a:t>There is sunshine in my soul.</a:t>
            </a:r>
          </a:p>
        </p:txBody>
      </p:sp>
    </p:spTree>
    <p:extLst>
      <p:ext uri="{BB962C8B-B14F-4D97-AF65-F5344CB8AC3E}">
        <p14:creationId xmlns:p14="http://schemas.microsoft.com/office/powerpoint/2010/main" val="1664148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547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955156"/>
            <a:ext cx="13716000" cy="1474469"/>
          </a:xfrm>
        </p:spPr>
        <p:txBody>
          <a:bodyPr/>
          <a:lstStyle/>
          <a:p>
            <a:pPr>
              <a:spcBef>
                <a:spcPts val="0"/>
              </a:spcBef>
              <a:spcAft>
                <a:spcPts val="0"/>
              </a:spcAft>
            </a:pPr>
            <a:r>
              <a:rPr lang="en-US" sz="10800" b="1" dirty="0">
                <a:latin typeface="Amasis MT Pro Black" panose="02040A04050005020304" pitchFamily="18" charset="0"/>
              </a:rPr>
              <a:t>Call To Worship</a:t>
            </a:r>
            <a:br>
              <a:rPr lang="en-US" sz="10800" b="1" dirty="0">
                <a:latin typeface="Amasis MT Pro Black" panose="02040A04050005020304" pitchFamily="18" charset="0"/>
              </a:rPr>
            </a:br>
            <a:br>
              <a:rPr lang="en-US" sz="10800" b="1" dirty="0">
                <a:latin typeface="Amasis MT Pro Black" panose="02040A04050005020304" pitchFamily="18" charset="0"/>
              </a:rPr>
            </a:br>
            <a:br>
              <a:rPr lang="en-US" sz="8100" b="1" dirty="0">
                <a:latin typeface="Amasis MT Pro Black" panose="02040A04050005020304" pitchFamily="18" charset="0"/>
              </a:rPr>
            </a:br>
            <a:r>
              <a:rPr lang="en-US" sz="8100" b="1" dirty="0"/>
              <a:t>Liturgist:</a:t>
            </a:r>
            <a:br>
              <a:rPr lang="en-US" sz="8100" b="1" dirty="0"/>
            </a:br>
            <a:r>
              <a:rPr lang="en-US" sz="8100" b="1" dirty="0"/>
              <a:t> Sondra Jester</a:t>
            </a:r>
            <a:br>
              <a:rPr lang="en-US" sz="10800" b="1" dirty="0">
                <a:latin typeface="Amasis MT Pro Black" panose="02040A04050005020304" pitchFamily="18" charset="0"/>
              </a:rPr>
            </a:br>
            <a:br>
              <a:rPr lang="en-US" sz="7425" b="1" dirty="0"/>
            </a:br>
            <a:br>
              <a:rPr lang="en-US" sz="7425" b="1" dirty="0"/>
            </a:br>
            <a:br>
              <a:rPr lang="en-US" sz="6750" b="1" dirty="0"/>
            </a:br>
            <a:br>
              <a:rPr lang="en-US" sz="10800" b="1" dirty="0"/>
            </a:br>
            <a:endParaRPr lang="en-US" sz="10800" b="1" dirty="0"/>
          </a:p>
        </p:txBody>
      </p:sp>
    </p:spTree>
    <p:extLst>
      <p:ext uri="{BB962C8B-B14F-4D97-AF65-F5344CB8AC3E}">
        <p14:creationId xmlns:p14="http://schemas.microsoft.com/office/powerpoint/2010/main" val="350617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000" b="1" u="sng" dirty="0"/>
              <a:t>Reader</a:t>
            </a:r>
            <a:r>
              <a:rPr lang="en-US" sz="8000" b="1" dirty="0"/>
              <a:t>: </a:t>
            </a:r>
            <a:br>
              <a:rPr lang="en-US" sz="8000" b="1" dirty="0"/>
            </a:br>
            <a:r>
              <a:rPr lang="en-US" sz="8000" b="1" dirty="0"/>
              <a:t>Almighty God, as we open Your Word, we are reminded of Your call to worship You with reverence and joy. </a:t>
            </a:r>
            <a:endParaRPr lang="en-US" sz="6000" b="1" dirty="0"/>
          </a:p>
        </p:txBody>
      </p:sp>
    </p:spTree>
    <p:extLst>
      <p:ext uri="{BB962C8B-B14F-4D97-AF65-F5344CB8AC3E}">
        <p14:creationId xmlns:p14="http://schemas.microsoft.com/office/powerpoint/2010/main" val="164044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8000" b="1" dirty="0">
                <a:solidFill>
                  <a:srgbClr val="FF0000"/>
                </a:solidFill>
              </a:rPr>
              <a:t>We bow before You, our Maker, acknowledging Your sovereignty and love. You are our rock of salvation. Guide us in our worship today. </a:t>
            </a:r>
            <a:endParaRPr lang="en-US" sz="72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E6228-219D-A99D-A54B-9E120B424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36FFE-CA3B-C6EF-8629-4F921DFC1D23}"/>
              </a:ext>
            </a:extLst>
          </p:cNvPr>
          <p:cNvSpPr>
            <a:spLocks noGrp="1"/>
          </p:cNvSpPr>
          <p:nvPr>
            <p:ph type="title"/>
          </p:nvPr>
        </p:nvSpPr>
        <p:spPr>
          <a:xfrm>
            <a:off x="288036" y="714375"/>
            <a:ext cx="13002768" cy="6755130"/>
          </a:xfrm>
        </p:spPr>
        <p:txBody>
          <a:bodyPr/>
          <a:lstStyle/>
          <a:p>
            <a:r>
              <a:rPr lang="en-US" sz="8000" b="1" u="sng" dirty="0"/>
              <a:t>Reader</a:t>
            </a:r>
            <a:r>
              <a:rPr lang="en-US" sz="8000" b="1" dirty="0"/>
              <a:t>: </a:t>
            </a:r>
            <a:br>
              <a:rPr lang="en-US" sz="8000" b="1" dirty="0"/>
            </a:br>
            <a:r>
              <a:rPr lang="en-US" sz="8800" b="1" dirty="0"/>
              <a:t>May our hearts be attuned to Your voice, and may our praises be a sweet melody in Your ears. </a:t>
            </a:r>
            <a:endParaRPr lang="en-US" sz="6000" b="1" dirty="0"/>
          </a:p>
        </p:txBody>
      </p:sp>
    </p:spTree>
    <p:extLst>
      <p:ext uri="{BB962C8B-B14F-4D97-AF65-F5344CB8AC3E}">
        <p14:creationId xmlns:p14="http://schemas.microsoft.com/office/powerpoint/2010/main" val="3883804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08381-90C0-BB20-92E9-C778EBC57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3B1F8-75D3-BE51-D222-91A80BEF218F}"/>
              </a:ext>
            </a:extLst>
          </p:cNvPr>
          <p:cNvSpPr>
            <a:spLocks noGrp="1"/>
          </p:cNvSpPr>
          <p:nvPr>
            <p:ph type="title"/>
          </p:nvPr>
        </p:nvSpPr>
        <p:spPr>
          <a:xfrm>
            <a:off x="288036" y="714375"/>
            <a:ext cx="13002768" cy="6755130"/>
          </a:xfrm>
        </p:spPr>
        <p:txBody>
          <a:bodyPr/>
          <a:lstStyle/>
          <a:p>
            <a:r>
              <a:rPr lang="en-US" sz="8000" b="1" u="sng" dirty="0"/>
              <a:t>Reader</a:t>
            </a:r>
            <a:r>
              <a:rPr lang="en-US" sz="8000" b="1" dirty="0"/>
              <a:t>: </a:t>
            </a:r>
            <a:br>
              <a:rPr lang="en-US" sz="8000" b="1" dirty="0"/>
            </a:br>
            <a:r>
              <a:rPr lang="en-US" sz="8800" b="1" dirty="0"/>
              <a:t>All God’s people said…</a:t>
            </a:r>
            <a:br>
              <a:rPr lang="en-US" sz="8800" b="1" dirty="0"/>
            </a:br>
            <a:br>
              <a:rPr lang="en-US" sz="8800" b="1" dirty="0"/>
            </a:br>
            <a:r>
              <a:rPr lang="en-US" sz="16600" b="1" dirty="0">
                <a:solidFill>
                  <a:srgbClr val="FF0000"/>
                </a:solidFill>
              </a:rPr>
              <a:t>Amen !!</a:t>
            </a:r>
            <a:endParaRPr lang="en-US" sz="6000" b="1" dirty="0">
              <a:solidFill>
                <a:srgbClr val="FF0000"/>
              </a:solidFill>
            </a:endParaRPr>
          </a:p>
        </p:txBody>
      </p:sp>
    </p:spTree>
    <p:extLst>
      <p:ext uri="{BB962C8B-B14F-4D97-AF65-F5344CB8AC3E}">
        <p14:creationId xmlns:p14="http://schemas.microsoft.com/office/powerpoint/2010/main" val="1635069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2360295"/>
            <a:ext cx="13002768" cy="4069081"/>
          </a:xfrm>
        </p:spPr>
        <p:txBody>
          <a:bodyPr/>
          <a:lstStyle/>
          <a:p>
            <a:endParaRPr lang="en-US" sz="6075" b="1" dirty="0"/>
          </a:p>
        </p:txBody>
      </p:sp>
    </p:spTree>
    <p:extLst>
      <p:ext uri="{BB962C8B-B14F-4D97-AF65-F5344CB8AC3E}">
        <p14:creationId xmlns:p14="http://schemas.microsoft.com/office/powerpoint/2010/main" val="351366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t="-27000" b="-2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14AE-46F3-0C7A-C295-1808E0190EFA}"/>
              </a:ext>
            </a:extLst>
          </p:cNvPr>
          <p:cNvSpPr>
            <a:spLocks noGrp="1"/>
          </p:cNvSpPr>
          <p:nvPr>
            <p:ph type="title"/>
          </p:nvPr>
        </p:nvSpPr>
        <p:spPr>
          <a:xfrm>
            <a:off x="685800" y="366183"/>
            <a:ext cx="12344400" cy="8221225"/>
          </a:xfrm>
        </p:spPr>
        <p:txBody>
          <a:bodyPr/>
          <a:lstStyle/>
          <a:p>
            <a:r>
              <a:rPr lang="en-US" sz="13800" b="1" dirty="0">
                <a:latin typeface="Algerian" panose="04020705040A02060702" pitchFamily="82" charset="0"/>
              </a:rPr>
              <a:t>CHOIR</a:t>
            </a:r>
            <a:br>
              <a:rPr lang="en-US" sz="13800" b="1" dirty="0">
                <a:latin typeface="Algerian" panose="04020705040A02060702" pitchFamily="82" charset="0"/>
              </a:rPr>
            </a:br>
            <a:br>
              <a:rPr lang="en-US" sz="13800" b="1" dirty="0">
                <a:latin typeface="Algerian" panose="04020705040A02060702" pitchFamily="82" charset="0"/>
              </a:rPr>
            </a:br>
            <a:r>
              <a:rPr lang="en-US" sz="8800" b="1" dirty="0">
                <a:latin typeface="Amasis MT Pro Black" panose="02040A04050005020304" pitchFamily="18" charset="0"/>
              </a:rPr>
              <a:t>“The Amen Medley”</a:t>
            </a:r>
            <a:endParaRPr lang="en-US" sz="13800" b="1" dirty="0">
              <a:latin typeface="Amasis MT Pro Black" panose="02040A04050005020304" pitchFamily="18" charset="0"/>
            </a:endParaRPr>
          </a:p>
        </p:txBody>
      </p:sp>
    </p:spTree>
    <p:extLst>
      <p:ext uri="{BB962C8B-B14F-4D97-AF65-F5344CB8AC3E}">
        <p14:creationId xmlns:p14="http://schemas.microsoft.com/office/powerpoint/2010/main" val="3150939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Aptos" panose="0211000402020202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900">
              <a:solidFill>
                <a:prstClr val="white"/>
              </a:solidFill>
              <a:latin typeface="Aptos" panose="02110004020202020204"/>
            </a:endParaRPr>
          </a:p>
        </p:txBody>
      </p:sp>
      <p:sp>
        <p:nvSpPr>
          <p:cNvPr id="2" name="Title 1">
            <a:extLst>
              <a:ext uri="{FF2B5EF4-FFF2-40B4-BE49-F238E27FC236}">
                <a16:creationId xmlns:a16="http://schemas.microsoft.com/office/drawing/2014/main" id="{E10DD84A-87A4-C679-FCA4-46EE65C39A10}"/>
              </a:ext>
            </a:extLst>
          </p:cNvPr>
          <p:cNvSpPr>
            <a:spLocks noGrp="1"/>
          </p:cNvSpPr>
          <p:nvPr>
            <p:ph type="title"/>
          </p:nvPr>
        </p:nvSpPr>
        <p:spPr>
          <a:xfrm>
            <a:off x="848166" y="1485900"/>
            <a:ext cx="12019670" cy="6172200"/>
          </a:xfrm>
        </p:spPr>
        <p:txBody>
          <a:bodyPr vert="horz" lIns="102870" tIns="51435" rIns="102870" bIns="51435" rtlCol="0" anchor="b">
            <a:normAutofit fontScale="90000"/>
          </a:bodyPr>
          <a:lstStyle/>
          <a:p>
            <a:pPr algn="ctr"/>
            <a:r>
              <a:rPr lang="en-US" sz="11025" dirty="0">
                <a:solidFill>
                  <a:schemeClr val="tx2"/>
                </a:solidFill>
                <a:latin typeface="Amasis MT Pro Black" panose="02040A04050005020304" pitchFamily="18" charset="0"/>
              </a:rPr>
              <a:t>Oh How I Love Jesus</a:t>
            </a:r>
            <a:br>
              <a:rPr lang="en-US" sz="11025" dirty="0">
                <a:solidFill>
                  <a:schemeClr val="tx2"/>
                </a:solidFill>
                <a:latin typeface="Amasis MT Pro Black" panose="02040A04050005020304" pitchFamily="18" charset="0"/>
              </a:rPr>
            </a:br>
            <a:br>
              <a:rPr lang="en-US" sz="7425" dirty="0">
                <a:solidFill>
                  <a:schemeClr val="tx2"/>
                </a:solidFill>
                <a:latin typeface="Amasis MT Pro Black" panose="02040A04050005020304" pitchFamily="18" charset="0"/>
              </a:rPr>
            </a:br>
            <a:br>
              <a:rPr lang="en-US" sz="7425" dirty="0">
                <a:solidFill>
                  <a:schemeClr val="tx2"/>
                </a:solidFill>
                <a:latin typeface="Amasis MT Pro Black" panose="02040A04050005020304" pitchFamily="18" charset="0"/>
              </a:rPr>
            </a:br>
            <a:r>
              <a:rPr lang="en-US" sz="7425" dirty="0">
                <a:solidFill>
                  <a:schemeClr val="tx2"/>
                </a:solidFill>
                <a:latin typeface="Amasis MT Pro Black" panose="02040A04050005020304" pitchFamily="18" charset="0"/>
              </a:rPr>
              <a:t>hymn 92</a:t>
            </a: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Aptos" panose="0211000402020202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Aptos" panose="0211000402020202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Aptos" panose="0211000402020202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Aptos" panose="0211000402020202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Aptos" panose="0211000402020202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Aptos" panose="0211000402020202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Aptos" panose="0211000402020202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Aptos" panose="02110004020202020204"/>
              </a:endParaRPr>
            </a:p>
          </p:txBody>
        </p:sp>
      </p:grpSp>
    </p:spTree>
    <p:extLst>
      <p:ext uri="{BB962C8B-B14F-4D97-AF65-F5344CB8AC3E}">
        <p14:creationId xmlns:p14="http://schemas.microsoft.com/office/powerpoint/2010/main" val="350915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11480" y="1023343"/>
            <a:ext cx="12801600" cy="6549032"/>
          </a:xfrm>
        </p:spPr>
        <p:txBody>
          <a:bodyPr/>
          <a:lstStyle/>
          <a:p>
            <a:r>
              <a:rPr lang="en-US" sz="48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9738BF-FF38-DAE2-6DA9-AF972B6AF550}"/>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57831A2-4570-3240-CFBB-C41D710F3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9" name="Rectangle 8">
            <a:extLst>
              <a:ext uri="{FF2B5EF4-FFF2-40B4-BE49-F238E27FC236}">
                <a16:creationId xmlns:a16="http://schemas.microsoft.com/office/drawing/2014/main" id="{89DC8E79-FC96-838B-9876-D9A00EF27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Aptos" panose="02110004020202020204"/>
            </a:endParaRPr>
          </a:p>
        </p:txBody>
      </p:sp>
      <p:sp>
        <p:nvSpPr>
          <p:cNvPr id="2" name="Title 1">
            <a:extLst>
              <a:ext uri="{FF2B5EF4-FFF2-40B4-BE49-F238E27FC236}">
                <a16:creationId xmlns:a16="http://schemas.microsoft.com/office/drawing/2014/main" id="{9848164E-7380-ED84-926D-777CAC5946DB}"/>
              </a:ext>
            </a:extLst>
          </p:cNvPr>
          <p:cNvSpPr>
            <a:spLocks noGrp="1"/>
          </p:cNvSpPr>
          <p:nvPr>
            <p:ph type="title"/>
          </p:nvPr>
        </p:nvSpPr>
        <p:spPr>
          <a:xfrm>
            <a:off x="251461" y="1485900"/>
            <a:ext cx="13190219" cy="6172200"/>
          </a:xfrm>
        </p:spPr>
        <p:txBody>
          <a:bodyPr vert="horz" lIns="102870" tIns="51435" rIns="102870" bIns="51435" rtlCol="0" anchor="b">
            <a:normAutofit/>
          </a:bodyPr>
          <a:lstStyle/>
          <a:p>
            <a:pPr algn="ctr"/>
            <a:r>
              <a:rPr lang="en-US" sz="6750" dirty="0">
                <a:solidFill>
                  <a:schemeClr val="tx2"/>
                </a:solidFill>
                <a:latin typeface="Amasis MT Pro Black" panose="02040A04050005020304" pitchFamily="18" charset="0"/>
              </a:rPr>
              <a:t>There is a name I love to hear,</a:t>
            </a:r>
            <a:br>
              <a:rPr lang="en-US" sz="6750" dirty="0">
                <a:solidFill>
                  <a:schemeClr val="tx2"/>
                </a:solidFill>
                <a:latin typeface="Amasis MT Pro Black" panose="02040A04050005020304" pitchFamily="18" charset="0"/>
              </a:rPr>
            </a:br>
            <a:r>
              <a:rPr lang="en-US" sz="6750" dirty="0">
                <a:solidFill>
                  <a:schemeClr val="tx2"/>
                </a:solidFill>
                <a:latin typeface="Amasis MT Pro Black" panose="02040A04050005020304" pitchFamily="18" charset="0"/>
              </a:rPr>
              <a:t>I love to sing it’s worth;</a:t>
            </a:r>
            <a:br>
              <a:rPr lang="en-US" sz="6750" dirty="0">
                <a:solidFill>
                  <a:schemeClr val="tx2"/>
                </a:solidFill>
                <a:latin typeface="Amasis MT Pro Black" panose="02040A04050005020304" pitchFamily="18" charset="0"/>
              </a:rPr>
            </a:br>
            <a:r>
              <a:rPr lang="en-US" sz="6750" dirty="0">
                <a:solidFill>
                  <a:schemeClr val="tx2"/>
                </a:solidFill>
                <a:latin typeface="Amasis MT Pro Black" panose="02040A04050005020304" pitchFamily="18" charset="0"/>
              </a:rPr>
              <a:t>It sounds like music in my ear,</a:t>
            </a:r>
            <a:br>
              <a:rPr lang="en-US" sz="6750" dirty="0">
                <a:solidFill>
                  <a:schemeClr val="tx2"/>
                </a:solidFill>
                <a:latin typeface="Amasis MT Pro Black" panose="02040A04050005020304" pitchFamily="18" charset="0"/>
              </a:rPr>
            </a:br>
            <a:r>
              <a:rPr lang="en-US" sz="6750" dirty="0">
                <a:solidFill>
                  <a:schemeClr val="tx2"/>
                </a:solidFill>
                <a:latin typeface="Amasis MT Pro Black" panose="02040A04050005020304" pitchFamily="18" charset="0"/>
              </a:rPr>
              <a:t>The sweetest name on earth</a:t>
            </a:r>
          </a:p>
        </p:txBody>
      </p:sp>
      <p:grpSp>
        <p:nvGrpSpPr>
          <p:cNvPr id="11" name="Group 10">
            <a:extLst>
              <a:ext uri="{FF2B5EF4-FFF2-40B4-BE49-F238E27FC236}">
                <a16:creationId xmlns:a16="http://schemas.microsoft.com/office/drawing/2014/main" id="{20A07193-3326-A05B-D307-819B520140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DAB8526C-3631-5B35-CE04-921021971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13" name="Freeform: Shape 12">
              <a:extLst>
                <a:ext uri="{FF2B5EF4-FFF2-40B4-BE49-F238E27FC236}">
                  <a16:creationId xmlns:a16="http://schemas.microsoft.com/office/drawing/2014/main" id="{D26091A5-069E-D63A-EE2D-306520A6E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14" name="Freeform: Shape 13">
              <a:extLst>
                <a:ext uri="{FF2B5EF4-FFF2-40B4-BE49-F238E27FC236}">
                  <a16:creationId xmlns:a16="http://schemas.microsoft.com/office/drawing/2014/main" id="{8336D9F9-B587-45F6-3CB3-91A7D9ECD1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15" name="Freeform: Shape 14">
              <a:extLst>
                <a:ext uri="{FF2B5EF4-FFF2-40B4-BE49-F238E27FC236}">
                  <a16:creationId xmlns:a16="http://schemas.microsoft.com/office/drawing/2014/main" id="{3CC5EC05-5486-C89D-08A2-25F03BF53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grpSp>
      <p:grpSp>
        <p:nvGrpSpPr>
          <p:cNvPr id="17" name="Group 16">
            <a:extLst>
              <a:ext uri="{FF2B5EF4-FFF2-40B4-BE49-F238E27FC236}">
                <a16:creationId xmlns:a16="http://schemas.microsoft.com/office/drawing/2014/main" id="{297DEA0B-B424-CD5F-7D85-C9F59559D4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2DF006F4-B9B9-1A50-A674-E0930E5B3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19" name="Freeform: Shape 18">
              <a:extLst>
                <a:ext uri="{FF2B5EF4-FFF2-40B4-BE49-F238E27FC236}">
                  <a16:creationId xmlns:a16="http://schemas.microsoft.com/office/drawing/2014/main" id="{0073AA64-5982-1939-4D97-406D7B1B2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20" name="Freeform: Shape 19">
              <a:extLst>
                <a:ext uri="{FF2B5EF4-FFF2-40B4-BE49-F238E27FC236}">
                  <a16:creationId xmlns:a16="http://schemas.microsoft.com/office/drawing/2014/main" id="{494F3A04-3E6B-ED57-83D9-7F8045F55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21" name="Freeform: Shape 20">
              <a:extLst>
                <a:ext uri="{FF2B5EF4-FFF2-40B4-BE49-F238E27FC236}">
                  <a16:creationId xmlns:a16="http://schemas.microsoft.com/office/drawing/2014/main" id="{7367E677-7A73-3172-284D-2579467C9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grpSp>
    </p:spTree>
    <p:extLst>
      <p:ext uri="{BB962C8B-B14F-4D97-AF65-F5344CB8AC3E}">
        <p14:creationId xmlns:p14="http://schemas.microsoft.com/office/powerpoint/2010/main" val="2167154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6A0170-360A-5E1E-19F9-B77463F2175F}"/>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CB1DF07-274C-77E3-4013-0052DD613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9" name="Rectangle 8">
            <a:extLst>
              <a:ext uri="{FF2B5EF4-FFF2-40B4-BE49-F238E27FC236}">
                <a16:creationId xmlns:a16="http://schemas.microsoft.com/office/drawing/2014/main" id="{1079F066-2389-BA38-7A13-3B6F4475D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Aptos" panose="02110004020202020204"/>
            </a:endParaRPr>
          </a:p>
        </p:txBody>
      </p:sp>
      <p:sp>
        <p:nvSpPr>
          <p:cNvPr id="2" name="Title 1">
            <a:extLst>
              <a:ext uri="{FF2B5EF4-FFF2-40B4-BE49-F238E27FC236}">
                <a16:creationId xmlns:a16="http://schemas.microsoft.com/office/drawing/2014/main" id="{87F69526-522C-D29F-241C-4066FFE64604}"/>
              </a:ext>
            </a:extLst>
          </p:cNvPr>
          <p:cNvSpPr>
            <a:spLocks noGrp="1"/>
          </p:cNvSpPr>
          <p:nvPr>
            <p:ph type="title"/>
          </p:nvPr>
        </p:nvSpPr>
        <p:spPr>
          <a:xfrm>
            <a:off x="251461" y="1485900"/>
            <a:ext cx="13190219" cy="5126355"/>
          </a:xfrm>
        </p:spPr>
        <p:txBody>
          <a:bodyPr vert="horz" lIns="102870" tIns="51435" rIns="102870" bIns="51435" rtlCol="0" anchor="b">
            <a:normAutofit/>
          </a:bodyPr>
          <a:lstStyle/>
          <a:p>
            <a:pPr algn="ctr"/>
            <a:r>
              <a:rPr lang="en-US" sz="6750" dirty="0">
                <a:solidFill>
                  <a:schemeClr val="tx2"/>
                </a:solidFill>
                <a:latin typeface="Amasis MT Pro Black" panose="02040A04050005020304" pitchFamily="18" charset="0"/>
              </a:rPr>
              <a:t>Oh how I love Jesus,</a:t>
            </a:r>
            <a:br>
              <a:rPr lang="en-US" sz="6750" dirty="0">
                <a:solidFill>
                  <a:schemeClr val="tx2"/>
                </a:solidFill>
                <a:latin typeface="Amasis MT Pro Black" panose="02040A04050005020304" pitchFamily="18" charset="0"/>
              </a:rPr>
            </a:br>
            <a:r>
              <a:rPr lang="en-US" sz="6750" dirty="0">
                <a:solidFill>
                  <a:schemeClr val="tx2"/>
                </a:solidFill>
                <a:latin typeface="Amasis MT Pro Black" panose="02040A04050005020304" pitchFamily="18" charset="0"/>
              </a:rPr>
              <a:t>Oh how I love Jesus,</a:t>
            </a:r>
            <a:br>
              <a:rPr lang="en-US" sz="6750" dirty="0">
                <a:solidFill>
                  <a:schemeClr val="tx2"/>
                </a:solidFill>
                <a:latin typeface="Amasis MT Pro Black" panose="02040A04050005020304" pitchFamily="18" charset="0"/>
              </a:rPr>
            </a:br>
            <a:r>
              <a:rPr lang="en-US" sz="6750" dirty="0">
                <a:solidFill>
                  <a:schemeClr val="tx2"/>
                </a:solidFill>
                <a:latin typeface="Amasis MT Pro Black" panose="02040A04050005020304" pitchFamily="18" charset="0"/>
              </a:rPr>
              <a:t>Oh how I love Jesus,</a:t>
            </a:r>
            <a:br>
              <a:rPr lang="en-US" sz="6750" dirty="0">
                <a:solidFill>
                  <a:schemeClr val="tx2"/>
                </a:solidFill>
                <a:latin typeface="Amasis MT Pro Black" panose="02040A04050005020304" pitchFamily="18" charset="0"/>
              </a:rPr>
            </a:br>
            <a:r>
              <a:rPr lang="en-US" sz="6750" dirty="0">
                <a:solidFill>
                  <a:schemeClr val="tx2"/>
                </a:solidFill>
                <a:latin typeface="Amasis MT Pro Black" panose="02040A04050005020304" pitchFamily="18" charset="0"/>
              </a:rPr>
              <a:t>Because He first loved me</a:t>
            </a:r>
          </a:p>
        </p:txBody>
      </p:sp>
      <p:grpSp>
        <p:nvGrpSpPr>
          <p:cNvPr id="11" name="Group 10">
            <a:extLst>
              <a:ext uri="{FF2B5EF4-FFF2-40B4-BE49-F238E27FC236}">
                <a16:creationId xmlns:a16="http://schemas.microsoft.com/office/drawing/2014/main" id="{D428D8EB-F147-BA5F-FFD5-9E13B1CAE5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2AC7D4C7-5A8C-A720-E162-A7BE070CD2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13" name="Freeform: Shape 12">
              <a:extLst>
                <a:ext uri="{FF2B5EF4-FFF2-40B4-BE49-F238E27FC236}">
                  <a16:creationId xmlns:a16="http://schemas.microsoft.com/office/drawing/2014/main" id="{D5DD6273-F01D-4130-1EEB-0F102A2F4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14" name="Freeform: Shape 13">
              <a:extLst>
                <a:ext uri="{FF2B5EF4-FFF2-40B4-BE49-F238E27FC236}">
                  <a16:creationId xmlns:a16="http://schemas.microsoft.com/office/drawing/2014/main" id="{5FE8603B-AD29-A57C-7885-A1E518A4AE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15" name="Freeform: Shape 14">
              <a:extLst>
                <a:ext uri="{FF2B5EF4-FFF2-40B4-BE49-F238E27FC236}">
                  <a16:creationId xmlns:a16="http://schemas.microsoft.com/office/drawing/2014/main" id="{14B89139-90C0-BB07-AFB4-8FF7EA097C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grpSp>
      <p:grpSp>
        <p:nvGrpSpPr>
          <p:cNvPr id="17" name="Group 16">
            <a:extLst>
              <a:ext uri="{FF2B5EF4-FFF2-40B4-BE49-F238E27FC236}">
                <a16:creationId xmlns:a16="http://schemas.microsoft.com/office/drawing/2014/main" id="{30BE96BD-823A-F446-CFDE-4CA1BB68ED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6A1701E-4848-0D58-620A-2D246676AF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19" name="Freeform: Shape 18">
              <a:extLst>
                <a:ext uri="{FF2B5EF4-FFF2-40B4-BE49-F238E27FC236}">
                  <a16:creationId xmlns:a16="http://schemas.microsoft.com/office/drawing/2014/main" id="{6472B323-8475-EF23-4ADB-D8A7C66CE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20" name="Freeform: Shape 19">
              <a:extLst>
                <a:ext uri="{FF2B5EF4-FFF2-40B4-BE49-F238E27FC236}">
                  <a16:creationId xmlns:a16="http://schemas.microsoft.com/office/drawing/2014/main" id="{111DA696-B5D2-DA31-FABC-E7E2B0CE5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21" name="Freeform: Shape 20">
              <a:extLst>
                <a:ext uri="{FF2B5EF4-FFF2-40B4-BE49-F238E27FC236}">
                  <a16:creationId xmlns:a16="http://schemas.microsoft.com/office/drawing/2014/main" id="{055B6A33-698B-4713-8E70-C49A31C44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grpSp>
    </p:spTree>
    <p:extLst>
      <p:ext uri="{BB962C8B-B14F-4D97-AF65-F5344CB8AC3E}">
        <p14:creationId xmlns:p14="http://schemas.microsoft.com/office/powerpoint/2010/main" val="2467023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FE1D3C-0480-0DA7-2BDE-EF7DFE1C3F5F}"/>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2A7C435-12F2-D18F-0954-FAF77568B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9" name="Rectangle 8">
            <a:extLst>
              <a:ext uri="{FF2B5EF4-FFF2-40B4-BE49-F238E27FC236}">
                <a16:creationId xmlns:a16="http://schemas.microsoft.com/office/drawing/2014/main" id="{C88881FC-648E-7D0F-93C6-369B595E4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Aptos" panose="02110004020202020204"/>
            </a:endParaRPr>
          </a:p>
        </p:txBody>
      </p:sp>
      <p:sp>
        <p:nvSpPr>
          <p:cNvPr id="2" name="Title 1">
            <a:extLst>
              <a:ext uri="{FF2B5EF4-FFF2-40B4-BE49-F238E27FC236}">
                <a16:creationId xmlns:a16="http://schemas.microsoft.com/office/drawing/2014/main" id="{E3E1A211-9975-AA45-9DF0-B14EA86F7680}"/>
              </a:ext>
            </a:extLst>
          </p:cNvPr>
          <p:cNvSpPr>
            <a:spLocks noGrp="1"/>
          </p:cNvSpPr>
          <p:nvPr>
            <p:ph type="title"/>
          </p:nvPr>
        </p:nvSpPr>
        <p:spPr>
          <a:xfrm>
            <a:off x="251461" y="1485900"/>
            <a:ext cx="13190219" cy="6172200"/>
          </a:xfrm>
        </p:spPr>
        <p:txBody>
          <a:bodyPr vert="horz" lIns="102870" tIns="51435" rIns="102870" bIns="51435" rtlCol="0" anchor="b">
            <a:normAutofit/>
          </a:bodyPr>
          <a:lstStyle/>
          <a:p>
            <a:pPr algn="ctr"/>
            <a:r>
              <a:rPr lang="en-US" sz="6750" dirty="0">
                <a:solidFill>
                  <a:schemeClr val="tx2"/>
                </a:solidFill>
                <a:latin typeface="Amasis MT Pro Black" panose="02040A04050005020304" pitchFamily="18" charset="0"/>
              </a:rPr>
              <a:t>It tells me of a Savior’s love,</a:t>
            </a:r>
            <a:br>
              <a:rPr lang="en-US" sz="6750" dirty="0">
                <a:solidFill>
                  <a:schemeClr val="tx2"/>
                </a:solidFill>
                <a:latin typeface="Amasis MT Pro Black" panose="02040A04050005020304" pitchFamily="18" charset="0"/>
              </a:rPr>
            </a:br>
            <a:r>
              <a:rPr lang="en-US" sz="6750" dirty="0">
                <a:solidFill>
                  <a:schemeClr val="tx2"/>
                </a:solidFill>
                <a:latin typeface="Amasis MT Pro Black" panose="02040A04050005020304" pitchFamily="18" charset="0"/>
              </a:rPr>
              <a:t>who died to set me free;</a:t>
            </a:r>
            <a:br>
              <a:rPr lang="en-US" sz="6750" dirty="0">
                <a:solidFill>
                  <a:schemeClr val="tx2"/>
                </a:solidFill>
                <a:latin typeface="Amasis MT Pro Black" panose="02040A04050005020304" pitchFamily="18" charset="0"/>
              </a:rPr>
            </a:br>
            <a:r>
              <a:rPr lang="en-US" sz="6750" dirty="0">
                <a:solidFill>
                  <a:schemeClr val="tx2"/>
                </a:solidFill>
                <a:latin typeface="Amasis MT Pro Black" panose="02040A04050005020304" pitchFamily="18" charset="0"/>
              </a:rPr>
              <a:t>it tells me of His precious blood,</a:t>
            </a:r>
            <a:br>
              <a:rPr lang="en-US" sz="6750" dirty="0">
                <a:solidFill>
                  <a:schemeClr val="tx2"/>
                </a:solidFill>
                <a:latin typeface="Amasis MT Pro Black" panose="02040A04050005020304" pitchFamily="18" charset="0"/>
              </a:rPr>
            </a:br>
            <a:r>
              <a:rPr lang="en-US" sz="6750" dirty="0">
                <a:solidFill>
                  <a:schemeClr val="tx2"/>
                </a:solidFill>
                <a:latin typeface="Amasis MT Pro Black" panose="02040A04050005020304" pitchFamily="18" charset="0"/>
              </a:rPr>
              <a:t>The sinner’s perfect plea.</a:t>
            </a:r>
          </a:p>
        </p:txBody>
      </p:sp>
      <p:grpSp>
        <p:nvGrpSpPr>
          <p:cNvPr id="11" name="Group 10">
            <a:extLst>
              <a:ext uri="{FF2B5EF4-FFF2-40B4-BE49-F238E27FC236}">
                <a16:creationId xmlns:a16="http://schemas.microsoft.com/office/drawing/2014/main" id="{449AF832-A4DF-42E8-ADEC-60A5DA6C6F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18451719-23DF-A0CD-90FD-D795C2970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13" name="Freeform: Shape 12">
              <a:extLst>
                <a:ext uri="{FF2B5EF4-FFF2-40B4-BE49-F238E27FC236}">
                  <a16:creationId xmlns:a16="http://schemas.microsoft.com/office/drawing/2014/main" id="{3E874691-4D56-A3FF-3ADF-0BE71BAFC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14" name="Freeform: Shape 13">
              <a:extLst>
                <a:ext uri="{FF2B5EF4-FFF2-40B4-BE49-F238E27FC236}">
                  <a16:creationId xmlns:a16="http://schemas.microsoft.com/office/drawing/2014/main" id="{9F05D8F7-2227-DE4A-C40F-DBD6FC315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15" name="Freeform: Shape 14">
              <a:extLst>
                <a:ext uri="{FF2B5EF4-FFF2-40B4-BE49-F238E27FC236}">
                  <a16:creationId xmlns:a16="http://schemas.microsoft.com/office/drawing/2014/main" id="{DBB24966-CEBE-7CF8-06E1-79D0B871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grpSp>
      <p:grpSp>
        <p:nvGrpSpPr>
          <p:cNvPr id="17" name="Group 16">
            <a:extLst>
              <a:ext uri="{FF2B5EF4-FFF2-40B4-BE49-F238E27FC236}">
                <a16:creationId xmlns:a16="http://schemas.microsoft.com/office/drawing/2014/main" id="{55383968-A498-F005-E777-352937B352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FB42BA54-E418-6F53-B642-5AAF8CD06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19" name="Freeform: Shape 18">
              <a:extLst>
                <a:ext uri="{FF2B5EF4-FFF2-40B4-BE49-F238E27FC236}">
                  <a16:creationId xmlns:a16="http://schemas.microsoft.com/office/drawing/2014/main" id="{A5A78AAC-051E-0231-57BF-ABD8B9820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20" name="Freeform: Shape 19">
              <a:extLst>
                <a:ext uri="{FF2B5EF4-FFF2-40B4-BE49-F238E27FC236}">
                  <a16:creationId xmlns:a16="http://schemas.microsoft.com/office/drawing/2014/main" id="{650C3C4F-9AE4-B1C1-22C4-35522594D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21" name="Freeform: Shape 20">
              <a:extLst>
                <a:ext uri="{FF2B5EF4-FFF2-40B4-BE49-F238E27FC236}">
                  <a16:creationId xmlns:a16="http://schemas.microsoft.com/office/drawing/2014/main" id="{DBC04250-768A-2A4E-C75D-8FBD59AFCE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grpSp>
    </p:spTree>
    <p:extLst>
      <p:ext uri="{BB962C8B-B14F-4D97-AF65-F5344CB8AC3E}">
        <p14:creationId xmlns:p14="http://schemas.microsoft.com/office/powerpoint/2010/main" val="4277424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E51945-92B0-1944-C823-DA37A6F0D45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28E63BD-3CEE-AF8D-2F28-B15BD7AEB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9" name="Rectangle 8">
            <a:extLst>
              <a:ext uri="{FF2B5EF4-FFF2-40B4-BE49-F238E27FC236}">
                <a16:creationId xmlns:a16="http://schemas.microsoft.com/office/drawing/2014/main" id="{D8A9C638-B7D6-9AC4-F1BD-B822B0B02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Aptos" panose="02110004020202020204"/>
            </a:endParaRPr>
          </a:p>
        </p:txBody>
      </p:sp>
      <p:sp>
        <p:nvSpPr>
          <p:cNvPr id="2" name="Title 1">
            <a:extLst>
              <a:ext uri="{FF2B5EF4-FFF2-40B4-BE49-F238E27FC236}">
                <a16:creationId xmlns:a16="http://schemas.microsoft.com/office/drawing/2014/main" id="{B1E053DE-7F9E-64E2-2164-B7A381A1A3FF}"/>
              </a:ext>
            </a:extLst>
          </p:cNvPr>
          <p:cNvSpPr>
            <a:spLocks noGrp="1"/>
          </p:cNvSpPr>
          <p:nvPr>
            <p:ph type="title"/>
          </p:nvPr>
        </p:nvSpPr>
        <p:spPr>
          <a:xfrm>
            <a:off x="251461" y="1485900"/>
            <a:ext cx="13190219" cy="5126355"/>
          </a:xfrm>
        </p:spPr>
        <p:txBody>
          <a:bodyPr vert="horz" lIns="102870" tIns="51435" rIns="102870" bIns="51435" rtlCol="0" anchor="b">
            <a:normAutofit/>
          </a:bodyPr>
          <a:lstStyle/>
          <a:p>
            <a:pPr algn="ctr"/>
            <a:r>
              <a:rPr lang="en-US" sz="6750" dirty="0">
                <a:solidFill>
                  <a:schemeClr val="tx2"/>
                </a:solidFill>
                <a:latin typeface="Amasis MT Pro Black" panose="02040A04050005020304" pitchFamily="18" charset="0"/>
              </a:rPr>
              <a:t>Oh how I love Jesus,</a:t>
            </a:r>
            <a:br>
              <a:rPr lang="en-US" sz="6750" dirty="0">
                <a:solidFill>
                  <a:schemeClr val="tx2"/>
                </a:solidFill>
                <a:latin typeface="Amasis MT Pro Black" panose="02040A04050005020304" pitchFamily="18" charset="0"/>
              </a:rPr>
            </a:br>
            <a:r>
              <a:rPr lang="en-US" sz="6750" dirty="0">
                <a:solidFill>
                  <a:schemeClr val="tx2"/>
                </a:solidFill>
                <a:latin typeface="Amasis MT Pro Black" panose="02040A04050005020304" pitchFamily="18" charset="0"/>
              </a:rPr>
              <a:t>Oh how I love Jesus,</a:t>
            </a:r>
            <a:br>
              <a:rPr lang="en-US" sz="6750" dirty="0">
                <a:solidFill>
                  <a:schemeClr val="tx2"/>
                </a:solidFill>
                <a:latin typeface="Amasis MT Pro Black" panose="02040A04050005020304" pitchFamily="18" charset="0"/>
              </a:rPr>
            </a:br>
            <a:r>
              <a:rPr lang="en-US" sz="6750" dirty="0">
                <a:solidFill>
                  <a:schemeClr val="tx2"/>
                </a:solidFill>
                <a:latin typeface="Amasis MT Pro Black" panose="02040A04050005020304" pitchFamily="18" charset="0"/>
              </a:rPr>
              <a:t>Oh how I love Jesus,</a:t>
            </a:r>
            <a:br>
              <a:rPr lang="en-US" sz="6750" dirty="0">
                <a:solidFill>
                  <a:schemeClr val="tx2"/>
                </a:solidFill>
                <a:latin typeface="Amasis MT Pro Black" panose="02040A04050005020304" pitchFamily="18" charset="0"/>
              </a:rPr>
            </a:br>
            <a:r>
              <a:rPr lang="en-US" sz="6750" dirty="0">
                <a:solidFill>
                  <a:schemeClr val="tx2"/>
                </a:solidFill>
                <a:latin typeface="Amasis MT Pro Black" panose="02040A04050005020304" pitchFamily="18" charset="0"/>
              </a:rPr>
              <a:t>Because He first loved me</a:t>
            </a:r>
          </a:p>
        </p:txBody>
      </p:sp>
      <p:grpSp>
        <p:nvGrpSpPr>
          <p:cNvPr id="11" name="Group 10">
            <a:extLst>
              <a:ext uri="{FF2B5EF4-FFF2-40B4-BE49-F238E27FC236}">
                <a16:creationId xmlns:a16="http://schemas.microsoft.com/office/drawing/2014/main" id="{FE6AD4E1-5FEA-72CE-64FB-0717873C7B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A828BC75-68D0-8C58-362D-A9CD1DFCAC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13" name="Freeform: Shape 12">
              <a:extLst>
                <a:ext uri="{FF2B5EF4-FFF2-40B4-BE49-F238E27FC236}">
                  <a16:creationId xmlns:a16="http://schemas.microsoft.com/office/drawing/2014/main" id="{60B97265-6A22-48E7-020C-3EB20941C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14" name="Freeform: Shape 13">
              <a:extLst>
                <a:ext uri="{FF2B5EF4-FFF2-40B4-BE49-F238E27FC236}">
                  <a16:creationId xmlns:a16="http://schemas.microsoft.com/office/drawing/2014/main" id="{FBF1C495-03A8-F0DF-15F5-A0B36E758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15" name="Freeform: Shape 14">
              <a:extLst>
                <a:ext uri="{FF2B5EF4-FFF2-40B4-BE49-F238E27FC236}">
                  <a16:creationId xmlns:a16="http://schemas.microsoft.com/office/drawing/2014/main" id="{E13A261F-5007-8698-B583-FA58AAB68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grpSp>
      <p:grpSp>
        <p:nvGrpSpPr>
          <p:cNvPr id="17" name="Group 16">
            <a:extLst>
              <a:ext uri="{FF2B5EF4-FFF2-40B4-BE49-F238E27FC236}">
                <a16:creationId xmlns:a16="http://schemas.microsoft.com/office/drawing/2014/main" id="{6CD99B28-67CE-6381-A2C1-9C6966B84A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43EC7737-FEFE-2B51-C2EE-D8F28DA8F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19" name="Freeform: Shape 18">
              <a:extLst>
                <a:ext uri="{FF2B5EF4-FFF2-40B4-BE49-F238E27FC236}">
                  <a16:creationId xmlns:a16="http://schemas.microsoft.com/office/drawing/2014/main" id="{0C466A69-AEA7-1C0C-E225-49245788E3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20" name="Freeform: Shape 19">
              <a:extLst>
                <a:ext uri="{FF2B5EF4-FFF2-40B4-BE49-F238E27FC236}">
                  <a16:creationId xmlns:a16="http://schemas.microsoft.com/office/drawing/2014/main" id="{22692959-B7C3-37E3-7FB4-2F45E5BD5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21" name="Freeform: Shape 20">
              <a:extLst>
                <a:ext uri="{FF2B5EF4-FFF2-40B4-BE49-F238E27FC236}">
                  <a16:creationId xmlns:a16="http://schemas.microsoft.com/office/drawing/2014/main" id="{88FB1B47-46C1-485D-D610-4CA3F25611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grpSp>
    </p:spTree>
    <p:extLst>
      <p:ext uri="{BB962C8B-B14F-4D97-AF65-F5344CB8AC3E}">
        <p14:creationId xmlns:p14="http://schemas.microsoft.com/office/powerpoint/2010/main" val="211377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4DF1E0-939A-98D1-4B5D-4882628D71F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5B491FB-A2A6-D554-A7B8-40FB8C55CE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9" name="Rectangle 8">
            <a:extLst>
              <a:ext uri="{FF2B5EF4-FFF2-40B4-BE49-F238E27FC236}">
                <a16:creationId xmlns:a16="http://schemas.microsoft.com/office/drawing/2014/main" id="{081621C3-D5A3-47BD-E349-D8A51AEE2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Aptos" panose="02110004020202020204"/>
            </a:endParaRPr>
          </a:p>
        </p:txBody>
      </p:sp>
      <p:sp>
        <p:nvSpPr>
          <p:cNvPr id="2" name="Title 1">
            <a:extLst>
              <a:ext uri="{FF2B5EF4-FFF2-40B4-BE49-F238E27FC236}">
                <a16:creationId xmlns:a16="http://schemas.microsoft.com/office/drawing/2014/main" id="{8DE659EC-B3E4-2D13-0931-CFBF757B1CD6}"/>
              </a:ext>
            </a:extLst>
          </p:cNvPr>
          <p:cNvSpPr>
            <a:spLocks noGrp="1"/>
          </p:cNvSpPr>
          <p:nvPr>
            <p:ph type="title"/>
          </p:nvPr>
        </p:nvSpPr>
        <p:spPr>
          <a:xfrm>
            <a:off x="251461" y="1485900"/>
            <a:ext cx="13190219" cy="5126355"/>
          </a:xfrm>
        </p:spPr>
        <p:txBody>
          <a:bodyPr vert="horz" lIns="102870" tIns="51435" rIns="102870" bIns="51435" rtlCol="0" anchor="b">
            <a:normAutofit/>
          </a:bodyPr>
          <a:lstStyle/>
          <a:p>
            <a:pPr algn="ctr"/>
            <a:endParaRPr lang="en-US" sz="6750" dirty="0">
              <a:solidFill>
                <a:schemeClr val="tx2"/>
              </a:solidFill>
              <a:latin typeface="Amasis MT Pro Black" panose="02040A04050005020304" pitchFamily="18" charset="0"/>
            </a:endParaRPr>
          </a:p>
        </p:txBody>
      </p:sp>
      <p:grpSp>
        <p:nvGrpSpPr>
          <p:cNvPr id="11" name="Group 10">
            <a:extLst>
              <a:ext uri="{FF2B5EF4-FFF2-40B4-BE49-F238E27FC236}">
                <a16:creationId xmlns:a16="http://schemas.microsoft.com/office/drawing/2014/main" id="{10E09BD8-E7A1-B906-20D1-7BBA5C3737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1909FE3F-4752-9B1F-9A9C-C7EC19BB9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13" name="Freeform: Shape 12">
              <a:extLst>
                <a:ext uri="{FF2B5EF4-FFF2-40B4-BE49-F238E27FC236}">
                  <a16:creationId xmlns:a16="http://schemas.microsoft.com/office/drawing/2014/main" id="{120A0F81-DC13-9E71-767E-644C7D31F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14" name="Freeform: Shape 13">
              <a:extLst>
                <a:ext uri="{FF2B5EF4-FFF2-40B4-BE49-F238E27FC236}">
                  <a16:creationId xmlns:a16="http://schemas.microsoft.com/office/drawing/2014/main" id="{53ED978E-9435-3E05-98AA-329B4B2DC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15" name="Freeform: Shape 14">
              <a:extLst>
                <a:ext uri="{FF2B5EF4-FFF2-40B4-BE49-F238E27FC236}">
                  <a16:creationId xmlns:a16="http://schemas.microsoft.com/office/drawing/2014/main" id="{C939E2FF-AA0F-6FCE-4215-2473D8377A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grpSp>
      <p:grpSp>
        <p:nvGrpSpPr>
          <p:cNvPr id="17" name="Group 16">
            <a:extLst>
              <a:ext uri="{FF2B5EF4-FFF2-40B4-BE49-F238E27FC236}">
                <a16:creationId xmlns:a16="http://schemas.microsoft.com/office/drawing/2014/main" id="{A88E5617-AAF8-9B59-5A01-FC0E7F8629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98F18633-E156-E057-565F-96A1E1F23A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19" name="Freeform: Shape 18">
              <a:extLst>
                <a:ext uri="{FF2B5EF4-FFF2-40B4-BE49-F238E27FC236}">
                  <a16:creationId xmlns:a16="http://schemas.microsoft.com/office/drawing/2014/main" id="{ED824013-D4A0-66D9-A7CF-D47BE4236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20" name="Freeform: Shape 19">
              <a:extLst>
                <a:ext uri="{FF2B5EF4-FFF2-40B4-BE49-F238E27FC236}">
                  <a16:creationId xmlns:a16="http://schemas.microsoft.com/office/drawing/2014/main" id="{694AE86D-DDBB-DDA9-3A70-D67F8E018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sp>
          <p:nvSpPr>
            <p:cNvPr id="21" name="Freeform: Shape 20">
              <a:extLst>
                <a:ext uri="{FF2B5EF4-FFF2-40B4-BE49-F238E27FC236}">
                  <a16:creationId xmlns:a16="http://schemas.microsoft.com/office/drawing/2014/main" id="{DCCFAB35-5D4C-4E50-C970-5321CE74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ptos" panose="02110004020202020204"/>
              </a:endParaRPr>
            </a:p>
          </p:txBody>
        </p:sp>
      </p:grpSp>
    </p:spTree>
    <p:extLst>
      <p:ext uri="{BB962C8B-B14F-4D97-AF65-F5344CB8AC3E}">
        <p14:creationId xmlns:p14="http://schemas.microsoft.com/office/powerpoint/2010/main" val="4077362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1BD31-EF26-543D-43B9-A88299D81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0643DF-FA7C-CEAE-DDB7-2381BAB046FA}"/>
              </a:ext>
            </a:extLst>
          </p:cNvPr>
          <p:cNvSpPr>
            <a:spLocks noGrp="1"/>
          </p:cNvSpPr>
          <p:nvPr>
            <p:ph type="title"/>
          </p:nvPr>
        </p:nvSpPr>
        <p:spPr>
          <a:xfrm>
            <a:off x="288036" y="714377"/>
            <a:ext cx="13002768" cy="7406638"/>
          </a:xfrm>
        </p:spPr>
        <p:txBody>
          <a:bodyPr/>
          <a:lstStyle/>
          <a:p>
            <a:pPr algn="ctr"/>
            <a:r>
              <a:rPr lang="en-US" sz="8800" b="1" u="sng" dirty="0">
                <a:latin typeface="Algerian" panose="04020705040A02060702" pitchFamily="82" charset="0"/>
              </a:rPr>
              <a:t>Profession of Faith:</a:t>
            </a:r>
            <a:br>
              <a:rPr lang="en-US" sz="8800" b="1" u="sng" dirty="0">
                <a:latin typeface="Algerian" panose="04020705040A02060702" pitchFamily="82" charset="0"/>
              </a:rPr>
            </a:br>
            <a:br>
              <a:rPr lang="en-US" sz="8800" b="1" u="sng" dirty="0">
                <a:latin typeface="Algerian" panose="04020705040A02060702" pitchFamily="82" charset="0"/>
              </a:rPr>
            </a:br>
            <a:r>
              <a:rPr lang="en-US" sz="8800" b="1" u="sng" dirty="0">
                <a:latin typeface="Algerian" panose="04020705040A02060702" pitchFamily="82" charset="0"/>
              </a:rPr>
              <a:t>The Nicene Creed</a:t>
            </a:r>
            <a:br>
              <a:rPr lang="en-US" sz="8800" b="1" u="sng" dirty="0">
                <a:latin typeface="Algerian" panose="04020705040A02060702" pitchFamily="82" charset="0"/>
              </a:rPr>
            </a:br>
            <a:br>
              <a:rPr lang="en-US" sz="6750" b="1" u="sng" dirty="0">
                <a:solidFill>
                  <a:srgbClr val="FF0000"/>
                </a:solidFill>
                <a:latin typeface="Algerian" panose="04020705040A02060702" pitchFamily="82" charset="0"/>
              </a:rPr>
            </a:br>
            <a:endParaRPr lang="en-US"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3371295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53153-0324-6922-7546-8CFFF3201C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44000D-B8A8-3E44-37FC-4515A772199F}"/>
              </a:ext>
            </a:extLst>
          </p:cNvPr>
          <p:cNvSpPr>
            <a:spLocks noGrp="1"/>
          </p:cNvSpPr>
          <p:nvPr>
            <p:ph type="title"/>
          </p:nvPr>
        </p:nvSpPr>
        <p:spPr>
          <a:xfrm>
            <a:off x="288036" y="304800"/>
            <a:ext cx="13002768" cy="8273143"/>
          </a:xfrm>
        </p:spPr>
        <p:txBody>
          <a:bodyPr/>
          <a:lstStyle/>
          <a:p>
            <a:pPr algn="ctr"/>
            <a:r>
              <a:rPr lang="en-US" sz="8800" b="1" u="sng" dirty="0"/>
              <a:t>ALL</a:t>
            </a:r>
            <a:br>
              <a:rPr lang="en-US" sz="8000" b="1" dirty="0"/>
            </a:br>
            <a:r>
              <a:rPr lang="en-US" sz="7200" b="1" dirty="0"/>
              <a:t>We believe in one God,</a:t>
            </a:r>
            <a:br>
              <a:rPr lang="en-US" sz="7200" b="1" dirty="0"/>
            </a:br>
            <a:r>
              <a:rPr lang="en-US" sz="7200" b="1" dirty="0"/>
              <a:t>the Father almighty,</a:t>
            </a:r>
            <a:br>
              <a:rPr lang="en-US" sz="7200" b="1" dirty="0"/>
            </a:br>
            <a:r>
              <a:rPr lang="en-US" sz="7200" b="1" dirty="0"/>
              <a:t>maker of heaven and earth,</a:t>
            </a:r>
            <a:br>
              <a:rPr lang="en-US" sz="7200" b="1" dirty="0"/>
            </a:br>
            <a:r>
              <a:rPr lang="en-US" sz="7200" b="1" dirty="0"/>
              <a:t>of all things visible and invisible.</a:t>
            </a:r>
            <a:br>
              <a:rPr lang="en-US" sz="7200" b="1" dirty="0"/>
            </a:br>
            <a:endParaRPr lang="en-US" sz="6000" b="1" dirty="0"/>
          </a:p>
        </p:txBody>
      </p:sp>
    </p:spTree>
    <p:extLst>
      <p:ext uri="{BB962C8B-B14F-4D97-AF65-F5344CB8AC3E}">
        <p14:creationId xmlns:p14="http://schemas.microsoft.com/office/powerpoint/2010/main" val="1366814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0221E-C3B7-1311-F445-E8B3A430B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CD2962-9F93-A56F-921F-A9096F06A87E}"/>
              </a:ext>
            </a:extLst>
          </p:cNvPr>
          <p:cNvSpPr>
            <a:spLocks noGrp="1"/>
          </p:cNvSpPr>
          <p:nvPr>
            <p:ph type="title"/>
          </p:nvPr>
        </p:nvSpPr>
        <p:spPr>
          <a:xfrm>
            <a:off x="288036" y="1192696"/>
            <a:ext cx="13002768" cy="7385247"/>
          </a:xfrm>
        </p:spPr>
        <p:txBody>
          <a:bodyPr>
            <a:noAutofit/>
          </a:bodyPr>
          <a:lstStyle/>
          <a:p>
            <a:pPr algn="ctr"/>
            <a:r>
              <a:rPr lang="en-US" sz="6600" b="1" dirty="0"/>
              <a:t>And in one Lord Jesus Christ,</a:t>
            </a:r>
            <a:br>
              <a:rPr lang="en-US" sz="6600" b="1" dirty="0"/>
            </a:br>
            <a:r>
              <a:rPr lang="en-US" sz="6600" b="1" dirty="0"/>
              <a:t>the only Son of God,</a:t>
            </a:r>
            <a:br>
              <a:rPr lang="en-US" sz="6600" b="1" dirty="0"/>
            </a:br>
            <a:r>
              <a:rPr lang="en-US" sz="6600" b="1" dirty="0"/>
              <a:t>begotten from the Father before all ages,</a:t>
            </a:r>
            <a:br>
              <a:rPr lang="en-US" sz="6600" b="1" dirty="0"/>
            </a:br>
            <a:r>
              <a:rPr lang="en-US" sz="6600" b="1" dirty="0"/>
              <a:t>God from God,</a:t>
            </a:r>
            <a:br>
              <a:rPr lang="en-US" sz="6600" b="1" dirty="0"/>
            </a:br>
            <a:r>
              <a:rPr lang="en-US" sz="6600" b="1" dirty="0"/>
              <a:t>Light from Light,</a:t>
            </a:r>
            <a:br>
              <a:rPr lang="en-US" sz="6600" b="1" dirty="0"/>
            </a:br>
            <a:r>
              <a:rPr lang="en-US" sz="6600" b="1" dirty="0"/>
              <a:t>true God from true God,</a:t>
            </a:r>
            <a:br>
              <a:rPr lang="en-US" sz="6600" b="1" dirty="0"/>
            </a:br>
            <a:r>
              <a:rPr lang="en-US" sz="6600" b="1" dirty="0"/>
              <a:t>begotten, not made; of the same essence as the Father.</a:t>
            </a:r>
            <a:br>
              <a:rPr lang="en-US" sz="6600" b="1" dirty="0"/>
            </a:br>
            <a:endParaRPr lang="en-US" sz="6600" b="1" dirty="0"/>
          </a:p>
        </p:txBody>
      </p:sp>
    </p:spTree>
    <p:extLst>
      <p:ext uri="{BB962C8B-B14F-4D97-AF65-F5344CB8AC3E}">
        <p14:creationId xmlns:p14="http://schemas.microsoft.com/office/powerpoint/2010/main" val="2969448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E74FF-F046-BA01-00DB-DEDA50FDE5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94C304-2A2F-30F3-0332-456A41F4C652}"/>
              </a:ext>
            </a:extLst>
          </p:cNvPr>
          <p:cNvSpPr>
            <a:spLocks noGrp="1"/>
          </p:cNvSpPr>
          <p:nvPr>
            <p:ph type="title"/>
          </p:nvPr>
        </p:nvSpPr>
        <p:spPr>
          <a:xfrm>
            <a:off x="288036" y="304800"/>
            <a:ext cx="13002768" cy="8273143"/>
          </a:xfrm>
        </p:spPr>
        <p:txBody>
          <a:bodyPr>
            <a:normAutofit fontScale="90000"/>
          </a:bodyPr>
          <a:lstStyle/>
          <a:p>
            <a:pPr algn="ctr"/>
            <a:r>
              <a:rPr lang="en-US" sz="8000" b="1" dirty="0"/>
              <a:t>Through him all things were made.</a:t>
            </a:r>
            <a:br>
              <a:rPr lang="en-US" sz="8000" b="1" dirty="0"/>
            </a:br>
            <a:r>
              <a:rPr lang="en-US" sz="8000" b="1" dirty="0"/>
              <a:t>For us and for our salvation</a:t>
            </a:r>
            <a:br>
              <a:rPr lang="en-US" sz="8000" b="1" dirty="0"/>
            </a:br>
            <a:r>
              <a:rPr lang="en-US" sz="8000" b="1" dirty="0"/>
              <a:t>he came down from heaven;</a:t>
            </a:r>
            <a:br>
              <a:rPr lang="en-US" sz="8000" b="1" dirty="0"/>
            </a:br>
            <a:r>
              <a:rPr lang="en-US" sz="8000" b="1" dirty="0"/>
              <a:t>he became incarnate by the Holy Spirit and the virgin Mary,</a:t>
            </a:r>
            <a:br>
              <a:rPr lang="en-US" sz="8000" b="1" dirty="0"/>
            </a:br>
            <a:r>
              <a:rPr lang="en-US" sz="8000" b="1" dirty="0"/>
              <a:t>and was made human.</a:t>
            </a:r>
          </a:p>
        </p:txBody>
      </p:sp>
    </p:spTree>
    <p:extLst>
      <p:ext uri="{BB962C8B-B14F-4D97-AF65-F5344CB8AC3E}">
        <p14:creationId xmlns:p14="http://schemas.microsoft.com/office/powerpoint/2010/main" val="3982379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4B765-9E08-1123-3CBD-898F3C1674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A65A4A-32B9-DFAE-6ED0-6ADEBD23C24B}"/>
              </a:ext>
            </a:extLst>
          </p:cNvPr>
          <p:cNvSpPr>
            <a:spLocks noGrp="1"/>
          </p:cNvSpPr>
          <p:nvPr>
            <p:ph type="title"/>
          </p:nvPr>
        </p:nvSpPr>
        <p:spPr>
          <a:xfrm>
            <a:off x="288036" y="304800"/>
            <a:ext cx="13002768" cy="8273143"/>
          </a:xfrm>
        </p:spPr>
        <p:txBody>
          <a:bodyPr>
            <a:normAutofit fontScale="90000"/>
          </a:bodyPr>
          <a:lstStyle/>
          <a:p>
            <a:pPr algn="ctr"/>
            <a:r>
              <a:rPr lang="en-US" sz="8000" b="1" dirty="0"/>
              <a:t>He was crucified for us under Pontius Pilate;</a:t>
            </a:r>
            <a:br>
              <a:rPr lang="en-US" sz="8000" b="1" dirty="0"/>
            </a:br>
            <a:r>
              <a:rPr lang="en-US" sz="8000" b="1" dirty="0"/>
              <a:t>he suffered and was buried.</a:t>
            </a:r>
            <a:br>
              <a:rPr lang="en-US" sz="8000" b="1" dirty="0"/>
            </a:br>
            <a:r>
              <a:rPr lang="en-US" sz="8000" b="1" dirty="0"/>
              <a:t>The third day he rose again, according to the Scriptures.</a:t>
            </a:r>
            <a:br>
              <a:rPr lang="en-US" sz="8000" b="1" dirty="0"/>
            </a:br>
            <a:r>
              <a:rPr lang="en-US" sz="8000" b="1" dirty="0"/>
              <a:t>He ascended to heaven</a:t>
            </a:r>
            <a:br>
              <a:rPr lang="en-US" sz="8000" b="1" dirty="0"/>
            </a:br>
            <a:r>
              <a:rPr lang="en-US" sz="8000" b="1" dirty="0"/>
              <a:t>and is seated at the right hand of the Father.</a:t>
            </a:r>
          </a:p>
        </p:txBody>
      </p:sp>
    </p:spTree>
    <p:extLst>
      <p:ext uri="{BB962C8B-B14F-4D97-AF65-F5344CB8AC3E}">
        <p14:creationId xmlns:p14="http://schemas.microsoft.com/office/powerpoint/2010/main" val="400872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14300"/>
            <a:ext cx="14058900" cy="9258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6270171" y="1942182"/>
            <a:ext cx="6270171" cy="5016758"/>
          </a:xfrm>
          <a:prstGeom prst="rect">
            <a:avLst/>
          </a:prstGeom>
          <a:noFill/>
        </p:spPr>
        <p:txBody>
          <a:bodyPr wrap="square" rtlCol="0">
            <a:spAutoFit/>
          </a:bodyPr>
          <a:lstStyle/>
          <a:p>
            <a:pPr algn="ctr"/>
            <a:r>
              <a:rPr lang="en-US" sz="80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273BA-A8F2-6773-73C2-3E4D8B60D3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196D35-A33B-62AE-2ADE-108A6BA7415E}"/>
              </a:ext>
            </a:extLst>
          </p:cNvPr>
          <p:cNvSpPr>
            <a:spLocks noGrp="1"/>
          </p:cNvSpPr>
          <p:nvPr>
            <p:ph type="title"/>
          </p:nvPr>
        </p:nvSpPr>
        <p:spPr>
          <a:xfrm>
            <a:off x="288036" y="304800"/>
            <a:ext cx="13002768" cy="8273143"/>
          </a:xfrm>
        </p:spPr>
        <p:txBody>
          <a:bodyPr>
            <a:normAutofit/>
          </a:bodyPr>
          <a:lstStyle/>
          <a:p>
            <a:pPr algn="ctr"/>
            <a:r>
              <a:rPr lang="en-US" sz="8000" b="1" dirty="0"/>
              <a:t>He will come again with glory</a:t>
            </a:r>
            <a:br>
              <a:rPr lang="en-US" sz="8000" b="1" dirty="0"/>
            </a:br>
            <a:r>
              <a:rPr lang="en-US" sz="8000" b="1" dirty="0"/>
              <a:t>to judge the living and the dead.</a:t>
            </a:r>
            <a:br>
              <a:rPr lang="en-US" sz="8000" b="1" dirty="0"/>
            </a:br>
            <a:r>
              <a:rPr lang="en-US" sz="8000" b="1" dirty="0"/>
              <a:t>His kingdom will never end.</a:t>
            </a:r>
          </a:p>
        </p:txBody>
      </p:sp>
    </p:spTree>
    <p:extLst>
      <p:ext uri="{BB962C8B-B14F-4D97-AF65-F5344CB8AC3E}">
        <p14:creationId xmlns:p14="http://schemas.microsoft.com/office/powerpoint/2010/main" val="1091550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B6E21-4DF5-2D99-A698-D422A4EC2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A4379-54CD-A592-A8C8-69DFDDDEBBB5}"/>
              </a:ext>
            </a:extLst>
          </p:cNvPr>
          <p:cNvSpPr>
            <a:spLocks noGrp="1"/>
          </p:cNvSpPr>
          <p:nvPr>
            <p:ph type="title"/>
          </p:nvPr>
        </p:nvSpPr>
        <p:spPr>
          <a:xfrm>
            <a:off x="288036" y="304800"/>
            <a:ext cx="13002768" cy="8273143"/>
          </a:xfrm>
        </p:spPr>
        <p:txBody>
          <a:bodyPr>
            <a:normAutofit fontScale="90000"/>
          </a:bodyPr>
          <a:lstStyle/>
          <a:p>
            <a:pPr algn="ctr"/>
            <a:r>
              <a:rPr lang="en-US" sz="8000" b="1" dirty="0"/>
              <a:t>And we believe in the Holy Spirit,</a:t>
            </a:r>
            <a:br>
              <a:rPr lang="en-US" sz="8000" b="1" dirty="0"/>
            </a:br>
            <a:r>
              <a:rPr lang="en-US" sz="8000" b="1" dirty="0"/>
              <a:t>the Lord, the giver of life.</a:t>
            </a:r>
            <a:br>
              <a:rPr lang="en-US" sz="8000" b="1" dirty="0"/>
            </a:br>
            <a:r>
              <a:rPr lang="en-US" sz="8000" b="1" dirty="0"/>
              <a:t>He proceeds from the Father and the Son,</a:t>
            </a:r>
            <a:br>
              <a:rPr lang="en-US" sz="8000" b="1" dirty="0"/>
            </a:br>
            <a:r>
              <a:rPr lang="en-US" sz="8000" b="1" dirty="0"/>
              <a:t>and with the Father and the Son is worshiped and glorified.</a:t>
            </a:r>
            <a:br>
              <a:rPr lang="en-US" sz="8000" b="1" dirty="0"/>
            </a:br>
            <a:r>
              <a:rPr lang="en-US" sz="8000" b="1" dirty="0"/>
              <a:t>He spoke through the prophets.</a:t>
            </a:r>
          </a:p>
        </p:txBody>
      </p:sp>
    </p:spTree>
    <p:extLst>
      <p:ext uri="{BB962C8B-B14F-4D97-AF65-F5344CB8AC3E}">
        <p14:creationId xmlns:p14="http://schemas.microsoft.com/office/powerpoint/2010/main" val="2079595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0E665-EF7D-15E3-4AA3-7EE0839F20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821D6-9204-3BF7-B9C4-CF1F8499DB5B}"/>
              </a:ext>
            </a:extLst>
          </p:cNvPr>
          <p:cNvSpPr>
            <a:spLocks noGrp="1"/>
          </p:cNvSpPr>
          <p:nvPr>
            <p:ph type="title"/>
          </p:nvPr>
        </p:nvSpPr>
        <p:spPr>
          <a:xfrm>
            <a:off x="288036" y="304800"/>
            <a:ext cx="13002768" cy="8273143"/>
          </a:xfrm>
        </p:spPr>
        <p:txBody>
          <a:bodyPr>
            <a:normAutofit fontScale="90000"/>
          </a:bodyPr>
          <a:lstStyle/>
          <a:p>
            <a:pPr algn="ctr"/>
            <a:r>
              <a:rPr lang="en-US" sz="8000" b="1" dirty="0"/>
              <a:t>We believe in one holy catholic and apostolic church.</a:t>
            </a:r>
            <a:br>
              <a:rPr lang="en-US" sz="8000" b="1" dirty="0"/>
            </a:br>
            <a:r>
              <a:rPr lang="en-US" sz="8000" b="1" dirty="0"/>
              <a:t>We affirm one baptism for the forgiveness of sins.</a:t>
            </a:r>
            <a:br>
              <a:rPr lang="en-US" sz="8000" b="1" dirty="0"/>
            </a:br>
            <a:r>
              <a:rPr lang="en-US" sz="8000" b="1" dirty="0"/>
              <a:t>We look forward to the resurrection of the dead,</a:t>
            </a:r>
            <a:br>
              <a:rPr lang="en-US" sz="8000" b="1" dirty="0"/>
            </a:br>
            <a:r>
              <a:rPr lang="en-US" sz="8000" b="1" dirty="0"/>
              <a:t>and to life in the world to come. Amen.</a:t>
            </a:r>
          </a:p>
        </p:txBody>
      </p:sp>
    </p:spTree>
    <p:extLst>
      <p:ext uri="{BB962C8B-B14F-4D97-AF65-F5344CB8AC3E}">
        <p14:creationId xmlns:p14="http://schemas.microsoft.com/office/powerpoint/2010/main" val="1279505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88036" y="714377"/>
            <a:ext cx="13002768" cy="7406638"/>
          </a:xfrm>
        </p:spPr>
        <p:txBody>
          <a:bodyPr/>
          <a:lstStyle/>
          <a:p>
            <a:r>
              <a:rPr lang="en-US" sz="8800" b="1" u="sng" dirty="0">
                <a:latin typeface="Algerian" panose="04020705040A02060702" pitchFamily="82" charset="0"/>
              </a:rPr>
              <a:t>Prayer of confession</a:t>
            </a:r>
            <a:br>
              <a:rPr lang="en-US" sz="6750" b="1" u="sng" dirty="0">
                <a:solidFill>
                  <a:srgbClr val="FF0000"/>
                </a:solidFill>
                <a:latin typeface="Algerian" panose="04020705040A02060702" pitchFamily="82" charset="0"/>
              </a:rPr>
            </a:br>
            <a:r>
              <a:rPr lang="en-US" sz="6750" b="1" u="sng" dirty="0">
                <a:solidFill>
                  <a:srgbClr val="FF0000"/>
                </a:solidFill>
                <a:latin typeface="Algerian" panose="04020705040A02060702" pitchFamily="82" charset="0"/>
              </a:rPr>
              <a:t> </a:t>
            </a:r>
            <a:br>
              <a:rPr lang="en-US" sz="6750" b="1" u="sng" dirty="0">
                <a:solidFill>
                  <a:srgbClr val="FF0000"/>
                </a:solidFill>
                <a:latin typeface="Algerian" panose="04020705040A02060702" pitchFamily="82" charset="0"/>
              </a:rPr>
            </a:br>
            <a:br>
              <a:rPr lang="en-US" sz="6750" b="1" u="sng" dirty="0">
                <a:solidFill>
                  <a:srgbClr val="FF0000"/>
                </a:solidFill>
                <a:latin typeface="Algerian" panose="04020705040A02060702" pitchFamily="82" charset="0"/>
              </a:rPr>
            </a:br>
            <a:br>
              <a:rPr lang="en-US" sz="6750" b="1" u="sng" dirty="0">
                <a:solidFill>
                  <a:srgbClr val="FF0000"/>
                </a:solidFill>
                <a:latin typeface="Algerian" panose="04020705040A02060702" pitchFamily="82" charset="0"/>
              </a:rPr>
            </a:br>
            <a:r>
              <a:rPr lang="en-US" sz="6750" b="1" u="sng" dirty="0">
                <a:solidFill>
                  <a:srgbClr val="FF0000"/>
                </a:solidFill>
                <a:latin typeface="Algerian" panose="04020705040A02060702" pitchFamily="82" charset="0"/>
              </a:rPr>
              <a:t>Liturgist, </a:t>
            </a:r>
            <a:br>
              <a:rPr lang="en-US" sz="6750" b="1" u="sng" dirty="0">
                <a:solidFill>
                  <a:srgbClr val="FF0000"/>
                </a:solidFill>
                <a:latin typeface="Algerian" panose="04020705040A02060702" pitchFamily="82" charset="0"/>
              </a:rPr>
            </a:br>
            <a:r>
              <a:rPr lang="en-US" sz="6750" b="1" u="sng" dirty="0">
                <a:solidFill>
                  <a:srgbClr val="FF0000"/>
                </a:solidFill>
                <a:latin typeface="Algerian" panose="04020705040A02060702" pitchFamily="82" charset="0"/>
              </a:rPr>
              <a:t>Dave Vande </a:t>
            </a:r>
            <a:r>
              <a:rPr lang="en-US" sz="6750" b="1" u="sng" dirty="0" err="1">
                <a:solidFill>
                  <a:srgbClr val="FF0000"/>
                </a:solidFill>
                <a:latin typeface="Algerian" panose="04020705040A02060702" pitchFamily="82" charset="0"/>
              </a:rPr>
              <a:t>Vrede</a:t>
            </a:r>
            <a:endParaRPr lang="en-US"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3860789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40EF5-50CF-18AA-2EA0-3D9D44794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08101-B92A-27A0-884C-E210ACEB0450}"/>
              </a:ext>
            </a:extLst>
          </p:cNvPr>
          <p:cNvSpPr>
            <a:spLocks noGrp="1"/>
          </p:cNvSpPr>
          <p:nvPr>
            <p:ph type="title"/>
          </p:nvPr>
        </p:nvSpPr>
        <p:spPr>
          <a:xfrm>
            <a:off x="288036" y="714377"/>
            <a:ext cx="13002768" cy="7715248"/>
          </a:xfrm>
        </p:spPr>
        <p:txBody>
          <a:bodyPr/>
          <a:lstStyle/>
          <a:p>
            <a:r>
              <a:rPr lang="en-US" sz="9600" b="1" u="sng" dirty="0">
                <a:solidFill>
                  <a:srgbClr val="FF0000"/>
                </a:solidFill>
              </a:rPr>
              <a:t>All</a:t>
            </a:r>
            <a:br>
              <a:rPr lang="en-US" sz="9600" b="1" u="sng" dirty="0">
                <a:solidFill>
                  <a:srgbClr val="FF0000"/>
                </a:solidFill>
              </a:rPr>
            </a:br>
            <a:r>
              <a:rPr lang="en-US" sz="8000" b="1" dirty="0">
                <a:solidFill>
                  <a:srgbClr val="FF0000"/>
                </a:solidFill>
              </a:rPr>
              <a:t>Eternal God, in whom we live and move and have our being, whose face is hidden from us by our sins, and whose mercy we forget in the blindness of our hearts: </a:t>
            </a:r>
            <a:endParaRPr lang="en-US" sz="7200" b="1" dirty="0">
              <a:solidFill>
                <a:srgbClr val="FF0000"/>
              </a:solidFill>
            </a:endParaRPr>
          </a:p>
        </p:txBody>
      </p:sp>
    </p:spTree>
    <p:extLst>
      <p:ext uri="{BB962C8B-B14F-4D97-AF65-F5344CB8AC3E}">
        <p14:creationId xmlns:p14="http://schemas.microsoft.com/office/powerpoint/2010/main" val="2989604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6D88E-D71E-3F01-7E9B-F700B5F1B1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C3900-BE95-7E80-8003-CA99447E6456}"/>
              </a:ext>
            </a:extLst>
          </p:cNvPr>
          <p:cNvSpPr>
            <a:spLocks noGrp="1"/>
          </p:cNvSpPr>
          <p:nvPr>
            <p:ph type="title"/>
          </p:nvPr>
        </p:nvSpPr>
        <p:spPr>
          <a:xfrm>
            <a:off x="288036" y="714377"/>
            <a:ext cx="13002768" cy="6322527"/>
          </a:xfrm>
        </p:spPr>
        <p:txBody>
          <a:bodyPr/>
          <a:lstStyle/>
          <a:p>
            <a:br>
              <a:rPr lang="en-US" sz="9600" b="1" u="sng" dirty="0">
                <a:solidFill>
                  <a:srgbClr val="FF0000"/>
                </a:solidFill>
              </a:rPr>
            </a:br>
            <a:r>
              <a:rPr lang="en-US" sz="8000" b="1" dirty="0">
                <a:solidFill>
                  <a:srgbClr val="FF0000"/>
                </a:solidFill>
              </a:rPr>
              <a:t>cleanse us from all our offenses, and deliver us from proud thoughts and vain desires, that with reverent and humble hearts we may draw near to you, </a:t>
            </a:r>
            <a:endParaRPr lang="en-US" sz="7200" b="1" dirty="0">
              <a:solidFill>
                <a:srgbClr val="FF0000"/>
              </a:solidFill>
            </a:endParaRPr>
          </a:p>
        </p:txBody>
      </p:sp>
    </p:spTree>
    <p:extLst>
      <p:ext uri="{BB962C8B-B14F-4D97-AF65-F5344CB8AC3E}">
        <p14:creationId xmlns:p14="http://schemas.microsoft.com/office/powerpoint/2010/main" val="93195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EC150-EEEE-C912-72B0-29C87F6E1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FECB7-083D-BF53-97B0-FC90A8B3381F}"/>
              </a:ext>
            </a:extLst>
          </p:cNvPr>
          <p:cNvSpPr>
            <a:spLocks noGrp="1"/>
          </p:cNvSpPr>
          <p:nvPr>
            <p:ph type="title"/>
          </p:nvPr>
        </p:nvSpPr>
        <p:spPr>
          <a:xfrm>
            <a:off x="288036" y="714377"/>
            <a:ext cx="13002768" cy="6322527"/>
          </a:xfrm>
        </p:spPr>
        <p:txBody>
          <a:bodyPr/>
          <a:lstStyle/>
          <a:p>
            <a:br>
              <a:rPr lang="en-US" sz="9600" b="1" u="sng" dirty="0">
                <a:solidFill>
                  <a:srgbClr val="FF0000"/>
                </a:solidFill>
              </a:rPr>
            </a:br>
            <a:r>
              <a:rPr lang="en-US" sz="8000" b="1" dirty="0">
                <a:solidFill>
                  <a:srgbClr val="FF0000"/>
                </a:solidFill>
              </a:rPr>
              <a:t>confessing our faults, confiding in your grace, and finding in you our refuge and strength; through Jesus Christ your Son. Amen</a:t>
            </a:r>
            <a:endParaRPr lang="en-US" sz="7200" b="1" dirty="0">
              <a:solidFill>
                <a:srgbClr val="FF0000"/>
              </a:solidFill>
            </a:endParaRPr>
          </a:p>
        </p:txBody>
      </p:sp>
    </p:spTree>
    <p:extLst>
      <p:ext uri="{BB962C8B-B14F-4D97-AF65-F5344CB8AC3E}">
        <p14:creationId xmlns:p14="http://schemas.microsoft.com/office/powerpoint/2010/main" val="1075542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FE05-D051-39EF-28E5-15755D6FC0F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136324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r>
              <a:rPr lang="en-US" sz="12800" b="1" dirty="0"/>
              <a:t>Revive Us Again</a:t>
            </a:r>
            <a:br>
              <a:rPr lang="en-US" sz="12800" b="1" dirty="0"/>
            </a:br>
            <a:br>
              <a:rPr lang="en-US" dirty="0"/>
            </a:br>
            <a:br>
              <a:rPr lang="en-US" dirty="0"/>
            </a:br>
            <a:r>
              <a:rPr lang="en-US" sz="6400" b="1" i="1" dirty="0"/>
              <a:t>HYMN # 434</a:t>
            </a:r>
            <a:endParaRPr lang="en-US" b="1" i="1" dirty="0"/>
          </a:p>
        </p:txBody>
      </p:sp>
    </p:spTree>
    <p:extLst>
      <p:ext uri="{BB962C8B-B14F-4D97-AF65-F5344CB8AC3E}">
        <p14:creationId xmlns:p14="http://schemas.microsoft.com/office/powerpoint/2010/main" val="283009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269816"/>
          </a:xfrm>
        </p:spPr>
        <p:txBody>
          <a:bodyPr>
            <a:normAutofit/>
          </a:bodyPr>
          <a:lstStyle/>
          <a:p>
            <a:r>
              <a:rPr lang="en-US" sz="7200" dirty="0">
                <a:latin typeface="Arial Black" pitchFamily="34" charset="0"/>
              </a:rPr>
              <a:t>We praise Thee, O God,</a:t>
            </a:r>
            <a:br>
              <a:rPr lang="en-US" sz="7200" dirty="0">
                <a:latin typeface="Arial Black" pitchFamily="34" charset="0"/>
              </a:rPr>
            </a:br>
            <a:r>
              <a:rPr lang="en-US" sz="7200" dirty="0">
                <a:latin typeface="Arial Black" pitchFamily="34" charset="0"/>
              </a:rPr>
              <a:t>for the Son of Thy love-</a:t>
            </a:r>
            <a:br>
              <a:rPr lang="en-US" sz="7200" dirty="0">
                <a:latin typeface="Arial Black" pitchFamily="34" charset="0"/>
              </a:rPr>
            </a:br>
            <a:r>
              <a:rPr lang="en-US" sz="7200" dirty="0">
                <a:latin typeface="Arial Black" pitchFamily="34" charset="0"/>
              </a:rPr>
              <a:t>For Jesus who died and is now gone above.</a:t>
            </a:r>
          </a:p>
        </p:txBody>
      </p:sp>
    </p:spTree>
    <p:extLst>
      <p:ext uri="{BB962C8B-B14F-4D97-AF65-F5344CB8AC3E}">
        <p14:creationId xmlns:p14="http://schemas.microsoft.com/office/powerpoint/2010/main" val="91503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748119"/>
            <a:ext cx="10972800" cy="777775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473016"/>
          </a:xfrm>
        </p:spPr>
        <p:txBody>
          <a:bodyPr>
            <a:normAutofit/>
          </a:bodyPr>
          <a:lstStyle/>
          <a:p>
            <a:r>
              <a:rPr lang="en-US" sz="8000" b="1" dirty="0"/>
              <a:t>Hallelujah! </a:t>
            </a:r>
            <a:r>
              <a:rPr lang="en-US" sz="8000" b="1" dirty="0" err="1"/>
              <a:t>Thine</a:t>
            </a:r>
            <a:r>
              <a:rPr lang="en-US" sz="8000" b="1" dirty="0"/>
              <a:t> the glory!</a:t>
            </a:r>
            <a:br>
              <a:rPr lang="en-US" sz="8000" b="1" dirty="0"/>
            </a:br>
            <a:r>
              <a:rPr lang="en-US" sz="8000" b="1" dirty="0"/>
              <a:t>Hallelujah! Amen!</a:t>
            </a:r>
            <a:br>
              <a:rPr lang="en-US" sz="8000" b="1" dirty="0"/>
            </a:br>
            <a:r>
              <a:rPr lang="en-US" sz="8000" b="1" dirty="0"/>
              <a:t> Hallelujah! </a:t>
            </a:r>
            <a:r>
              <a:rPr lang="en-US" sz="8000" b="1" dirty="0" err="1"/>
              <a:t>Thine</a:t>
            </a:r>
            <a:r>
              <a:rPr lang="en-US" sz="8000" b="1" dirty="0"/>
              <a:t> the glory!</a:t>
            </a:r>
            <a:br>
              <a:rPr lang="en-US" sz="8000" b="1" dirty="0"/>
            </a:br>
            <a:r>
              <a:rPr lang="en-US" sz="8000" b="1" dirty="0"/>
              <a:t>Revive us again.</a:t>
            </a:r>
          </a:p>
        </p:txBody>
      </p:sp>
    </p:spTree>
    <p:extLst>
      <p:ext uri="{BB962C8B-B14F-4D97-AF65-F5344CB8AC3E}">
        <p14:creationId xmlns:p14="http://schemas.microsoft.com/office/powerpoint/2010/main" val="854098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371416"/>
          </a:xfrm>
        </p:spPr>
        <p:txBody>
          <a:bodyPr>
            <a:normAutofit/>
          </a:bodyPr>
          <a:lstStyle/>
          <a:p>
            <a:r>
              <a:rPr lang="en-US" sz="7200" b="1" dirty="0">
                <a:latin typeface="Arial Black" pitchFamily="34" charset="0"/>
              </a:rPr>
              <a:t>All glory and praise</a:t>
            </a:r>
            <a:br>
              <a:rPr lang="en-US" sz="7200" b="1" dirty="0">
                <a:latin typeface="Arial Black" pitchFamily="34" charset="0"/>
              </a:rPr>
            </a:br>
            <a:r>
              <a:rPr lang="en-US" sz="7200" b="1" dirty="0">
                <a:latin typeface="Arial Black" pitchFamily="34" charset="0"/>
              </a:rPr>
              <a:t>to the Lamb that was slain,</a:t>
            </a:r>
            <a:br>
              <a:rPr lang="en-US" sz="7200" b="1" dirty="0">
                <a:latin typeface="Arial Black" pitchFamily="34" charset="0"/>
              </a:rPr>
            </a:br>
            <a:r>
              <a:rPr lang="en-US" sz="7200" b="1" dirty="0">
                <a:latin typeface="Arial Black" pitchFamily="34" charset="0"/>
              </a:rPr>
              <a:t>Who has borne all our sins and has cleaned every stain.</a:t>
            </a:r>
          </a:p>
        </p:txBody>
      </p:sp>
    </p:spTree>
    <p:extLst>
      <p:ext uri="{BB962C8B-B14F-4D97-AF65-F5344CB8AC3E}">
        <p14:creationId xmlns:p14="http://schemas.microsoft.com/office/powerpoint/2010/main" val="3446857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473016"/>
          </a:xfrm>
        </p:spPr>
        <p:txBody>
          <a:bodyPr>
            <a:normAutofit/>
          </a:bodyPr>
          <a:lstStyle/>
          <a:p>
            <a:r>
              <a:rPr lang="en-US" sz="8000" b="1" dirty="0"/>
              <a:t>Hallelujah! </a:t>
            </a:r>
            <a:r>
              <a:rPr lang="en-US" sz="8000" b="1" dirty="0" err="1"/>
              <a:t>Thine</a:t>
            </a:r>
            <a:r>
              <a:rPr lang="en-US" sz="8000" b="1" dirty="0"/>
              <a:t> the glory!</a:t>
            </a:r>
            <a:br>
              <a:rPr lang="en-US" sz="8000" b="1" dirty="0"/>
            </a:br>
            <a:r>
              <a:rPr lang="en-US" sz="8000" b="1" dirty="0"/>
              <a:t>Hallelujah! Amen!</a:t>
            </a:r>
            <a:br>
              <a:rPr lang="en-US" sz="8000" b="1" dirty="0"/>
            </a:br>
            <a:r>
              <a:rPr lang="en-US" sz="8000" b="1" dirty="0"/>
              <a:t> Hallelujah! </a:t>
            </a:r>
            <a:r>
              <a:rPr lang="en-US" sz="8000" b="1" dirty="0" err="1"/>
              <a:t>Thine</a:t>
            </a:r>
            <a:r>
              <a:rPr lang="en-US" sz="8000" b="1" dirty="0"/>
              <a:t> the glory!</a:t>
            </a:r>
            <a:br>
              <a:rPr lang="en-US" sz="8000" b="1" dirty="0"/>
            </a:br>
            <a:r>
              <a:rPr lang="en-US" sz="8000" b="1" dirty="0"/>
              <a:t>Revive us again.</a:t>
            </a:r>
          </a:p>
        </p:txBody>
      </p:sp>
    </p:spTree>
    <p:extLst>
      <p:ext uri="{BB962C8B-B14F-4D97-AF65-F5344CB8AC3E}">
        <p14:creationId xmlns:p14="http://schemas.microsoft.com/office/powerpoint/2010/main" val="1745844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371416"/>
          </a:xfrm>
        </p:spPr>
        <p:txBody>
          <a:bodyPr>
            <a:normAutofit/>
          </a:bodyPr>
          <a:lstStyle/>
          <a:p>
            <a:r>
              <a:rPr lang="en-US" sz="7200" b="1" dirty="0">
                <a:latin typeface="Arial Black" pitchFamily="34" charset="0"/>
              </a:rPr>
              <a:t>Revive us again;</a:t>
            </a:r>
            <a:br>
              <a:rPr lang="en-US" sz="7200" b="1" dirty="0">
                <a:latin typeface="Arial Black" pitchFamily="34" charset="0"/>
              </a:rPr>
            </a:br>
            <a:r>
              <a:rPr lang="en-US" sz="7200" b="1" dirty="0">
                <a:latin typeface="Arial Black" pitchFamily="34" charset="0"/>
              </a:rPr>
              <a:t>fill each heart with Thy love,</a:t>
            </a:r>
            <a:br>
              <a:rPr lang="en-US" sz="7200" b="1" dirty="0">
                <a:latin typeface="Arial Black" pitchFamily="34" charset="0"/>
              </a:rPr>
            </a:br>
            <a:r>
              <a:rPr lang="en-US" sz="7200" b="1" dirty="0">
                <a:latin typeface="Arial Black" pitchFamily="34" charset="0"/>
              </a:rPr>
              <a:t>May each soul be re-kindled with fire from above.</a:t>
            </a:r>
          </a:p>
        </p:txBody>
      </p:sp>
    </p:spTree>
    <p:extLst>
      <p:ext uri="{BB962C8B-B14F-4D97-AF65-F5344CB8AC3E}">
        <p14:creationId xmlns:p14="http://schemas.microsoft.com/office/powerpoint/2010/main" val="56553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473016"/>
          </a:xfrm>
        </p:spPr>
        <p:txBody>
          <a:bodyPr>
            <a:normAutofit/>
          </a:bodyPr>
          <a:lstStyle/>
          <a:p>
            <a:r>
              <a:rPr lang="en-US" sz="8000" b="1" dirty="0"/>
              <a:t>Hallelujah! </a:t>
            </a:r>
            <a:r>
              <a:rPr lang="en-US" sz="8000" b="1" dirty="0" err="1"/>
              <a:t>Thine</a:t>
            </a:r>
            <a:r>
              <a:rPr lang="en-US" sz="8000" b="1" dirty="0"/>
              <a:t> the glory!</a:t>
            </a:r>
            <a:br>
              <a:rPr lang="en-US" sz="8000" b="1" dirty="0"/>
            </a:br>
            <a:r>
              <a:rPr lang="en-US" sz="8000" b="1" dirty="0"/>
              <a:t>Hallelujah! Amen!</a:t>
            </a:r>
            <a:br>
              <a:rPr lang="en-US" sz="8000" b="1" dirty="0"/>
            </a:br>
            <a:r>
              <a:rPr lang="en-US" sz="8000" b="1" dirty="0"/>
              <a:t> Hallelujah! </a:t>
            </a:r>
            <a:r>
              <a:rPr lang="en-US" sz="8000" b="1" dirty="0" err="1"/>
              <a:t>Thine</a:t>
            </a:r>
            <a:r>
              <a:rPr lang="en-US" sz="8000" b="1" dirty="0"/>
              <a:t> the glory!</a:t>
            </a:r>
            <a:br>
              <a:rPr lang="en-US" sz="8000" b="1" dirty="0"/>
            </a:br>
            <a:r>
              <a:rPr lang="en-US" sz="8000" b="1" dirty="0"/>
              <a:t>Revive us again.</a:t>
            </a:r>
          </a:p>
        </p:txBody>
      </p:sp>
    </p:spTree>
    <p:extLst>
      <p:ext uri="{BB962C8B-B14F-4D97-AF65-F5344CB8AC3E}">
        <p14:creationId xmlns:p14="http://schemas.microsoft.com/office/powerpoint/2010/main" val="3183870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082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4572000"/>
            <a:ext cx="13716000" cy="3857625"/>
          </a:xfrm>
        </p:spPr>
        <p:txBody>
          <a:bodyPr/>
          <a:lstStyle/>
          <a:p>
            <a:r>
              <a:rPr lang="en-US" sz="9000" u="sng" dirty="0"/>
              <a:t>Teaching Moment</a:t>
            </a:r>
            <a:br>
              <a:rPr lang="en-US" sz="9000" u="sng" dirty="0"/>
            </a:br>
            <a:br>
              <a:rPr lang="en-US" sz="7425" b="1" dirty="0"/>
            </a:br>
            <a:r>
              <a:rPr lang="en-US" sz="7425" b="1" dirty="0"/>
              <a:t>Time For Spiritual Refreshing</a:t>
            </a:r>
            <a:br>
              <a:rPr lang="en-US" sz="7425" b="1" dirty="0"/>
            </a:br>
            <a:br>
              <a:rPr lang="en-US" sz="7425" b="1" dirty="0"/>
            </a:br>
            <a:r>
              <a:rPr lang="en-US" sz="7425" b="1" dirty="0"/>
              <a:t>Elder Palk </a:t>
            </a:r>
            <a:br>
              <a:rPr lang="en-US" sz="7425" b="1" u="sng" dirty="0"/>
            </a:br>
            <a:br>
              <a:rPr lang="en-US" sz="7425" b="1" u="sng" dirty="0"/>
            </a:br>
            <a:endParaRPr lang="en-US" sz="8100" dirty="0">
              <a:latin typeface="Amasis MT Pro Black" panose="02040A040500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48342" y="847904"/>
            <a:ext cx="13367657" cy="7448193"/>
          </a:xfrm>
          <a:prstGeom prst="rect">
            <a:avLst/>
          </a:prstGeom>
          <a:noFill/>
          <a:ln w="9525">
            <a:noFill/>
            <a:miter lim="800000"/>
            <a:headEnd/>
            <a:tailEnd/>
          </a:ln>
          <a:effectLst/>
        </p:spPr>
        <p:txBody>
          <a:bodyPr wrap="square" anchor="ctr">
            <a:spAutoFit/>
          </a:bodyPr>
          <a:lstStyle/>
          <a:p>
            <a:pPr indent="514350" algn="ctr" defTabSz="1028700" fontAlgn="base">
              <a:spcBef>
                <a:spcPct val="0"/>
              </a:spcBef>
              <a:spcAft>
                <a:spcPct val="0"/>
              </a:spcAft>
              <a:tabLst>
                <a:tab pos="-257175" algn="l"/>
                <a:tab pos="0" algn="l"/>
                <a:tab pos="514350" algn="l"/>
                <a:tab pos="642938" algn="l"/>
              </a:tabLst>
              <a:defRPr/>
            </a:pPr>
            <a:endParaRPr lang="en-US" sz="4950" b="1" dirty="0">
              <a:solidFill>
                <a:prstClr val="black"/>
              </a:solidFill>
              <a:latin typeface="Arial" pitchFamily="34" charset="0"/>
              <a:ea typeface="MS PGothic" pitchFamily="34" charset="-128"/>
              <a:cs typeface="Arial" pitchFamily="34" charset="0"/>
            </a:endParaRPr>
          </a:p>
          <a:p>
            <a:pPr indent="514350" algn="ctr" defTabSz="1028700" fontAlgn="base">
              <a:spcBef>
                <a:spcPct val="0"/>
              </a:spcBef>
              <a:spcAft>
                <a:spcPct val="0"/>
              </a:spcAft>
              <a:tabLst>
                <a:tab pos="-257175" algn="l"/>
                <a:tab pos="0" algn="l"/>
                <a:tab pos="514350" algn="l"/>
                <a:tab pos="642938" algn="l"/>
              </a:tabLst>
              <a:defRPr/>
            </a:pPr>
            <a:r>
              <a:rPr lang="en-US" sz="5400" b="1" u="sng" dirty="0">
                <a:solidFill>
                  <a:prstClr val="black"/>
                </a:solidFill>
                <a:latin typeface="Arial" pitchFamily="34" charset="0"/>
                <a:ea typeface="MS PGothic" pitchFamily="34" charset="-128"/>
                <a:cs typeface="Arial" pitchFamily="34" charset="0"/>
              </a:rPr>
              <a:t>The Lord’s Prayer</a:t>
            </a:r>
          </a:p>
          <a:p>
            <a:pPr algn="ctr" defTabSz="1028700">
              <a:defRPr/>
            </a:pPr>
            <a:r>
              <a:rPr lang="en-US" sz="3200" b="1" dirty="0">
                <a:solidFill>
                  <a:prstClr val="black"/>
                </a:solidFill>
                <a:latin typeface="Arial" pitchFamily="34" charset="0"/>
                <a:ea typeface="MS PGothic" pitchFamily="34" charset="-128"/>
                <a:cs typeface="Arial" pitchFamily="34" charset="0"/>
              </a:rPr>
              <a:t>OUR FATHER, WHO ART IN HEAVEN,</a:t>
            </a:r>
          </a:p>
          <a:p>
            <a:pPr algn="ctr" defTabSz="1028700">
              <a:defRPr/>
            </a:pPr>
            <a:r>
              <a:rPr lang="en-US" sz="3200" b="1" dirty="0">
                <a:solidFill>
                  <a:prstClr val="black"/>
                </a:solidFill>
                <a:latin typeface="Arial" pitchFamily="34" charset="0"/>
                <a:ea typeface="MS PGothic" pitchFamily="34" charset="-128"/>
                <a:cs typeface="Arial" pitchFamily="34" charset="0"/>
              </a:rPr>
              <a:t>HALLOWED BE THY NAME.</a:t>
            </a:r>
          </a:p>
          <a:p>
            <a:pPr algn="ctr" defTabSz="1028700">
              <a:defRPr/>
            </a:pPr>
            <a:r>
              <a:rPr lang="en-US" sz="3200" b="1" dirty="0">
                <a:solidFill>
                  <a:prstClr val="black"/>
                </a:solidFill>
                <a:latin typeface="Arial" pitchFamily="34" charset="0"/>
                <a:ea typeface="MS PGothic" pitchFamily="34" charset="-128"/>
                <a:cs typeface="Arial" pitchFamily="34" charset="0"/>
              </a:rPr>
              <a:t>THY KINGDOM COME, THY WILL BE DONE, </a:t>
            </a:r>
          </a:p>
          <a:p>
            <a:pPr algn="ctr" defTabSz="1028700">
              <a:defRPr/>
            </a:pPr>
            <a:r>
              <a:rPr lang="en-US" sz="3200" b="1" dirty="0">
                <a:solidFill>
                  <a:prstClr val="black"/>
                </a:solidFill>
                <a:latin typeface="Arial" pitchFamily="34" charset="0"/>
                <a:ea typeface="MS PGothic" pitchFamily="34" charset="-128"/>
                <a:cs typeface="Arial" pitchFamily="34" charset="0"/>
              </a:rPr>
              <a:t>ON EARTH AS IT IS IN HEAVEN.</a:t>
            </a:r>
          </a:p>
          <a:p>
            <a:pPr algn="ctr" defTabSz="1028700">
              <a:defRPr/>
            </a:pPr>
            <a:r>
              <a:rPr lang="en-US" sz="3200" b="1" dirty="0">
                <a:solidFill>
                  <a:prstClr val="black"/>
                </a:solidFill>
                <a:latin typeface="Arial" pitchFamily="34" charset="0"/>
                <a:ea typeface="MS PGothic" pitchFamily="34" charset="-128"/>
                <a:cs typeface="Arial" pitchFamily="34" charset="0"/>
              </a:rPr>
              <a:t>GIVE US THIS DAY OUR DAILY BREAD,</a:t>
            </a:r>
          </a:p>
          <a:p>
            <a:pPr algn="ctr" defTabSz="1028700">
              <a:defRPr/>
            </a:pPr>
            <a:r>
              <a:rPr lang="en-US" sz="3200" b="1" dirty="0">
                <a:solidFill>
                  <a:prstClr val="black"/>
                </a:solidFill>
                <a:latin typeface="Arial" pitchFamily="34" charset="0"/>
                <a:ea typeface="MS PGothic" pitchFamily="34" charset="-128"/>
                <a:cs typeface="Arial" pitchFamily="34" charset="0"/>
              </a:rPr>
              <a:t>AND FORGIVE US OUR DEBTS AS WE FORGIVE OUR DEBTORS;</a:t>
            </a:r>
          </a:p>
          <a:p>
            <a:pPr algn="ctr" defTabSz="1028700">
              <a:defRPr/>
            </a:pPr>
            <a:r>
              <a:rPr lang="en-US" sz="3200" b="1" dirty="0">
                <a:solidFill>
                  <a:prstClr val="black"/>
                </a:solidFill>
                <a:latin typeface="Arial" pitchFamily="34" charset="0"/>
                <a:ea typeface="MS PGothic" pitchFamily="34" charset="-128"/>
                <a:cs typeface="Arial" pitchFamily="34" charset="0"/>
              </a:rPr>
              <a:t>AND LEAD US NOT INTO TEMPTATION </a:t>
            </a:r>
          </a:p>
          <a:p>
            <a:pPr algn="ctr" defTabSz="1028700">
              <a:defRPr/>
            </a:pPr>
            <a:r>
              <a:rPr lang="en-US" sz="3200" b="1" dirty="0">
                <a:solidFill>
                  <a:prstClr val="black"/>
                </a:solidFill>
                <a:latin typeface="Arial" pitchFamily="34" charset="0"/>
                <a:ea typeface="MS PGothic" pitchFamily="34" charset="-128"/>
                <a:cs typeface="Arial" pitchFamily="34" charset="0"/>
              </a:rPr>
              <a:t>BUT DELIVER US FROM EVIL.</a:t>
            </a:r>
          </a:p>
          <a:p>
            <a:pPr algn="ctr" defTabSz="1028700">
              <a:defRPr/>
            </a:pPr>
            <a:r>
              <a:rPr lang="en-US" sz="3200" b="1" dirty="0">
                <a:solidFill>
                  <a:prstClr val="black"/>
                </a:solidFill>
                <a:latin typeface="Arial" pitchFamily="34" charset="0"/>
                <a:ea typeface="MS PGothic" pitchFamily="34" charset="-128"/>
                <a:cs typeface="Arial" pitchFamily="34" charset="0"/>
              </a:rPr>
              <a:t>FOR THINE IS THE KINGDOM,</a:t>
            </a:r>
          </a:p>
          <a:p>
            <a:pPr algn="ctr" defTabSz="1028700">
              <a:defRPr/>
            </a:pPr>
            <a:r>
              <a:rPr lang="en-US" sz="3200" b="1" dirty="0">
                <a:solidFill>
                  <a:prstClr val="black"/>
                </a:solidFill>
                <a:latin typeface="Arial" pitchFamily="34" charset="0"/>
                <a:ea typeface="MS PGothic" pitchFamily="34" charset="-128"/>
                <a:cs typeface="Arial" pitchFamily="34" charset="0"/>
              </a:rPr>
              <a:t>AND THE POWER, AND THE GLORY FOREVER</a:t>
            </a:r>
          </a:p>
          <a:p>
            <a:pPr algn="ctr" defTabSz="1028700">
              <a:defRPr/>
            </a:pPr>
            <a:r>
              <a:rPr lang="en-US" sz="3200" b="1" dirty="0">
                <a:solidFill>
                  <a:prstClr val="black"/>
                </a:solidFill>
                <a:latin typeface="Arial" pitchFamily="34" charset="0"/>
                <a:ea typeface="MS PGothic" pitchFamily="34" charset="-128"/>
                <a:cs typeface="Arial" pitchFamily="34" charset="0"/>
              </a:rPr>
              <a:t>AMEN</a:t>
            </a:r>
          </a:p>
          <a:p>
            <a:pPr algn="ctr" defTabSz="1028700">
              <a:defRPr/>
            </a:pPr>
            <a:endParaRPr lang="en-US" sz="225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1654629" y="1327517"/>
            <a:ext cx="10363200" cy="6336026"/>
          </a:xfrm>
        </p:spPr>
        <p:txBody>
          <a:bodyPr/>
          <a:lstStyle/>
          <a:p>
            <a:r>
              <a:rPr lang="en-US" sz="13800" b="1" dirty="0">
                <a:latin typeface="Bernard MT Condensed" panose="02050806060905020404" pitchFamily="18" charset="0"/>
              </a:rPr>
              <a:t>OFFERTORY</a:t>
            </a:r>
          </a:p>
        </p:txBody>
      </p:sp>
    </p:spTree>
    <p:extLst>
      <p:ext uri="{BB962C8B-B14F-4D97-AF65-F5344CB8AC3E}">
        <p14:creationId xmlns:p14="http://schemas.microsoft.com/office/powerpoint/2010/main" val="787295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982980" y="1328322"/>
            <a:ext cx="11795760" cy="6379576"/>
          </a:xfrm>
        </p:spPr>
        <p:txBody>
          <a:bodyPr/>
          <a:lstStyle/>
          <a:p>
            <a:r>
              <a:rPr lang="en-US" sz="6000" b="1" dirty="0"/>
              <a:t>Offsite contributions can be made via Tithely.com</a:t>
            </a:r>
            <a:br>
              <a:rPr lang="en-US" sz="6000" b="1" dirty="0"/>
            </a:br>
            <a:r>
              <a:rPr lang="en-US" sz="6000" b="1" dirty="0"/>
              <a:t>the instructions are on our website </a:t>
            </a:r>
            <a:r>
              <a:rPr lang="en-US" sz="4400" dirty="0"/>
              <a:t>bayshoregardenscommunitychurch.com</a:t>
            </a:r>
            <a:br>
              <a:rPr lang="en-US" sz="5400" dirty="0"/>
            </a:br>
            <a:r>
              <a:rPr lang="en-US" sz="5400" dirty="0"/>
              <a:t>or </a:t>
            </a:r>
            <a:br>
              <a:rPr lang="en-US" sz="5400" dirty="0"/>
            </a:br>
            <a:r>
              <a:rPr lang="en-US" sz="5400" b="1" dirty="0"/>
              <a:t>checks can be mailed to</a:t>
            </a:r>
            <a:br>
              <a:rPr lang="en-US" sz="5400" b="1" dirty="0"/>
            </a:br>
            <a:r>
              <a:rPr lang="en-US" sz="5400" b="1" dirty="0"/>
              <a:t>6228 26</a:t>
            </a:r>
            <a:r>
              <a:rPr lang="en-US" sz="5400" b="1" baseline="30000" dirty="0"/>
              <a:t>th</a:t>
            </a:r>
            <a:r>
              <a:rPr lang="en-US" sz="5400" b="1" dirty="0"/>
              <a:t> street west</a:t>
            </a:r>
            <a:br>
              <a:rPr lang="en-US" sz="5400" b="1" dirty="0"/>
            </a:br>
            <a:r>
              <a:rPr lang="en-US" sz="54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2228850" y="1910448"/>
            <a:ext cx="9258300" cy="5072628"/>
          </a:xfrm>
        </p:spPr>
        <p:txBody>
          <a:bodyPr/>
          <a:lstStyle/>
          <a:p>
            <a:r>
              <a:rPr lang="en-US" sz="1134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extLst>
              <a:ext uri="{837473B0-CC2E-450A-ABE3-18F120FF3D39}">
                <a1611:picAttrSrcUrl xmlns:a1611="http://schemas.microsoft.com/office/drawing/2016/11/main" r:id="rId3"/>
              </a:ext>
            </a:extLst>
          </a:blip>
          <a:srcRect/>
          <a:stretch>
            <a:fillRect/>
          </a:stretch>
        </a:blipFill>
        <a:effectLst/>
      </p:bgPr>
    </p:bg>
    <p:spTree>
      <p:nvGrpSpPr>
        <p:cNvPr id="1" name="">
          <a:extLst>
            <a:ext uri="{FF2B5EF4-FFF2-40B4-BE49-F238E27FC236}">
              <a16:creationId xmlns:a16="http://schemas.microsoft.com/office/drawing/2014/main" id="{D95AE3BC-42CA-19DC-CF90-517F82BADC53}"/>
            </a:ext>
          </a:extLst>
        </p:cNvPr>
        <p:cNvGrpSpPr/>
        <p:nvPr/>
      </p:nvGrpSpPr>
      <p:grpSpPr>
        <a:xfrm>
          <a:off x="0" y="0"/>
          <a:ext cx="0" cy="0"/>
          <a:chOff x="0" y="0"/>
          <a:chExt cx="0" cy="0"/>
        </a:xfrm>
      </p:grpSpPr>
      <p:sp>
        <p:nvSpPr>
          <p:cNvPr id="103426" name="Title 1">
            <a:extLst>
              <a:ext uri="{FF2B5EF4-FFF2-40B4-BE49-F238E27FC236}">
                <a16:creationId xmlns:a16="http://schemas.microsoft.com/office/drawing/2014/main" id="{AC5CD6E5-13D1-C28E-AF15-F78FBA3C9106}"/>
              </a:ext>
            </a:extLst>
          </p:cNvPr>
          <p:cNvSpPr>
            <a:spLocks noGrp="1"/>
          </p:cNvSpPr>
          <p:nvPr>
            <p:ph type="title"/>
          </p:nvPr>
        </p:nvSpPr>
        <p:spPr>
          <a:xfrm>
            <a:off x="982980" y="1328322"/>
            <a:ext cx="11795760" cy="6379576"/>
          </a:xfrm>
        </p:spPr>
        <p:txBody>
          <a:bodyPr/>
          <a:lstStyle/>
          <a:p>
            <a:r>
              <a:rPr lang="en-US" sz="8000" b="1" dirty="0"/>
              <a:t>Offering Song:</a:t>
            </a:r>
            <a:br>
              <a:rPr lang="en-US" sz="8000" b="1" dirty="0"/>
            </a:br>
            <a:r>
              <a:rPr lang="en-US" sz="8000" b="1" dirty="0"/>
              <a:t> </a:t>
            </a:r>
            <a:br>
              <a:rPr lang="en-US" sz="8000" b="1" dirty="0"/>
            </a:br>
            <a:r>
              <a:rPr lang="en-US" sz="9600" b="1" dirty="0">
                <a:latin typeface="Bernard MT Condensed" panose="02050806060905020404" pitchFamily="18" charset="0"/>
              </a:rPr>
              <a:t>“As the Deer” </a:t>
            </a:r>
            <a:br>
              <a:rPr lang="en-US" sz="8000" b="1" dirty="0"/>
            </a:br>
            <a:br>
              <a:rPr lang="en-US" sz="8000" b="1" dirty="0"/>
            </a:br>
            <a:r>
              <a:rPr lang="en-US" sz="8000" b="1" dirty="0"/>
              <a:t>arrangement by</a:t>
            </a:r>
            <a:br>
              <a:rPr lang="en-US" sz="8000" b="1" dirty="0"/>
            </a:br>
            <a:r>
              <a:rPr lang="en-US" sz="8000" b="1" dirty="0"/>
              <a:t> Ken Gallo</a:t>
            </a:r>
            <a:endParaRPr lang="en-US" sz="7200" b="1" dirty="0"/>
          </a:p>
        </p:txBody>
      </p:sp>
    </p:spTree>
    <p:extLst>
      <p:ext uri="{BB962C8B-B14F-4D97-AF65-F5344CB8AC3E}">
        <p14:creationId xmlns:p14="http://schemas.microsoft.com/office/powerpoint/2010/main" val="1421038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A0B29B4-131B-8D3D-E79F-7DF2A699FD87}"/>
              </a:ext>
            </a:extLst>
          </p:cNvPr>
          <p:cNvSpPr>
            <a:spLocks noGrp="1" noChangeArrowheads="1"/>
          </p:cNvSpPr>
          <p:nvPr>
            <p:ph type="title"/>
          </p:nvPr>
        </p:nvSpPr>
        <p:spPr/>
        <p:txBody>
          <a:bodyPr/>
          <a:lstStyle/>
          <a:p>
            <a:pPr eaLnBrk="1" hangingPunct="1"/>
            <a:br>
              <a:rPr lang="en-US" altLang="en-US" sz="11733" b="1" i="1">
                <a:solidFill>
                  <a:schemeClr val="tx1"/>
                </a:solidFill>
                <a:latin typeface="Arial Rounded MT Bold" panose="020F0704030504030204" pitchFamily="34" charset="0"/>
              </a:rPr>
            </a:br>
            <a:br>
              <a:rPr lang="en-US" altLang="en-US" sz="11733" b="1" i="1">
                <a:solidFill>
                  <a:schemeClr val="tx1"/>
                </a:solidFill>
                <a:latin typeface="Arial Rounded MT Bold" panose="020F0704030504030204" pitchFamily="34" charset="0"/>
              </a:rPr>
            </a:br>
            <a:br>
              <a:rPr lang="en-US" altLang="en-US" sz="11733" b="1" i="1">
                <a:solidFill>
                  <a:schemeClr val="tx1"/>
                </a:solidFill>
                <a:latin typeface="Arial Rounded MT Bold" panose="020F0704030504030204" pitchFamily="34" charset="0"/>
              </a:rPr>
            </a:br>
            <a:r>
              <a:rPr lang="en-US" altLang="en-US" sz="11733" b="1" i="1">
                <a:solidFill>
                  <a:schemeClr val="tx1"/>
                </a:solidFill>
                <a:latin typeface="Arial Rounded MT Bold" panose="020F0704030504030204" pitchFamily="34" charset="0"/>
              </a:rPr>
              <a:t>Doxology</a:t>
            </a:r>
            <a:endParaRPr lang="en-US" altLang="en-US" sz="7200" b="1">
              <a:solidFill>
                <a:schemeClr val="tx1"/>
              </a:solidFill>
            </a:endParaRPr>
          </a:p>
        </p:txBody>
      </p:sp>
    </p:spTree>
    <p:extLst>
      <p:ext uri="{BB962C8B-B14F-4D97-AF65-F5344CB8AC3E}">
        <p14:creationId xmlns:p14="http://schemas.microsoft.com/office/powerpoint/2010/main" val="3098340563"/>
      </p:ext>
    </p:extLst>
  </p:cSld>
  <p:clrMapOvr>
    <a:masterClrMapping/>
  </p:clrMapOvr>
  <p:transition>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4D83A22D-3E7A-257B-1471-268E18B50570}"/>
              </a:ext>
            </a:extLst>
          </p:cNvPr>
          <p:cNvSpPr txBox="1">
            <a:spLocks noChangeArrowheads="1"/>
          </p:cNvSpPr>
          <p:nvPr/>
        </p:nvSpPr>
        <p:spPr bwMode="auto">
          <a:xfrm>
            <a:off x="762000" y="812801"/>
            <a:ext cx="12192000" cy="825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God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from whom all blessings flow;</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Him,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all creatures here below;</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Him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above, ye heav’nly host;</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Father,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Son, and Holy Ghost.</a:t>
            </a:r>
            <a:r>
              <a:rPr lang="en-US" altLang="en-US" sz="5867" b="1">
                <a:solidFill>
                  <a:srgbClr val="000000"/>
                </a:solidFill>
                <a:latin typeface="Times" panose="02020603050405020304" pitchFamily="18" charset="0"/>
              </a:rPr>
              <a:t> </a:t>
            </a:r>
            <a:r>
              <a:rPr lang="en-US" altLang="en-US" sz="5333" b="1">
                <a:solidFill>
                  <a:srgbClr val="000000"/>
                </a:solidFill>
                <a:latin typeface="Times" panose="02020603050405020304" pitchFamily="18" charset="0"/>
              </a:rPr>
              <a:t> </a:t>
            </a:r>
            <a:r>
              <a:rPr lang="en-US" altLang="en-US" sz="7200" b="1">
                <a:solidFill>
                  <a:srgbClr val="000000"/>
                </a:solidFill>
                <a:latin typeface="Times" panose="02020603050405020304" pitchFamily="18" charset="0"/>
              </a:rPr>
              <a:t>          </a:t>
            </a:r>
          </a:p>
          <a:p>
            <a:pPr algn="ctr" defTabSz="1219170" eaLnBrk="0" fontAlgn="base" hangingPunct="0">
              <a:spcBef>
                <a:spcPct val="50000"/>
              </a:spcBef>
              <a:spcAft>
                <a:spcPct val="0"/>
              </a:spcAft>
              <a:buNone/>
            </a:pPr>
            <a:endParaRPr lang="en-US" altLang="en-US" b="1">
              <a:solidFill>
                <a:srgbClr val="000000"/>
              </a:solidFill>
              <a:latin typeface="Times" panose="02020603050405020304" pitchFamily="18" charset="0"/>
            </a:endParaRPr>
          </a:p>
        </p:txBody>
      </p:sp>
    </p:spTree>
    <p:extLst>
      <p:ext uri="{BB962C8B-B14F-4D97-AF65-F5344CB8AC3E}">
        <p14:creationId xmlns:p14="http://schemas.microsoft.com/office/powerpoint/2010/main" val="2096308355"/>
      </p:ext>
    </p:extLst>
  </p:cSld>
  <p:clrMapOvr>
    <a:masterClrMapping/>
  </p:clrMapOvr>
  <p:transition>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930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3EF4AD9-E6C0-02D8-8BE0-8D1271F0B3BD}"/>
              </a:ext>
            </a:extLst>
          </p:cNvPr>
          <p:cNvSpPr>
            <a:spLocks noGrp="1" noChangeArrowheads="1"/>
          </p:cNvSpPr>
          <p:nvPr>
            <p:ph type="ctrTitle"/>
          </p:nvPr>
        </p:nvSpPr>
        <p:spPr>
          <a:xfrm>
            <a:off x="2143125" y="3028950"/>
            <a:ext cx="9515475" cy="1628775"/>
          </a:xfrm>
        </p:spPr>
        <p:txBody>
          <a:bodyPr/>
          <a:lstStyle/>
          <a:p>
            <a:pPr eaLnBrk="1" hangingPunct="1"/>
            <a:r>
              <a:rPr lang="en-US" altLang="en-US" sz="9900" b="1"/>
              <a:t>Standing on the Promises</a:t>
            </a:r>
          </a:p>
        </p:txBody>
      </p:sp>
      <p:sp>
        <p:nvSpPr>
          <p:cNvPr id="2051" name="Rectangle 3">
            <a:extLst>
              <a:ext uri="{FF2B5EF4-FFF2-40B4-BE49-F238E27FC236}">
                <a16:creationId xmlns:a16="http://schemas.microsoft.com/office/drawing/2014/main" id="{1769A116-5EEC-6F28-FA45-16A15DCD5BAF}"/>
              </a:ext>
            </a:extLst>
          </p:cNvPr>
          <p:cNvSpPr>
            <a:spLocks noGrp="1" noChangeArrowheads="1"/>
          </p:cNvSpPr>
          <p:nvPr>
            <p:ph type="subTitle" idx="1"/>
          </p:nvPr>
        </p:nvSpPr>
        <p:spPr>
          <a:xfrm>
            <a:off x="3257550" y="6200775"/>
            <a:ext cx="7200900" cy="857250"/>
          </a:xfrm>
        </p:spPr>
        <p:txBody>
          <a:bodyPr/>
          <a:lstStyle/>
          <a:p>
            <a:pPr eaLnBrk="1" hangingPunct="1"/>
            <a:r>
              <a:rPr lang="en-US" altLang="en-US" sz="6750" b="1"/>
              <a:t>Hymn 410</a:t>
            </a:r>
          </a:p>
        </p:txBody>
      </p:sp>
    </p:spTree>
    <p:extLst>
      <p:ext uri="{BB962C8B-B14F-4D97-AF65-F5344CB8AC3E}">
        <p14:creationId xmlns:p14="http://schemas.microsoft.com/office/powerpoint/2010/main" val="25980814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917CC04F-84EF-692E-0BC1-F90620AC2493}"/>
              </a:ext>
            </a:extLst>
          </p:cNvPr>
          <p:cNvSpPr txBox="1">
            <a:spLocks noChangeArrowheads="1"/>
          </p:cNvSpPr>
          <p:nvPr/>
        </p:nvSpPr>
        <p:spPr bwMode="auto">
          <a:xfrm>
            <a:off x="2143125" y="1400176"/>
            <a:ext cx="942975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5400" b="1">
                <a:solidFill>
                  <a:srgbClr val="000000"/>
                </a:solidFill>
              </a:rPr>
              <a:t>Standing on the promises of Christ my King,          Thro’ eternal ages let His Praises ring                    Glory in the highest, I will shout and sing,        Standing on the promises of God</a:t>
            </a:r>
          </a:p>
        </p:txBody>
      </p:sp>
    </p:spTree>
    <p:extLst>
      <p:ext uri="{BB962C8B-B14F-4D97-AF65-F5344CB8AC3E}">
        <p14:creationId xmlns:p14="http://schemas.microsoft.com/office/powerpoint/2010/main" val="6304998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040E4C54-52DB-2A19-1125-AE76DCEBBC8D}"/>
              </a:ext>
            </a:extLst>
          </p:cNvPr>
          <p:cNvSpPr txBox="1">
            <a:spLocks noChangeArrowheads="1"/>
          </p:cNvSpPr>
          <p:nvPr/>
        </p:nvSpPr>
        <p:spPr bwMode="auto">
          <a:xfrm>
            <a:off x="2143125" y="1657350"/>
            <a:ext cx="9686925" cy="570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028700" fontAlgn="base">
              <a:spcBef>
                <a:spcPct val="50000"/>
              </a:spcBef>
              <a:spcAft>
                <a:spcPct val="0"/>
              </a:spcAft>
              <a:buNone/>
            </a:pPr>
            <a:r>
              <a:rPr lang="en-US" altLang="en-US" sz="6075" b="1">
                <a:solidFill>
                  <a:srgbClr val="000000"/>
                </a:solidFill>
              </a:rPr>
              <a:t>Standing, Standing, standing on the promises of God my savior, Standing, Standing,        I’m standing on the promises of God </a:t>
            </a:r>
          </a:p>
        </p:txBody>
      </p:sp>
    </p:spTree>
    <p:extLst>
      <p:ext uri="{BB962C8B-B14F-4D97-AF65-F5344CB8AC3E}">
        <p14:creationId xmlns:p14="http://schemas.microsoft.com/office/powerpoint/2010/main" val="33224742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44DCA5A-736C-9F60-2A5C-25C2FB758D99}"/>
              </a:ext>
            </a:extLst>
          </p:cNvPr>
          <p:cNvSpPr>
            <a:spLocks noGrp="1" noChangeArrowheads="1"/>
          </p:cNvSpPr>
          <p:nvPr>
            <p:ph type="title"/>
          </p:nvPr>
        </p:nvSpPr>
        <p:spPr/>
        <p:txBody>
          <a:bodyPr/>
          <a:lstStyle/>
          <a:p>
            <a:pPr eaLnBrk="1" hangingPunct="1"/>
            <a:r>
              <a:rPr lang="en-US" altLang="en-US"/>
              <a:t> </a:t>
            </a:r>
          </a:p>
        </p:txBody>
      </p:sp>
      <p:sp>
        <p:nvSpPr>
          <p:cNvPr id="13315" name="Rectangle 3">
            <a:extLst>
              <a:ext uri="{FF2B5EF4-FFF2-40B4-BE49-F238E27FC236}">
                <a16:creationId xmlns:a16="http://schemas.microsoft.com/office/drawing/2014/main" id="{500E0A6C-8801-ADA2-E4B7-94CBC491EEED}"/>
              </a:ext>
            </a:extLst>
          </p:cNvPr>
          <p:cNvSpPr>
            <a:spLocks noGrp="1" noChangeArrowheads="1"/>
          </p:cNvSpPr>
          <p:nvPr>
            <p:ph type="body" idx="1"/>
          </p:nvPr>
        </p:nvSpPr>
        <p:spPr/>
        <p:txBody>
          <a:bodyPr/>
          <a:lstStyle/>
          <a:p>
            <a:pPr eaLnBrk="1" hangingPunct="1">
              <a:buFontTx/>
              <a:buNone/>
            </a:pPr>
            <a:r>
              <a:rPr lang="en-US" altLang="en-US"/>
              <a:t> </a:t>
            </a:r>
          </a:p>
        </p:txBody>
      </p:sp>
    </p:spTree>
    <p:extLst>
      <p:ext uri="{BB962C8B-B14F-4D97-AF65-F5344CB8AC3E}">
        <p14:creationId xmlns:p14="http://schemas.microsoft.com/office/powerpoint/2010/main" val="3063380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6709-D607-E3CC-4FAF-AFDFE4B14B05}"/>
              </a:ext>
            </a:extLst>
          </p:cNvPr>
          <p:cNvSpPr>
            <a:spLocks noGrp="1"/>
          </p:cNvSpPr>
          <p:nvPr>
            <p:ph type="title"/>
          </p:nvPr>
        </p:nvSpPr>
        <p:spPr>
          <a:xfrm>
            <a:off x="942975" y="1125141"/>
            <a:ext cx="11830050" cy="6661547"/>
          </a:xfrm>
        </p:spPr>
        <p:txBody>
          <a:bodyPr/>
          <a:lstStyle/>
          <a:p>
            <a:pPr algn="ctr"/>
            <a:r>
              <a:rPr lang="en-US" sz="7425" dirty="0">
                <a:latin typeface="Trade Gothic Next Heavy" panose="020F0502020204030204" pitchFamily="34" charset="0"/>
              </a:rPr>
              <a:t>Sunshine in My Soul</a:t>
            </a:r>
            <a:br>
              <a:rPr lang="en-US" sz="7425" dirty="0">
                <a:latin typeface="Trade Gothic Next Heavy" panose="020F0502020204030204" pitchFamily="34" charset="0"/>
              </a:rPr>
            </a:br>
            <a:br>
              <a:rPr lang="en-US" dirty="0">
                <a:latin typeface="Trade Gothic Next Heavy" panose="020F0502020204030204" pitchFamily="34" charset="0"/>
              </a:rPr>
            </a:br>
            <a:br>
              <a:rPr lang="en-US" dirty="0">
                <a:latin typeface="Trade Gothic Next Heavy" panose="020F0502020204030204" pitchFamily="34" charset="0"/>
              </a:rPr>
            </a:br>
            <a:br>
              <a:rPr lang="en-US" dirty="0">
                <a:latin typeface="Trade Gothic Next Heavy" panose="020F0502020204030204" pitchFamily="34" charset="0"/>
              </a:rPr>
            </a:br>
            <a:r>
              <a:rPr lang="en-US" dirty="0">
                <a:latin typeface="Trade Gothic Next Heavy" panose="020F0502020204030204" pitchFamily="34" charset="0"/>
              </a:rPr>
              <a:t>Hymn 747</a:t>
            </a:r>
          </a:p>
        </p:txBody>
      </p:sp>
    </p:spTree>
    <p:extLst>
      <p:ext uri="{BB962C8B-B14F-4D97-AF65-F5344CB8AC3E}">
        <p14:creationId xmlns:p14="http://schemas.microsoft.com/office/powerpoint/2010/main" val="4171816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6946-5909-8482-1492-15F030D02577}"/>
              </a:ext>
            </a:extLst>
          </p:cNvPr>
          <p:cNvSpPr>
            <a:spLocks noGrp="1"/>
          </p:cNvSpPr>
          <p:nvPr>
            <p:ph type="title"/>
          </p:nvPr>
        </p:nvSpPr>
        <p:spPr>
          <a:xfrm>
            <a:off x="942975" y="1125141"/>
            <a:ext cx="11830050" cy="6945410"/>
          </a:xfrm>
        </p:spPr>
        <p:txBody>
          <a:bodyPr>
            <a:normAutofit/>
          </a:bodyPr>
          <a:lstStyle/>
          <a:p>
            <a:pPr algn="ctr"/>
            <a:r>
              <a:rPr lang="en-US" sz="6750" b="1" dirty="0"/>
              <a:t>There is sunshine in my soul today</a:t>
            </a:r>
            <a:br>
              <a:rPr lang="en-US" sz="6750" b="1" dirty="0"/>
            </a:br>
            <a:r>
              <a:rPr lang="en-US" sz="6750" b="1" dirty="0"/>
              <a:t>more glorious and bright</a:t>
            </a:r>
            <a:br>
              <a:rPr lang="en-US" sz="6750" b="1" dirty="0"/>
            </a:br>
            <a:r>
              <a:rPr lang="en-US" sz="6750" b="1" dirty="0"/>
              <a:t>Than glows in any Earthly sky</a:t>
            </a:r>
            <a:br>
              <a:rPr lang="en-US" sz="6750" b="1" dirty="0"/>
            </a:br>
            <a:r>
              <a:rPr lang="en-US" sz="6750" b="1" dirty="0"/>
              <a:t>For Jesus is my light</a:t>
            </a:r>
          </a:p>
        </p:txBody>
      </p:sp>
    </p:spTree>
    <p:extLst>
      <p:ext uri="{BB962C8B-B14F-4D97-AF65-F5344CB8AC3E}">
        <p14:creationId xmlns:p14="http://schemas.microsoft.com/office/powerpoint/2010/main" val="2456796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6DB8-41C0-AB09-94FE-F03772FEB3CE}"/>
              </a:ext>
            </a:extLst>
          </p:cNvPr>
          <p:cNvSpPr>
            <a:spLocks noGrp="1"/>
          </p:cNvSpPr>
          <p:nvPr>
            <p:ph type="title"/>
          </p:nvPr>
        </p:nvSpPr>
        <p:spPr>
          <a:xfrm>
            <a:off x="942975" y="1125141"/>
            <a:ext cx="11830050" cy="6822965"/>
          </a:xfrm>
        </p:spPr>
        <p:txBody>
          <a:bodyPr>
            <a:normAutofit/>
          </a:bodyPr>
          <a:lstStyle/>
          <a:p>
            <a:pPr algn="ctr"/>
            <a:r>
              <a:rPr lang="en-US" sz="6750" b="1" dirty="0"/>
              <a:t>Oh there’s sunshine,</a:t>
            </a:r>
            <a:br>
              <a:rPr lang="en-US" sz="6750" b="1" dirty="0"/>
            </a:br>
            <a:r>
              <a:rPr lang="en-US" sz="6750" b="1" dirty="0"/>
              <a:t>blessed sunshine,</a:t>
            </a:r>
            <a:br>
              <a:rPr lang="en-US" sz="6750" b="1" dirty="0"/>
            </a:br>
            <a:r>
              <a:rPr lang="en-US" sz="6750" b="1" dirty="0"/>
              <a:t>When the peaceful, happy moments roll,</a:t>
            </a:r>
            <a:br>
              <a:rPr lang="en-US" sz="6750" b="1" dirty="0"/>
            </a:br>
            <a:r>
              <a:rPr lang="en-US" sz="6750" b="1" dirty="0"/>
              <a:t>When Jesus shows His smiling face,</a:t>
            </a:r>
            <a:br>
              <a:rPr lang="en-US" sz="6750" b="1" dirty="0"/>
            </a:br>
            <a:r>
              <a:rPr lang="en-US" sz="6750" b="1" dirty="0"/>
              <a:t>There is sunshine in my soul.</a:t>
            </a:r>
          </a:p>
        </p:txBody>
      </p:sp>
    </p:spTree>
    <p:extLst>
      <p:ext uri="{BB962C8B-B14F-4D97-AF65-F5344CB8AC3E}">
        <p14:creationId xmlns:p14="http://schemas.microsoft.com/office/powerpoint/2010/main" val="1584566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715BD-FE54-609F-CF46-483883D6B6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C6641-45C3-73DA-0FE7-D8D5A969BDA4}"/>
              </a:ext>
            </a:extLst>
          </p:cNvPr>
          <p:cNvSpPr>
            <a:spLocks noGrp="1"/>
          </p:cNvSpPr>
          <p:nvPr>
            <p:ph type="title"/>
          </p:nvPr>
        </p:nvSpPr>
        <p:spPr>
          <a:xfrm>
            <a:off x="942975" y="1125141"/>
            <a:ext cx="11830050" cy="6945410"/>
          </a:xfrm>
        </p:spPr>
        <p:txBody>
          <a:bodyPr>
            <a:normAutofit/>
          </a:bodyPr>
          <a:lstStyle/>
          <a:p>
            <a:pPr algn="ctr"/>
            <a:r>
              <a:rPr lang="en-US" sz="6750" b="1" dirty="0"/>
              <a:t>There is gladness in my soul today</a:t>
            </a:r>
            <a:br>
              <a:rPr lang="en-US" sz="6750" b="1" dirty="0"/>
            </a:br>
            <a:r>
              <a:rPr lang="en-US" sz="6750" b="1" dirty="0"/>
              <a:t>and hope and love and praise</a:t>
            </a:r>
            <a:br>
              <a:rPr lang="en-US" sz="6750" b="1" dirty="0"/>
            </a:br>
            <a:r>
              <a:rPr lang="en-US" sz="6750" b="1" dirty="0"/>
              <a:t>For blessings</a:t>
            </a:r>
            <a:br>
              <a:rPr lang="en-US" sz="6750" b="1" dirty="0"/>
            </a:br>
            <a:r>
              <a:rPr lang="en-US" sz="6750" b="1" dirty="0"/>
              <a:t>which He gives me now</a:t>
            </a:r>
            <a:br>
              <a:rPr lang="en-US" sz="6750" b="1" dirty="0"/>
            </a:br>
            <a:r>
              <a:rPr lang="en-US" sz="6750" b="1" dirty="0"/>
              <a:t>For joys in future days.</a:t>
            </a:r>
          </a:p>
        </p:txBody>
      </p:sp>
    </p:spTree>
    <p:extLst>
      <p:ext uri="{BB962C8B-B14F-4D97-AF65-F5344CB8AC3E}">
        <p14:creationId xmlns:p14="http://schemas.microsoft.com/office/powerpoint/2010/main" val="4130388577"/>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6222</TotalTime>
  <Words>1274</Words>
  <Application>Microsoft Office PowerPoint</Application>
  <PresentationFormat>Custom</PresentationFormat>
  <Paragraphs>71</Paragraphs>
  <Slides>57</Slides>
  <Notes>1</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57</vt:i4>
      </vt:variant>
    </vt:vector>
  </HeadingPairs>
  <TitlesOfParts>
    <vt:vector size="80" baseType="lpstr">
      <vt:lpstr>Algerian</vt:lpstr>
      <vt:lpstr>Amasis MT Pro Black</vt:lpstr>
      <vt:lpstr>Aptos</vt:lpstr>
      <vt:lpstr>Aptos Display</vt:lpstr>
      <vt:lpstr>Arial</vt:lpstr>
      <vt:lpstr>Arial Black</vt:lpstr>
      <vt:lpstr>Arial Rounded MT Bold</vt:lpstr>
      <vt:lpstr>Baguet Script</vt:lpstr>
      <vt:lpstr>Bernard MT Condensed</vt:lpstr>
      <vt:lpstr>Calibri</vt:lpstr>
      <vt:lpstr>Calibri Light</vt:lpstr>
      <vt:lpstr>Times</vt:lpstr>
      <vt:lpstr>Trade Gothic Next Heavy</vt:lpstr>
      <vt:lpstr>3_Office Theme</vt:lpstr>
      <vt:lpstr>4_Office Theme</vt:lpstr>
      <vt:lpstr>6_Office Theme</vt:lpstr>
      <vt:lpstr>7_Office Theme</vt:lpstr>
      <vt:lpstr>Office 2013 - 2022 Theme</vt:lpstr>
      <vt:lpstr>Office Theme</vt:lpstr>
      <vt:lpstr>5_Office Theme</vt:lpstr>
      <vt:lpstr>8_Office Theme</vt:lpstr>
      <vt:lpstr>Default Design</vt:lpstr>
      <vt:lpstr>1_Default Design</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WELCOME</vt:lpstr>
      <vt:lpstr>Sunshine in My Soul    Hymn 747</vt:lpstr>
      <vt:lpstr>There is sunshine in my soul today more glorious and bright Than glows in any Earthly sky For Jesus is my light</vt:lpstr>
      <vt:lpstr>Oh there’s sunshine, blessed sunshine, When the peaceful, happy moments roll, When Jesus shows His smiling face, There is sunshine in my soul.</vt:lpstr>
      <vt:lpstr>There is gladness in my soul today and hope and love and praise For blessings which He gives me now For joys in future days.</vt:lpstr>
      <vt:lpstr>Oh there’s sunshine, blessed sunshine, When the peaceful, happy moments roll, When Jesus shows His smiling face, There is sunshine in my soul.</vt:lpstr>
      <vt:lpstr>PowerPoint Presentation</vt:lpstr>
      <vt:lpstr>Call To Worship   Liturgist:  Sondra Jester     </vt:lpstr>
      <vt:lpstr>Reader:  Almighty God, as we open Your Word, we are reminded of Your call to worship You with reverence and joy. </vt:lpstr>
      <vt:lpstr>People: We bow before You, our Maker, acknowledging Your sovereignty and love. You are our rock of salvation. Guide us in our worship today. </vt:lpstr>
      <vt:lpstr>Reader:  May our hearts be attuned to Your voice, and may our praises be a sweet melody in Your ears. </vt:lpstr>
      <vt:lpstr>Reader:  All God’s people said…  Amen !!</vt:lpstr>
      <vt:lpstr>PowerPoint Presentation</vt:lpstr>
      <vt:lpstr>CHOIR  “The Amen Medley”</vt:lpstr>
      <vt:lpstr>Oh How I Love Jesus   hymn 92</vt:lpstr>
      <vt:lpstr>There is a name I love to hear, I love to sing it’s worth; It sounds like music in my ear, The sweetest name on earth</vt:lpstr>
      <vt:lpstr>Oh how I love Jesus, Oh how I love Jesus, Oh how I love Jesus, Because He first loved me</vt:lpstr>
      <vt:lpstr>It tells me of a Savior’s love, who died to set me free; it tells me of His precious blood, The sinner’s perfect plea.</vt:lpstr>
      <vt:lpstr>Oh how I love Jesus, Oh how I love Jesus, Oh how I love Jesus, Because He first loved me</vt:lpstr>
      <vt:lpstr>PowerPoint Presentation</vt:lpstr>
      <vt:lpstr>Profession of Faith:  The Nicene Creed  </vt:lpstr>
      <vt:lpstr>ALL We believe in one God, the Father almighty, maker of heaven and earth, of all things visible and invisible. </vt:lpstr>
      <vt:lpstr>And in one Lord Jesus Christ, the only Son of God, begotten from the Father before all ages, God from God, Light from Light, true God from true God, begotten, not made; of the same essence as the Father. </vt:lpstr>
      <vt:lpstr>Through him all things were made. For us and for our salvation he came down from heaven; he became incarnate by the Holy Spirit and the virgin Mary, and was made human.</vt:lpstr>
      <vt:lpstr>He was crucified for us under Pontius Pilate; he suffered and was buried. The third day he rose again, according to the Scriptures. He ascended to heaven and is seated at the right hand of the Father.</vt:lpstr>
      <vt:lpstr>He will come again with glory to judge the living and the dead. His kingdom will never end.</vt:lpstr>
      <vt:lpstr>And we believe in the Holy Spirit, the Lord, the giver of life. He proceeds from the Father and the Son, and with the Father and the Son is worshiped and glorified. He spoke through the prophets.</vt:lpstr>
      <vt:lpstr>We believe in one holy catholic and apostolic church. We affirm one baptism for the forgiveness of sins. We look forward to the resurrection of the dead, and to life in the world to come. Amen.</vt:lpstr>
      <vt:lpstr>Prayer of confession     Liturgist,  Dave Vande Vrede</vt:lpstr>
      <vt:lpstr>All Eternal God, in whom we live and move and have our being, whose face is hidden from us by our sins, and whose mercy we forget in the blindness of our hearts: </vt:lpstr>
      <vt:lpstr> cleanse us from all our offenses, and deliver us from proud thoughts and vain desires, that with reverent and humble hearts we may draw near to you, </vt:lpstr>
      <vt:lpstr> confessing our faults, confiding in your grace, and finding in you our refuge and strength; through Jesus Christ your Son. Amen</vt:lpstr>
      <vt:lpstr>PowerPoint Presentation</vt:lpstr>
      <vt:lpstr>Revive Us Again   HYMN # 434</vt:lpstr>
      <vt:lpstr>We praise Thee, O God, for the Son of Thy love- For Jesus who died and is now gone above.</vt:lpstr>
      <vt:lpstr>Hallelujah! Thine the glory! Hallelujah! Amen!  Hallelujah! Thine the glory! Revive us again.</vt:lpstr>
      <vt:lpstr>All glory and praise to the Lamb that was slain, Who has borne all our sins and has cleaned every stain.</vt:lpstr>
      <vt:lpstr>Hallelujah! Thine the glory! Hallelujah! Amen!  Hallelujah! Thine the glory! Revive us again.</vt:lpstr>
      <vt:lpstr>Revive us again; fill each heart with Thy love, May each soul be re-kindled with fire from above.</vt:lpstr>
      <vt:lpstr>Hallelujah! Thine the glory! Hallelujah! Amen!  Hallelujah! Thine the glory! Revive us again.</vt:lpstr>
      <vt:lpstr>PowerPoint Presentation</vt:lpstr>
      <vt:lpstr>Teaching Moment  Time For Spiritual Refreshing  Elder Palk   </vt:lpstr>
      <vt:lpstr>PowerPoint Presentation</vt:lpstr>
      <vt:lpstr>OFFERTORY</vt:lpstr>
      <vt:lpstr>Offsite contributions can be made via Tithely.com the instructions are on our website bayshoregardenscommunitychurch.com or  checks can be mailed to 6228 26th street west Bradenton FL 34207</vt:lpstr>
      <vt:lpstr>Offering Song:   “As the Deer”   arrangement by  Ken Gallo</vt:lpstr>
      <vt:lpstr>   Doxology</vt:lpstr>
      <vt:lpstr>PowerPoint Presentation</vt:lpstr>
      <vt:lpstr>PowerPoint Presentation</vt:lpstr>
      <vt:lpstr>Standing on the Promises</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284</cp:revision>
  <dcterms:created xsi:type="dcterms:W3CDTF">2021-03-31T13:56:44Z</dcterms:created>
  <dcterms:modified xsi:type="dcterms:W3CDTF">2025-01-04T20:23:07Z</dcterms:modified>
</cp:coreProperties>
</file>