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591" r:id="rId5"/>
    <p:sldMasterId id="2147484668" r:id="rId6"/>
    <p:sldMasterId id="2147484671" r:id="rId7"/>
    <p:sldMasterId id="2147484700" r:id="rId8"/>
    <p:sldMasterId id="2147484703" r:id="rId9"/>
    <p:sldMasterId id="2147484708" r:id="rId10"/>
  </p:sldMasterIdLst>
  <p:notesMasterIdLst>
    <p:notesMasterId r:id="rId78"/>
  </p:notesMasterIdLst>
  <p:sldIdLst>
    <p:sldId id="2920" r:id="rId11"/>
    <p:sldId id="610" r:id="rId12"/>
    <p:sldId id="469" r:id="rId13"/>
    <p:sldId id="470" r:id="rId14"/>
    <p:sldId id="3572" r:id="rId15"/>
    <p:sldId id="3573" r:id="rId16"/>
    <p:sldId id="3574" r:id="rId17"/>
    <p:sldId id="3575" r:id="rId18"/>
    <p:sldId id="271" r:id="rId19"/>
    <p:sldId id="269" r:id="rId20"/>
    <p:sldId id="272" r:id="rId21"/>
    <p:sldId id="3576" r:id="rId22"/>
    <p:sldId id="273" r:id="rId23"/>
    <p:sldId id="3577" r:id="rId24"/>
    <p:sldId id="274" r:id="rId25"/>
    <p:sldId id="3578" r:id="rId26"/>
    <p:sldId id="1986" r:id="rId27"/>
    <p:sldId id="3559" r:id="rId28"/>
    <p:sldId id="3560" r:id="rId29"/>
    <p:sldId id="3561" r:id="rId30"/>
    <p:sldId id="3562" r:id="rId31"/>
    <p:sldId id="3579" r:id="rId32"/>
    <p:sldId id="427" r:id="rId33"/>
    <p:sldId id="639" r:id="rId34"/>
    <p:sldId id="2778" r:id="rId35"/>
    <p:sldId id="3580" r:id="rId36"/>
    <p:sldId id="3249" r:id="rId37"/>
    <p:sldId id="3369" r:id="rId38"/>
    <p:sldId id="3528" r:id="rId39"/>
    <p:sldId id="3487" r:id="rId40"/>
    <p:sldId id="3505" r:id="rId41"/>
    <p:sldId id="3529" r:id="rId42"/>
    <p:sldId id="3530" r:id="rId43"/>
    <p:sldId id="3544" r:id="rId44"/>
    <p:sldId id="3583" r:id="rId45"/>
    <p:sldId id="3582" r:id="rId46"/>
    <p:sldId id="3581" r:id="rId47"/>
    <p:sldId id="3546" r:id="rId48"/>
    <p:sldId id="257" r:id="rId49"/>
    <p:sldId id="258" r:id="rId50"/>
    <p:sldId id="259" r:id="rId51"/>
    <p:sldId id="263" r:id="rId52"/>
    <p:sldId id="260" r:id="rId53"/>
    <p:sldId id="264" r:id="rId54"/>
    <p:sldId id="261" r:id="rId55"/>
    <p:sldId id="265" r:id="rId56"/>
    <p:sldId id="262" r:id="rId57"/>
    <p:sldId id="266" r:id="rId58"/>
    <p:sldId id="454" r:id="rId59"/>
    <p:sldId id="455" r:id="rId60"/>
    <p:sldId id="1001" r:id="rId61"/>
    <p:sldId id="1943" r:id="rId62"/>
    <p:sldId id="3447" r:id="rId63"/>
    <p:sldId id="3506" r:id="rId64"/>
    <p:sldId id="3507" r:id="rId65"/>
    <p:sldId id="3508" r:id="rId66"/>
    <p:sldId id="256" r:id="rId67"/>
    <p:sldId id="3563" r:id="rId68"/>
    <p:sldId id="3564" r:id="rId69"/>
    <p:sldId id="3565" r:id="rId70"/>
    <p:sldId id="3566" r:id="rId71"/>
    <p:sldId id="3567" r:id="rId72"/>
    <p:sldId id="3568" r:id="rId73"/>
    <p:sldId id="3569" r:id="rId74"/>
    <p:sldId id="3570" r:id="rId75"/>
    <p:sldId id="3571" r:id="rId76"/>
    <p:sldId id="464" r:id="rId77"/>
  </p:sldIdLst>
  <p:sldSz cx="13716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09" autoAdjust="0"/>
    <p:restoredTop sz="94660" autoAdjust="0"/>
  </p:normalViewPr>
  <p:slideViewPr>
    <p:cSldViewPr snapToGrid="0">
      <p:cViewPr varScale="1">
        <p:scale>
          <a:sx n="35" d="100"/>
          <a:sy n="35" d="100"/>
        </p:scale>
        <p:origin x="90" y="942"/>
      </p:cViewPr>
      <p:guideLst>
        <p:guide orient="horz" pos="2880"/>
        <p:guide pos="43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2/16/2025</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50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B07AC5A-DFC9-402C-B0F5-4F35BC16C58D}"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54864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4633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2/16/2025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6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2/16/2025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1101590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6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37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40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1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1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042CABFF-97F3-46B0-8E7B-16D0BB6F50E9}" type="datetimeFigureOut">
              <a:rPr lang="en-US" smtClean="0">
                <a:solidFill>
                  <a:prstClr val="black">
                    <a:tint val="75000"/>
                  </a:prstClr>
                </a:solidFill>
              </a:rPr>
              <a:pPr defTabSz="1219170"/>
              <a:t>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4C5837D-05DC-44C9-9E6F-7A80C01479E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94616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D99A2B-8E55-9AE8-9426-58FD73BD47BF}"/>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A9712640-4B35-ABDC-752C-DBE14D6358A9}"/>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368F1BE1-2E62-7640-E3D7-62CBEFF0523E}"/>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A05C68F2-5D44-409C-9C4B-00E463A274FD}"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63062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85A154-0BAE-C555-3B7E-52AF24B1B303}"/>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483E15BA-26EE-14BB-2EDE-C4C2F6837427}"/>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03306EC7-4C44-FDD1-9699-756F4E77882F}"/>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77BDBE07-A60A-42D6-9872-3B22F21600CC}"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6902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2/16/2025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9"/>
            <a:ext cx="11658600" cy="1960033"/>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028700"/>
            <a:fld id="{5B11926A-B591-45C3-8FEA-CB174E05DE41}" type="datetimeFigureOut">
              <a:rPr lang="en-US" smtClean="0">
                <a:solidFill>
                  <a:prstClr val="black">
                    <a:tint val="75000"/>
                  </a:prstClr>
                </a:solidFill>
              </a:rPr>
              <a:pPr defTabSz="1028700"/>
              <a:t>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287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28700"/>
            <a:fld id="{287AD6AF-2E26-4D88-BCD3-327C330EE49D}"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1086616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28700"/>
            <a:fld id="{5B11926A-B591-45C3-8FEA-CB174E05DE41}" type="datetimeFigureOut">
              <a:rPr lang="en-US" smtClean="0">
                <a:solidFill>
                  <a:prstClr val="black">
                    <a:tint val="75000"/>
                  </a:prstClr>
                </a:solidFill>
              </a:rPr>
              <a:pPr defTabSz="1028700"/>
              <a:t>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0287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028700"/>
            <a:fld id="{287AD6AF-2E26-4D88-BCD3-327C330EE49D}"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3659338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9"/>
            <a:ext cx="11658600" cy="1960033"/>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lvl1pPr>
            <a:lvl2pPr marL="514350" indent="0" algn="ctr">
              <a:buNone/>
              <a:defRPr/>
            </a:lvl2pPr>
            <a:lvl3pPr marL="1028700" indent="0" algn="ctr">
              <a:buNone/>
              <a:defRPr/>
            </a:lvl3pPr>
            <a:lvl4pPr marL="1543050" indent="0" algn="ctr">
              <a:buNone/>
              <a:defRPr/>
            </a:lvl4pPr>
            <a:lvl5pPr marL="2057400" indent="0" algn="ctr">
              <a:buNone/>
              <a:defRPr/>
            </a:lvl5pPr>
            <a:lvl6pPr marL="2571750" indent="0" algn="ctr">
              <a:buNone/>
              <a:defRPr/>
            </a:lvl6pPr>
            <a:lvl7pPr marL="3086100" indent="0" algn="ctr">
              <a:buNone/>
              <a:defRPr/>
            </a:lvl7pPr>
            <a:lvl8pPr marL="3600450" indent="0" algn="ctr">
              <a:buNone/>
              <a:defRPr/>
            </a:lvl8pPr>
            <a:lvl9pPr marL="41148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D82A2D6-D8C2-A3EF-F179-506B800AAF5F}"/>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C42F6602-3D72-E34E-2F4E-B488C85F87A6}"/>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DE4FC0F1-235C-41A5-D04F-09F8DCE502D0}"/>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C9E060A3-1CB6-46E9-8DDC-7B0538C93CB8}"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95370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744368-5F1B-7E61-6179-4B5FC100B612}"/>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53F05A89-C241-DF5D-FF5A-8AABD8B822D8}"/>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158E4141-D252-0AFD-71C8-ED016AA7C64E}"/>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E136B59A-63C4-4623-B8E8-E32697B05D07}"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73676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017227A-4BF3-A968-49DE-17B9C1756DDC}"/>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21E27B41-838C-C821-6E7F-B0D304DE5781}"/>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1625F959-BCB4-56C2-F3F9-CDD49C9018D7}"/>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5939B4BB-DCE6-4859-A625-80C94A339801}"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05845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F1C085-AF15-9B7D-7782-BC77D1D7D1EA}"/>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7555342A-197F-F080-5DDD-79AD668C5528}"/>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CBA7C424-E2A2-3D4B-FEFB-872CBF0E3454}"/>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4E407147-981C-4802-8474-B9BD55030D7C}"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34134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6CDFC325-D8BE-4B04-B4E1-B47733916A24}" type="datetimeFigureOut">
              <a:rPr lang="en-US" smtClean="0">
                <a:solidFill>
                  <a:prstClr val="black">
                    <a:tint val="75000"/>
                  </a:prstClr>
                </a:solidFill>
              </a:rPr>
              <a:pPr defTabSz="1219170"/>
              <a:t>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0D3E63D9-E4A4-477F-B6B5-215319C6DF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59776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6CDFC325-D8BE-4B04-B4E1-B47733916A24}" type="datetimeFigureOut">
              <a:rPr lang="en-US" smtClean="0">
                <a:solidFill>
                  <a:prstClr val="black">
                    <a:tint val="75000"/>
                  </a:prstClr>
                </a:solidFill>
              </a:rPr>
              <a:pPr defTabSz="1219170"/>
              <a:t>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0D3E63D9-E4A4-477F-B6B5-215319C6DF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2599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2/16/2025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2/16/2025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2/16/2025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0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33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04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45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hyperlink" Target="https://pixabay.com/en/hands-receiving-palm-palm-receive-1922053/" TargetMode="Externa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jpeg"/><Relationship Id="rId5" Type="http://schemas.openxmlformats.org/officeDocument/2006/relationships/theme" Target="../theme/theme9.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2/16/2025</a:t>
            </a:fld>
            <a:endParaRPr lang="en-US" dirty="0"/>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ltHorz">
          <a:fgClr>
            <a:schemeClr val="accent1"/>
          </a:fgClr>
          <a:bgClr>
            <a:srgbClr val="FFFF0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6CDFC325-D8BE-4B04-B4E1-B47733916A24}" type="datetimeFigureOut">
              <a:rPr lang="en-US" smtClean="0"/>
              <a:t>2/16/2025</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0D3E63D9-E4A4-477F-B6B5-215319C6DFAC}" type="slidenum">
              <a:rPr lang="en-US" smtClean="0"/>
              <a:t>‹#›</a:t>
            </a:fld>
            <a:endParaRPr lang="en-US"/>
          </a:p>
        </p:txBody>
      </p:sp>
    </p:spTree>
    <p:extLst>
      <p:ext uri="{BB962C8B-B14F-4D97-AF65-F5344CB8AC3E}">
        <p14:creationId xmlns:p14="http://schemas.microsoft.com/office/powerpoint/2010/main" val="3158824519"/>
      </p:ext>
    </p:extLst>
  </p:cSld>
  <p:clrMap bg1="lt1" tx1="dk1" bg2="lt2" tx2="dk2" accent1="accent1" accent2="accent2" accent3="accent3" accent4="accent4" accent5="accent5" accent6="accent6" hlink="hlink" folHlink="folHlink"/>
  <p:sldLayoutIdLst>
    <p:sldLayoutId id="2147484709" r:id="rId1"/>
    <p:sldLayoutId id="2147484710"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fontAlgn="auto">
              <a:spcBef>
                <a:spcPts val="0"/>
              </a:spcBef>
              <a:spcAft>
                <a:spcPts val="0"/>
              </a:spcAft>
              <a:defRPr sz="1350">
                <a:solidFill>
                  <a:prstClr val="black">
                    <a:tint val="75000"/>
                  </a:prstClr>
                </a:solidFill>
                <a:latin typeface="Calibri"/>
                <a:ea typeface="+mn-ea"/>
                <a:cs typeface="+mn-cs"/>
              </a:defRPr>
            </a:lvl1pPr>
          </a:lstStyle>
          <a:p>
            <a:pPr defTabSz="1028700">
              <a:defRPr/>
            </a:pPr>
            <a:fld id="{7F6F31B6-C839-4C65-BC16-623824C7E51B}" type="datetimeFigureOut">
              <a:rPr lang="en-US" smtClean="0"/>
              <a:pPr defTabSz="1028700">
                <a:defRPr/>
              </a:pPr>
              <a:t>2/16/2025</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fontAlgn="auto">
              <a:spcBef>
                <a:spcPts val="0"/>
              </a:spcBef>
              <a:spcAft>
                <a:spcPts val="0"/>
              </a:spcAft>
              <a:defRPr sz="1350">
                <a:solidFill>
                  <a:prstClr val="black">
                    <a:tint val="75000"/>
                  </a:prstClr>
                </a:solidFill>
                <a:latin typeface="Calibri"/>
                <a:ea typeface="+mn-ea"/>
                <a:cs typeface="+mn-cs"/>
              </a:defRPr>
            </a:lvl1pPr>
          </a:lstStyle>
          <a:p>
            <a:pPr defTabSz="1028700">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fontAlgn="auto">
              <a:spcBef>
                <a:spcPts val="0"/>
              </a:spcBef>
              <a:spcAft>
                <a:spcPts val="0"/>
              </a:spcAft>
              <a:defRPr sz="1350">
                <a:solidFill>
                  <a:prstClr val="black">
                    <a:tint val="75000"/>
                  </a:prstClr>
                </a:solidFill>
                <a:latin typeface="Calibri"/>
                <a:ea typeface="+mn-ea"/>
                <a:cs typeface="+mn-cs"/>
              </a:defRPr>
            </a:lvl1pPr>
          </a:lstStyle>
          <a:p>
            <a:pPr defTabSz="1028700">
              <a:defRPr/>
            </a:pPr>
            <a:fld id="{D55A7A56-39C3-40AE-81BB-EA9DE2EB8423}" type="slidenum">
              <a:rPr lang="en-US" smtClean="0"/>
              <a:pPr defTabSz="10287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2/16/2025</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auto">
              <a:spcBef>
                <a:spcPts val="0"/>
              </a:spcBef>
              <a:spcAft>
                <a:spcPts val="0"/>
              </a:spcAft>
              <a:defRPr sz="668">
                <a:solidFill>
                  <a:prstClr val="black">
                    <a:tint val="75000"/>
                  </a:prstClr>
                </a:solidFill>
                <a:latin typeface="Calibri"/>
                <a:ea typeface="+mn-ea"/>
                <a:cs typeface="+mn-cs"/>
              </a:defRPr>
            </a:lvl1pPr>
          </a:lstStyle>
          <a:p>
            <a:pPr>
              <a:defRPr/>
            </a:pPr>
            <a:fld id="{7F6F31B6-C839-4C65-BC16-623824C7E51B}" type="datetimeFigureOut">
              <a:rPr lang="en-US" smtClean="0"/>
              <a:pPr>
                <a:defRPr/>
              </a:pPr>
              <a:t>2/16/2025</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auto">
              <a:spcBef>
                <a:spcPts val="0"/>
              </a:spcBef>
              <a:spcAft>
                <a:spcPts val="0"/>
              </a:spcAft>
              <a:defRPr sz="66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auto">
              <a:spcBef>
                <a:spcPts val="0"/>
              </a:spcBef>
              <a:spcAft>
                <a:spcPts val="0"/>
              </a:spcAft>
              <a:defRPr sz="66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2/16/2025</a:t>
            </a:fld>
            <a:endParaRPr lang="en-US" dirty="0"/>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extLst>
      <p:ext uri="{BB962C8B-B14F-4D97-AF65-F5344CB8AC3E}">
        <p14:creationId xmlns:p14="http://schemas.microsoft.com/office/powerpoint/2010/main" val="543426165"/>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042CABFF-97F3-46B0-8E7B-16D0BB6F50E9}" type="datetimeFigureOut">
              <a:rPr lang="en-US" smtClean="0"/>
              <a:t>2/16/2025</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4C5837D-05DC-44C9-9E6F-7A80C01479E7}" type="slidenum">
              <a:rPr lang="en-US" smtClean="0"/>
              <a:t>‹#›</a:t>
            </a:fld>
            <a:endParaRPr lang="en-US"/>
          </a:p>
        </p:txBody>
      </p:sp>
    </p:spTree>
    <p:extLst>
      <p:ext uri="{BB962C8B-B14F-4D97-AF65-F5344CB8AC3E}">
        <p14:creationId xmlns:p14="http://schemas.microsoft.com/office/powerpoint/2010/main" val="865696337"/>
      </p:ext>
    </p:extLst>
  </p:cSld>
  <p:clrMap bg1="lt1" tx1="dk1" bg2="lt2" tx2="dk2" accent1="accent1" accent2="accent2" accent3="accent3" accent4="accent4" accent5="accent5" accent6="accent6" hlink="hlink" folHlink="folHlink"/>
  <p:sldLayoutIdLst>
    <p:sldLayoutId id="2147484670"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59516E-BFB7-B204-F3D5-3A15110FFBE8}"/>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29D6EC8-5F14-ADA2-CE02-D1970ABF3DC1}"/>
              </a:ext>
            </a:extLst>
          </p:cNvPr>
          <p:cNvSpPr>
            <a:spLocks noGrp="1" noChangeArrowheads="1"/>
          </p:cNvSpPr>
          <p:nvPr>
            <p:ph type="body" idx="1"/>
          </p:nvPr>
        </p:nvSpPr>
        <p:spPr bwMode="auto">
          <a:xfrm>
            <a:off x="685800" y="2133601"/>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80C38-B451-FB9D-B5BF-8DF66826975C}"/>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AB435DAC-0E2F-E959-EF2A-E0DE01F2BA2C}"/>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992FE1BA-193B-466F-A2A3-11495D142105}"/>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smtClean="0"/>
            </a:lvl1pPr>
          </a:lstStyle>
          <a:p>
            <a:pPr>
              <a:defRPr/>
            </a:pPr>
            <a:fld id="{92267A08-B850-4669-9569-50F4BDC6CA9C}" type="slidenum">
              <a:rPr lang="en-US" altLang="en-US"/>
              <a:pPr>
                <a:defRPr/>
              </a:pPr>
              <a:t>‹#›</a:t>
            </a:fld>
            <a:endParaRPr lang="en-US" altLang="en-US"/>
          </a:p>
        </p:txBody>
      </p:sp>
    </p:spTree>
    <p:extLst>
      <p:ext uri="{BB962C8B-B14F-4D97-AF65-F5344CB8AC3E}">
        <p14:creationId xmlns:p14="http://schemas.microsoft.com/office/powerpoint/2010/main" val="4176065003"/>
      </p:ext>
    </p:extLst>
  </p:cSld>
  <p:clrMap bg1="lt1" tx1="dk1" bg2="lt2" tx2="dk2" accent1="accent1" accent2="accent2" accent3="accent3" accent4="accent4" accent5="accent5" accent6="accent6" hlink="hlink" folHlink="folHlink"/>
  <p:sldLayoutIdLst>
    <p:sldLayoutId id="2147484672" r:id="rId1"/>
    <p:sldLayoutId id="2147484673" r:id="rId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cs typeface="Arial" charset="0"/>
        </a:defRPr>
      </a:lvl2pPr>
      <a:lvl3pPr algn="ctr" rtl="0" eaLnBrk="0" fontAlgn="base" hangingPunct="0">
        <a:spcBef>
          <a:spcPct val="0"/>
        </a:spcBef>
        <a:spcAft>
          <a:spcPct val="0"/>
        </a:spcAft>
        <a:defRPr sz="5867">
          <a:solidFill>
            <a:schemeClr val="tx2"/>
          </a:solidFill>
          <a:latin typeface="Arial" charset="0"/>
          <a:cs typeface="Arial" charset="0"/>
        </a:defRPr>
      </a:lvl3pPr>
      <a:lvl4pPr algn="ctr" rtl="0" eaLnBrk="0" fontAlgn="base" hangingPunct="0">
        <a:spcBef>
          <a:spcPct val="0"/>
        </a:spcBef>
        <a:spcAft>
          <a:spcPct val="0"/>
        </a:spcAft>
        <a:defRPr sz="5867">
          <a:solidFill>
            <a:schemeClr val="tx2"/>
          </a:solidFill>
          <a:latin typeface="Arial" charset="0"/>
          <a:cs typeface="Arial" charset="0"/>
        </a:defRPr>
      </a:lvl4pPr>
      <a:lvl5pPr algn="ctr" rtl="0" eaLnBrk="0" fontAlgn="base" hangingPunct="0">
        <a:spcBef>
          <a:spcPct val="0"/>
        </a:spcBef>
        <a:spcAft>
          <a:spcPct val="0"/>
        </a:spcAft>
        <a:defRPr sz="5867">
          <a:solidFill>
            <a:schemeClr val="tx2"/>
          </a:solidFill>
          <a:latin typeface="Arial" charset="0"/>
          <a:cs typeface="Arial" charset="0"/>
        </a:defRPr>
      </a:lvl5pPr>
      <a:lvl6pPr marL="609585" algn="ctr" rtl="0" fontAlgn="base">
        <a:spcBef>
          <a:spcPct val="0"/>
        </a:spcBef>
        <a:spcAft>
          <a:spcPct val="0"/>
        </a:spcAft>
        <a:defRPr sz="5867">
          <a:solidFill>
            <a:schemeClr val="tx2"/>
          </a:solidFill>
          <a:latin typeface="Arial" charset="0"/>
          <a:cs typeface="Arial" charset="0"/>
        </a:defRPr>
      </a:lvl6pPr>
      <a:lvl7pPr marL="1219170" algn="ctr" rtl="0" fontAlgn="base">
        <a:spcBef>
          <a:spcPct val="0"/>
        </a:spcBef>
        <a:spcAft>
          <a:spcPct val="0"/>
        </a:spcAft>
        <a:defRPr sz="5867">
          <a:solidFill>
            <a:schemeClr val="tx2"/>
          </a:solidFill>
          <a:latin typeface="Arial" charset="0"/>
          <a:cs typeface="Arial" charset="0"/>
        </a:defRPr>
      </a:lvl7pPr>
      <a:lvl8pPr marL="1828754" algn="ctr" rtl="0" fontAlgn="base">
        <a:spcBef>
          <a:spcPct val="0"/>
        </a:spcBef>
        <a:spcAft>
          <a:spcPct val="0"/>
        </a:spcAft>
        <a:defRPr sz="5867">
          <a:solidFill>
            <a:schemeClr val="tx2"/>
          </a:solidFill>
          <a:latin typeface="Arial" charset="0"/>
          <a:cs typeface="Arial" charset="0"/>
        </a:defRPr>
      </a:lvl8pPr>
      <a:lvl9pPr marL="2438339" algn="ctr" rtl="0" fontAlgn="base">
        <a:spcBef>
          <a:spcPct val="0"/>
        </a:spcBef>
        <a:spcAft>
          <a:spcPct val="0"/>
        </a:spcAft>
        <a:defRPr sz="5867">
          <a:solidFill>
            <a:schemeClr val="tx2"/>
          </a:solidFill>
          <a:latin typeface="Arial" charset="0"/>
          <a:cs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3000"/>
            <a:lum/>
            <a:extLs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2"/>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schemeClr val="tx1">
                    <a:tint val="75000"/>
                  </a:schemeClr>
                </a:solidFill>
              </a:defRPr>
            </a:lvl1pPr>
          </a:lstStyle>
          <a:p>
            <a:fld id="{5B11926A-B591-45C3-8FEA-CB174E05DE41}" type="datetimeFigureOut">
              <a:rPr lang="en-US" smtClean="0"/>
              <a:pPr/>
              <a:t>2/16/2025</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schemeClr val="tx1">
                    <a:tint val="75000"/>
                  </a:schemeClr>
                </a:solidFill>
              </a:defRPr>
            </a:lvl1pPr>
          </a:lstStyle>
          <a:p>
            <a:fld id="{287AD6AF-2E26-4D88-BCD3-327C330EE49D}" type="slidenum">
              <a:rPr lang="en-US" smtClean="0"/>
              <a:pPr/>
              <a:t>‹#›</a:t>
            </a:fld>
            <a:endParaRPr lang="en-US"/>
          </a:p>
        </p:txBody>
      </p:sp>
    </p:spTree>
    <p:extLst>
      <p:ext uri="{BB962C8B-B14F-4D97-AF65-F5344CB8AC3E}">
        <p14:creationId xmlns:p14="http://schemas.microsoft.com/office/powerpoint/2010/main" val="2596577798"/>
      </p:ext>
    </p:extLst>
  </p:cSld>
  <p:clrMap bg1="lt1" tx1="dk1" bg2="lt2" tx2="dk2" accent1="accent1" accent2="accent2" accent3="accent3" accent4="accent4" accent5="accent5" accent6="accent6" hlink="hlink" folHlink="folHlink"/>
  <p:sldLayoutIdLst>
    <p:sldLayoutId id="2147484701" r:id="rId1"/>
    <p:sldLayoutId id="2147484702" r:id="rId2"/>
  </p:sldLayoutIdLst>
  <p:txStyles>
    <p:titleStyle>
      <a:lvl1pPr algn="ctr" defTabSz="1028700" rtl="0" eaLnBrk="1" latinLnBrk="0" hangingPunct="1">
        <a:spcBef>
          <a:spcPct val="0"/>
        </a:spcBef>
        <a:buNone/>
        <a:defRPr sz="495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15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D5022FB-2460-E584-AFEF-4D10484F8EC9}"/>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6DAA6FA-7515-2AB7-49CA-77BCFEDB43AA}"/>
              </a:ext>
            </a:extLst>
          </p:cNvPr>
          <p:cNvSpPr>
            <a:spLocks noGrp="1" noChangeArrowheads="1"/>
          </p:cNvSpPr>
          <p:nvPr>
            <p:ph type="body" idx="1"/>
          </p:nvPr>
        </p:nvSpPr>
        <p:spPr bwMode="auto">
          <a:xfrm>
            <a:off x="685800" y="2133601"/>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56087BF-49A6-D3A1-6A99-65E3FD4C3884}"/>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575" b="0">
                <a:latin typeface="Arial" pitchFamily="34" charset="0"/>
                <a:cs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2BDF16C0-1115-8EC8-637C-D4EEF79FD4E6}"/>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575" b="0">
                <a:latin typeface="Arial" pitchFamily="34" charset="0"/>
                <a:cs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F3CC21FF-E8D3-194E-1ECC-DE4587B2F1AD}"/>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575" b="0"/>
            </a:lvl1pPr>
          </a:lstStyle>
          <a:p>
            <a:pPr>
              <a:defRPr/>
            </a:pPr>
            <a:fld id="{EABFE465-6215-4EB8-965B-0973F5D0F7E9}" type="slidenum">
              <a:rPr lang="en-US" altLang="en-US"/>
              <a:pPr>
                <a:defRPr/>
              </a:pPr>
              <a:t>‹#›</a:t>
            </a:fld>
            <a:endParaRPr lang="en-US" altLang="en-US"/>
          </a:p>
        </p:txBody>
      </p:sp>
    </p:spTree>
    <p:extLst>
      <p:ext uri="{BB962C8B-B14F-4D97-AF65-F5344CB8AC3E}">
        <p14:creationId xmlns:p14="http://schemas.microsoft.com/office/powerpoint/2010/main" val="3403551398"/>
      </p:ext>
    </p:extLst>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Lst>
  <p:txStyles>
    <p:titleStyle>
      <a:lvl1pPr algn="ctr" rtl="0" eaLnBrk="0" fontAlgn="base" hangingPunct="0">
        <a:spcBef>
          <a:spcPct val="0"/>
        </a:spcBef>
        <a:spcAft>
          <a:spcPct val="0"/>
        </a:spcAft>
        <a:defRPr sz="4950">
          <a:solidFill>
            <a:schemeClr val="tx2"/>
          </a:solidFill>
          <a:latin typeface="+mj-lt"/>
          <a:ea typeface="+mj-ea"/>
          <a:cs typeface="+mj-cs"/>
        </a:defRPr>
      </a:lvl1pPr>
      <a:lvl2pPr algn="ctr" rtl="0" eaLnBrk="0" fontAlgn="base" hangingPunct="0">
        <a:spcBef>
          <a:spcPct val="0"/>
        </a:spcBef>
        <a:spcAft>
          <a:spcPct val="0"/>
        </a:spcAft>
        <a:defRPr sz="4950">
          <a:solidFill>
            <a:schemeClr val="tx2"/>
          </a:solidFill>
          <a:latin typeface="Arial" pitchFamily="34" charset="0"/>
          <a:cs typeface="Arial" pitchFamily="34" charset="0"/>
        </a:defRPr>
      </a:lvl2pPr>
      <a:lvl3pPr algn="ctr" rtl="0" eaLnBrk="0" fontAlgn="base" hangingPunct="0">
        <a:spcBef>
          <a:spcPct val="0"/>
        </a:spcBef>
        <a:spcAft>
          <a:spcPct val="0"/>
        </a:spcAft>
        <a:defRPr sz="4950">
          <a:solidFill>
            <a:schemeClr val="tx2"/>
          </a:solidFill>
          <a:latin typeface="Arial" pitchFamily="34" charset="0"/>
          <a:cs typeface="Arial" pitchFamily="34" charset="0"/>
        </a:defRPr>
      </a:lvl3pPr>
      <a:lvl4pPr algn="ctr" rtl="0" eaLnBrk="0" fontAlgn="base" hangingPunct="0">
        <a:spcBef>
          <a:spcPct val="0"/>
        </a:spcBef>
        <a:spcAft>
          <a:spcPct val="0"/>
        </a:spcAft>
        <a:defRPr sz="4950">
          <a:solidFill>
            <a:schemeClr val="tx2"/>
          </a:solidFill>
          <a:latin typeface="Arial" pitchFamily="34" charset="0"/>
          <a:cs typeface="Arial" pitchFamily="34" charset="0"/>
        </a:defRPr>
      </a:lvl4pPr>
      <a:lvl5pPr algn="ctr" rtl="0" eaLnBrk="0" fontAlgn="base" hangingPunct="0">
        <a:spcBef>
          <a:spcPct val="0"/>
        </a:spcBef>
        <a:spcAft>
          <a:spcPct val="0"/>
        </a:spcAft>
        <a:defRPr sz="4950">
          <a:solidFill>
            <a:schemeClr val="tx2"/>
          </a:solidFill>
          <a:latin typeface="Arial" pitchFamily="34" charset="0"/>
          <a:cs typeface="Arial" pitchFamily="34" charset="0"/>
        </a:defRPr>
      </a:lvl5pPr>
      <a:lvl6pPr marL="514350" algn="ctr" rtl="0" fontAlgn="base">
        <a:spcBef>
          <a:spcPct val="0"/>
        </a:spcBef>
        <a:spcAft>
          <a:spcPct val="0"/>
        </a:spcAft>
        <a:defRPr sz="4950">
          <a:solidFill>
            <a:schemeClr val="tx2"/>
          </a:solidFill>
          <a:latin typeface="Arial" pitchFamily="34" charset="0"/>
          <a:cs typeface="Arial" pitchFamily="34" charset="0"/>
        </a:defRPr>
      </a:lvl6pPr>
      <a:lvl7pPr marL="1028700" algn="ctr" rtl="0" fontAlgn="base">
        <a:spcBef>
          <a:spcPct val="0"/>
        </a:spcBef>
        <a:spcAft>
          <a:spcPct val="0"/>
        </a:spcAft>
        <a:defRPr sz="4950">
          <a:solidFill>
            <a:schemeClr val="tx2"/>
          </a:solidFill>
          <a:latin typeface="Arial" pitchFamily="34" charset="0"/>
          <a:cs typeface="Arial" pitchFamily="34" charset="0"/>
        </a:defRPr>
      </a:lvl7pPr>
      <a:lvl8pPr marL="1543050" algn="ctr" rtl="0" fontAlgn="base">
        <a:spcBef>
          <a:spcPct val="0"/>
        </a:spcBef>
        <a:spcAft>
          <a:spcPct val="0"/>
        </a:spcAft>
        <a:defRPr sz="4950">
          <a:solidFill>
            <a:schemeClr val="tx2"/>
          </a:solidFill>
          <a:latin typeface="Arial" pitchFamily="34" charset="0"/>
          <a:cs typeface="Arial" pitchFamily="34" charset="0"/>
        </a:defRPr>
      </a:lvl8pPr>
      <a:lvl9pPr marL="2057400" algn="ctr" rtl="0" fontAlgn="base">
        <a:spcBef>
          <a:spcPct val="0"/>
        </a:spcBef>
        <a:spcAft>
          <a:spcPct val="0"/>
        </a:spcAft>
        <a:defRPr sz="4950">
          <a:solidFill>
            <a:schemeClr val="tx2"/>
          </a:solidFill>
          <a:latin typeface="Arial" pitchFamily="34" charset="0"/>
          <a:cs typeface="Arial" pitchFamily="34" charset="0"/>
        </a:defRPr>
      </a:lvl9pPr>
    </p:titleStyle>
    <p:bodyStyle>
      <a:lvl1pPr marL="385763" indent="-385763" algn="l" rtl="0" eaLnBrk="0" fontAlgn="base" hangingPunct="0">
        <a:spcBef>
          <a:spcPct val="20000"/>
        </a:spcBef>
        <a:spcAft>
          <a:spcPct val="0"/>
        </a:spcAft>
        <a:buChar char="•"/>
        <a:defRPr sz="3600">
          <a:solidFill>
            <a:schemeClr val="tx1"/>
          </a:solidFill>
          <a:latin typeface="+mn-lt"/>
          <a:ea typeface="+mn-ea"/>
          <a:cs typeface="+mn-cs"/>
        </a:defRPr>
      </a:lvl1pPr>
      <a:lvl2pPr marL="835819" indent="-321469" algn="l" rtl="0" eaLnBrk="0" fontAlgn="base" hangingPunct="0">
        <a:spcBef>
          <a:spcPct val="20000"/>
        </a:spcBef>
        <a:spcAft>
          <a:spcPct val="0"/>
        </a:spcAft>
        <a:buChar char="–"/>
        <a:defRPr sz="3150">
          <a:solidFill>
            <a:schemeClr val="tx1"/>
          </a:solidFill>
          <a:latin typeface="+mn-lt"/>
          <a:cs typeface="+mn-cs"/>
        </a:defRPr>
      </a:lvl2pPr>
      <a:lvl3pPr marL="1285875" indent="-257175" algn="l" rtl="0" eaLnBrk="0" fontAlgn="base" hangingPunct="0">
        <a:spcBef>
          <a:spcPct val="20000"/>
        </a:spcBef>
        <a:spcAft>
          <a:spcPct val="0"/>
        </a:spcAft>
        <a:buChar char="•"/>
        <a:defRPr sz="2700">
          <a:solidFill>
            <a:schemeClr val="tx1"/>
          </a:solidFill>
          <a:latin typeface="+mn-lt"/>
          <a:cs typeface="+mn-cs"/>
        </a:defRPr>
      </a:lvl3pPr>
      <a:lvl4pPr marL="1800225" indent="-257175" algn="l" rtl="0" eaLnBrk="0" fontAlgn="base" hangingPunct="0">
        <a:spcBef>
          <a:spcPct val="20000"/>
        </a:spcBef>
        <a:spcAft>
          <a:spcPct val="0"/>
        </a:spcAft>
        <a:buChar char="–"/>
        <a:defRPr sz="2250">
          <a:solidFill>
            <a:schemeClr val="tx1"/>
          </a:solidFill>
          <a:latin typeface="+mn-lt"/>
          <a:cs typeface="+mn-cs"/>
        </a:defRPr>
      </a:lvl4pPr>
      <a:lvl5pPr marL="2314575" indent="-257175" algn="l" rtl="0" eaLnBrk="0" fontAlgn="base" hangingPunct="0">
        <a:spcBef>
          <a:spcPct val="20000"/>
        </a:spcBef>
        <a:spcAft>
          <a:spcPct val="0"/>
        </a:spcAft>
        <a:buChar char="»"/>
        <a:defRPr sz="2250">
          <a:solidFill>
            <a:schemeClr val="tx1"/>
          </a:solidFill>
          <a:latin typeface="+mn-lt"/>
          <a:cs typeface="+mn-cs"/>
        </a:defRPr>
      </a:lvl5pPr>
      <a:lvl6pPr marL="2828925" indent="-257175" algn="l" rtl="0" fontAlgn="base">
        <a:spcBef>
          <a:spcPct val="20000"/>
        </a:spcBef>
        <a:spcAft>
          <a:spcPct val="0"/>
        </a:spcAft>
        <a:buChar char="»"/>
        <a:defRPr sz="2250">
          <a:solidFill>
            <a:schemeClr val="tx1"/>
          </a:solidFill>
          <a:latin typeface="+mn-lt"/>
          <a:cs typeface="+mn-cs"/>
        </a:defRPr>
      </a:lvl6pPr>
      <a:lvl7pPr marL="3343275" indent="-257175" algn="l" rtl="0" fontAlgn="base">
        <a:spcBef>
          <a:spcPct val="20000"/>
        </a:spcBef>
        <a:spcAft>
          <a:spcPct val="0"/>
        </a:spcAft>
        <a:buChar char="»"/>
        <a:defRPr sz="2250">
          <a:solidFill>
            <a:schemeClr val="tx1"/>
          </a:solidFill>
          <a:latin typeface="+mn-lt"/>
          <a:cs typeface="+mn-cs"/>
        </a:defRPr>
      </a:lvl7pPr>
      <a:lvl8pPr marL="3857625" indent="-257175" algn="l" rtl="0" fontAlgn="base">
        <a:spcBef>
          <a:spcPct val="20000"/>
        </a:spcBef>
        <a:spcAft>
          <a:spcPct val="0"/>
        </a:spcAft>
        <a:buChar char="»"/>
        <a:defRPr sz="2250">
          <a:solidFill>
            <a:schemeClr val="tx1"/>
          </a:solidFill>
          <a:latin typeface="+mn-lt"/>
          <a:cs typeface="+mn-cs"/>
        </a:defRPr>
      </a:lvl8pPr>
      <a:lvl9pPr marL="4371975" indent="-257175" algn="l" rtl="0" fontAlgn="base">
        <a:spcBef>
          <a:spcPct val="20000"/>
        </a:spcBef>
        <a:spcAft>
          <a:spcPct val="0"/>
        </a:spcAft>
        <a:buChar char="»"/>
        <a:defRPr sz="2250">
          <a:solidFill>
            <a:schemeClr val="tx1"/>
          </a:solidFill>
          <a:latin typeface="+mn-lt"/>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de/chor-evangelium-menschen-gruppe-309051/"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s://pxhere.com/en/photo/1101321" TargetMode="Externa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545C406-A3F8-6FE9-96DF-33EC730DCF79}"/>
              </a:ext>
            </a:extLst>
          </p:cNvPr>
          <p:cNvSpPr>
            <a:spLocks noGrp="1" noChangeArrowheads="1"/>
          </p:cNvSpPr>
          <p:nvPr>
            <p:ph type="title"/>
          </p:nvPr>
        </p:nvSpPr>
        <p:spPr>
          <a:xfrm>
            <a:off x="2228850" y="1023343"/>
            <a:ext cx="9258300" cy="7149107"/>
          </a:xfrm>
        </p:spPr>
        <p:txBody>
          <a:bodyPr/>
          <a:lstStyle/>
          <a:p>
            <a:r>
              <a:rPr lang="en-US" altLang="en-US" sz="5400" b="1"/>
              <a:t>Standing on the promises,</a:t>
            </a:r>
            <a:br>
              <a:rPr lang="en-US" altLang="en-US" sz="5400" b="1"/>
            </a:br>
            <a:r>
              <a:rPr lang="en-US" altLang="en-US" sz="5400" b="1"/>
              <a:t> I now can see</a:t>
            </a:r>
            <a:br>
              <a:rPr lang="en-US" altLang="en-US" sz="5400" b="1"/>
            </a:br>
            <a:r>
              <a:rPr lang="en-US" altLang="en-US" sz="5400" b="1"/>
              <a:t>Perfect, present cleansing in the blood for me,</a:t>
            </a:r>
            <a:br>
              <a:rPr lang="en-US" altLang="en-US" sz="5400" b="1"/>
            </a:br>
            <a:r>
              <a:rPr lang="en-US" altLang="en-US" sz="5400" b="1"/>
              <a:t>Standing in the liberty where Christ makes free,</a:t>
            </a:r>
            <a:br>
              <a:rPr lang="en-US" altLang="en-US" sz="5400" b="1"/>
            </a:br>
            <a:r>
              <a:rPr lang="en-US" altLang="en-US" sz="5400" b="1"/>
              <a:t>Standing on the promises of God.</a:t>
            </a:r>
          </a:p>
        </p:txBody>
      </p:sp>
    </p:spTree>
    <p:extLst>
      <p:ext uri="{BB962C8B-B14F-4D97-AF65-F5344CB8AC3E}">
        <p14:creationId xmlns:p14="http://schemas.microsoft.com/office/powerpoint/2010/main" val="111545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01AEBBE3-E6B3-CE6D-CCEB-49F3A4F9E1E1}"/>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352122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C9AA98A5-7983-9D1E-8952-5D8F7ABFB6FB}"/>
              </a:ext>
            </a:extLst>
          </p:cNvPr>
          <p:cNvSpPr txBox="1">
            <a:spLocks noChangeArrowheads="1"/>
          </p:cNvSpPr>
          <p:nvPr/>
        </p:nvSpPr>
        <p:spPr bwMode="auto">
          <a:xfrm>
            <a:off x="1971675" y="1400176"/>
            <a:ext cx="9686925"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5400" b="1">
                <a:solidFill>
                  <a:srgbClr val="000000"/>
                </a:solidFill>
              </a:rPr>
              <a:t>Standing on the promises of Christ the Lord,                                         bound to Him eternally by love’s strong cord.                                       Over coming daily with the spirit’s sword,                                               standing on the promises of God</a:t>
            </a:r>
          </a:p>
        </p:txBody>
      </p:sp>
    </p:spTree>
    <p:extLst>
      <p:ext uri="{BB962C8B-B14F-4D97-AF65-F5344CB8AC3E}">
        <p14:creationId xmlns:p14="http://schemas.microsoft.com/office/powerpoint/2010/main" val="1573732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DCF43A85-F5B9-B011-7766-07454E86F5BC}"/>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372053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2982B6E7-55BE-631A-E666-755497F0899A}"/>
              </a:ext>
            </a:extLst>
          </p:cNvPr>
          <p:cNvSpPr txBox="1">
            <a:spLocks noChangeArrowheads="1"/>
          </p:cNvSpPr>
          <p:nvPr/>
        </p:nvSpPr>
        <p:spPr bwMode="auto">
          <a:xfrm>
            <a:off x="2143125" y="1057275"/>
            <a:ext cx="9344025" cy="715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5400" b="1">
                <a:solidFill>
                  <a:srgbClr val="000000"/>
                </a:solidFill>
              </a:rPr>
              <a:t>Standing on the promises I cannot fail,                                                      listening every moment to the Spirit’s call,                                      resting in my Savior as my all in all, </a:t>
            </a:r>
          </a:p>
          <a:p>
            <a:pPr algn="ctr" defTabSz="1028700" fontAlgn="base">
              <a:spcBef>
                <a:spcPct val="50000"/>
              </a:spcBef>
              <a:spcAft>
                <a:spcPct val="0"/>
              </a:spcAft>
              <a:buNone/>
            </a:pPr>
            <a:r>
              <a:rPr lang="en-US" altLang="en-US" sz="5400" b="1">
                <a:solidFill>
                  <a:srgbClr val="000000"/>
                </a:solidFill>
              </a:rPr>
              <a:t>Standing on the promises of God</a:t>
            </a:r>
          </a:p>
        </p:txBody>
      </p:sp>
    </p:spTree>
    <p:extLst>
      <p:ext uri="{BB962C8B-B14F-4D97-AF65-F5344CB8AC3E}">
        <p14:creationId xmlns:p14="http://schemas.microsoft.com/office/powerpoint/2010/main" val="586103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FAF62F93-DD95-627C-6028-7BEE7DE34DF8}"/>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41800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D5FE8D5-C4D3-4346-8C8D-A3DC311B4CE0}"/>
              </a:ext>
            </a:extLst>
          </p:cNvPr>
          <p:cNvSpPr>
            <a:spLocks noGrp="1" noChangeArrowheads="1"/>
          </p:cNvSpPr>
          <p:nvPr>
            <p:ph type="title"/>
          </p:nvPr>
        </p:nvSpPr>
        <p:spPr/>
        <p:txBody>
          <a:bodyPr/>
          <a:lstStyle/>
          <a:p>
            <a:pPr eaLnBrk="1" hangingPunct="1"/>
            <a:r>
              <a:rPr lang="en-US" altLang="en-US"/>
              <a:t> </a:t>
            </a:r>
          </a:p>
        </p:txBody>
      </p:sp>
      <p:sp>
        <p:nvSpPr>
          <p:cNvPr id="13315" name="Rectangle 3">
            <a:extLst>
              <a:ext uri="{FF2B5EF4-FFF2-40B4-BE49-F238E27FC236}">
                <a16:creationId xmlns:a16="http://schemas.microsoft.com/office/drawing/2014/main" id="{C64BB12B-3F9F-F178-4923-F11C882F73FB}"/>
              </a:ext>
            </a:extLst>
          </p:cNvPr>
          <p:cNvSpPr>
            <a:spLocks noGrp="1" noChangeArrowheads="1"/>
          </p:cNvSpPr>
          <p:nvPr>
            <p:ph type="body" idx="1"/>
          </p:nvPr>
        </p:nvSpPr>
        <p:spPr/>
        <p:txBody>
          <a:bodyPr/>
          <a:lstStyle/>
          <a:p>
            <a:pPr eaLnBrk="1" hangingPunct="1">
              <a:buFontTx/>
              <a:buNone/>
            </a:pPr>
            <a:r>
              <a:rPr lang="en-US" altLang="en-US"/>
              <a:t> </a:t>
            </a:r>
          </a:p>
        </p:txBody>
      </p:sp>
    </p:spTree>
    <p:extLst>
      <p:ext uri="{BB962C8B-B14F-4D97-AF65-F5344CB8AC3E}">
        <p14:creationId xmlns:p14="http://schemas.microsoft.com/office/powerpoint/2010/main" val="232889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2228850" y="1910448"/>
            <a:ext cx="9258300" cy="5072628"/>
          </a:xfrm>
        </p:spPr>
        <p:txBody>
          <a:bodyPr/>
          <a:lstStyle/>
          <a:p>
            <a:r>
              <a:rPr lang="en-US" sz="1134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39B6A-26BB-892B-9568-71F4340E3044}"/>
              </a:ext>
            </a:extLst>
          </p:cNvPr>
          <p:cNvSpPr>
            <a:spLocks noGrp="1"/>
          </p:cNvSpPr>
          <p:nvPr>
            <p:ph type="title"/>
          </p:nvPr>
        </p:nvSpPr>
        <p:spPr>
          <a:xfrm>
            <a:off x="685800" y="366183"/>
            <a:ext cx="12344400" cy="7819873"/>
          </a:xfrm>
        </p:spPr>
        <p:txBody>
          <a:bodyPr/>
          <a:lstStyle/>
          <a:p>
            <a:r>
              <a:rPr lang="en-US" sz="11500" dirty="0"/>
              <a:t>Opening prayer</a:t>
            </a:r>
          </a:p>
        </p:txBody>
      </p:sp>
    </p:spTree>
    <p:extLst>
      <p:ext uri="{BB962C8B-B14F-4D97-AF65-F5344CB8AC3E}">
        <p14:creationId xmlns:p14="http://schemas.microsoft.com/office/powerpoint/2010/main" val="3726794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6536A-BE31-121B-E7EB-BCACC931D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67339-20EB-51F3-76F2-45203247FA6C}"/>
              </a:ext>
            </a:extLst>
          </p:cNvPr>
          <p:cNvSpPr>
            <a:spLocks noGrp="1"/>
          </p:cNvSpPr>
          <p:nvPr>
            <p:ph type="title"/>
          </p:nvPr>
        </p:nvSpPr>
        <p:spPr>
          <a:xfrm>
            <a:off x="288036" y="2050473"/>
            <a:ext cx="13002768" cy="6379152"/>
          </a:xfrm>
        </p:spPr>
        <p:txBody>
          <a:bodyPr/>
          <a:lstStyle/>
          <a:p>
            <a:r>
              <a:rPr lang="en-US" sz="8800" b="1" u="sng" dirty="0"/>
              <a:t>Leader</a:t>
            </a:r>
            <a:br>
              <a:rPr lang="en-US" sz="8800" b="1" u="sng" dirty="0">
                <a:solidFill>
                  <a:srgbClr val="FF0000"/>
                </a:solidFill>
              </a:rPr>
            </a:br>
            <a:r>
              <a:rPr lang="en-US" sz="7200" b="1" dirty="0">
                <a:solidFill>
                  <a:srgbClr val="FF0000"/>
                </a:solidFill>
              </a:rPr>
              <a:t> </a:t>
            </a:r>
            <a:r>
              <a:rPr lang="en-US" sz="6600" b="1" dirty="0"/>
              <a:t>Almighty God, we pray for your blessing on the church in this place.</a:t>
            </a:r>
            <a:br>
              <a:rPr lang="en-US" sz="6600" b="1" dirty="0"/>
            </a:br>
            <a:r>
              <a:rPr lang="en-US" sz="6600" b="1" dirty="0"/>
              <a:t>Here may the faithful find salvation, and the careless be awakened.</a:t>
            </a:r>
            <a:br>
              <a:rPr lang="en-US" sz="6600" b="1" dirty="0"/>
            </a:br>
            <a:endParaRPr lang="en-US" sz="6600" b="1" dirty="0"/>
          </a:p>
        </p:txBody>
      </p:sp>
    </p:spTree>
    <p:extLst>
      <p:ext uri="{BB962C8B-B14F-4D97-AF65-F5344CB8AC3E}">
        <p14:creationId xmlns:p14="http://schemas.microsoft.com/office/powerpoint/2010/main" val="38710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11480" y="1023343"/>
            <a:ext cx="12801600" cy="654903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D7D0F-40C7-EB0E-6F25-B1D76F77B3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EA0B80-DA40-B3BD-FB9C-2692B92DB6EE}"/>
              </a:ext>
            </a:extLst>
          </p:cNvPr>
          <p:cNvSpPr>
            <a:spLocks noGrp="1"/>
          </p:cNvSpPr>
          <p:nvPr>
            <p:ph type="title"/>
          </p:nvPr>
        </p:nvSpPr>
        <p:spPr>
          <a:xfrm>
            <a:off x="288036" y="2873829"/>
            <a:ext cx="13002768" cy="5555796"/>
          </a:xfrm>
        </p:spPr>
        <p:txBody>
          <a:bodyPr/>
          <a:lstStyle/>
          <a:p>
            <a:r>
              <a:rPr lang="en-US" sz="8000" b="1" dirty="0"/>
              <a:t>Here may the doubting find faith, and the anxious be encouraged. </a:t>
            </a:r>
            <a:br>
              <a:rPr lang="en-US" sz="8000" b="1" dirty="0"/>
            </a:br>
            <a:r>
              <a:rPr lang="en-US" sz="8000" b="1" dirty="0"/>
              <a:t>Here may the tempted find help, and the sorrowful find comfort. </a:t>
            </a:r>
            <a:br>
              <a:rPr lang="en-US" sz="8000" b="1" dirty="0"/>
            </a:br>
            <a:br>
              <a:rPr lang="en-US" sz="6600" b="1" dirty="0">
                <a:solidFill>
                  <a:srgbClr val="FF0000"/>
                </a:solidFill>
              </a:rPr>
            </a:br>
            <a:endParaRPr lang="en-US" sz="6000" b="1" dirty="0">
              <a:solidFill>
                <a:srgbClr val="FF0000"/>
              </a:solidFill>
            </a:endParaRPr>
          </a:p>
        </p:txBody>
      </p:sp>
    </p:spTree>
    <p:extLst>
      <p:ext uri="{BB962C8B-B14F-4D97-AF65-F5344CB8AC3E}">
        <p14:creationId xmlns:p14="http://schemas.microsoft.com/office/powerpoint/2010/main" val="34336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3DBE7-6DBF-5A61-7A97-57265C03B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EB532-15C7-74BB-F368-9A137D1E03C8}"/>
              </a:ext>
            </a:extLst>
          </p:cNvPr>
          <p:cNvSpPr>
            <a:spLocks noGrp="1"/>
          </p:cNvSpPr>
          <p:nvPr>
            <p:ph type="title"/>
          </p:nvPr>
        </p:nvSpPr>
        <p:spPr>
          <a:xfrm>
            <a:off x="288036" y="391886"/>
            <a:ext cx="13002768" cy="8037739"/>
          </a:xfrm>
        </p:spPr>
        <p:txBody>
          <a:bodyPr/>
          <a:lstStyle/>
          <a:p>
            <a:br>
              <a:rPr lang="en-US" sz="9600" b="1" u="sng" dirty="0">
                <a:solidFill>
                  <a:srgbClr val="FF0000"/>
                </a:solidFill>
              </a:rPr>
            </a:br>
            <a:r>
              <a:rPr lang="en-US" sz="8000" b="1" dirty="0">
                <a:solidFill>
                  <a:srgbClr val="FF0000"/>
                </a:solidFill>
              </a:rPr>
              <a:t> </a:t>
            </a:r>
            <a:r>
              <a:rPr lang="en-US" sz="8000" b="1" dirty="0"/>
              <a:t>Here may the weary find rest, and the strong be renewed.</a:t>
            </a:r>
            <a:br>
              <a:rPr lang="en-US" sz="8000" b="1" dirty="0"/>
            </a:br>
            <a:r>
              <a:rPr lang="en-US" sz="8000" b="1" dirty="0"/>
              <a:t>Here may the aged find consolation and the young be inspired;</a:t>
            </a:r>
            <a:br>
              <a:rPr lang="en-US" sz="8000" b="1" dirty="0"/>
            </a:br>
            <a:endParaRPr lang="en-US" sz="7200" b="1" dirty="0"/>
          </a:p>
        </p:txBody>
      </p:sp>
    </p:spTree>
    <p:extLst>
      <p:ext uri="{BB962C8B-B14F-4D97-AF65-F5344CB8AC3E}">
        <p14:creationId xmlns:p14="http://schemas.microsoft.com/office/powerpoint/2010/main" val="4209516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C866F-F3BE-E06C-B947-49E558FBA5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893678-207D-FB7A-D73A-4AF3D852D879}"/>
              </a:ext>
            </a:extLst>
          </p:cNvPr>
          <p:cNvSpPr>
            <a:spLocks noGrp="1"/>
          </p:cNvSpPr>
          <p:nvPr>
            <p:ph type="title"/>
          </p:nvPr>
        </p:nvSpPr>
        <p:spPr>
          <a:xfrm>
            <a:off x="288036" y="391886"/>
            <a:ext cx="13002768" cy="8037739"/>
          </a:xfrm>
        </p:spPr>
        <p:txBody>
          <a:bodyPr/>
          <a:lstStyle/>
          <a:p>
            <a:br>
              <a:rPr lang="en-US" sz="9600" b="1" u="sng" dirty="0">
                <a:solidFill>
                  <a:srgbClr val="FF0000"/>
                </a:solidFill>
              </a:rPr>
            </a:br>
            <a:r>
              <a:rPr lang="en-US" sz="8000" b="1" dirty="0">
                <a:solidFill>
                  <a:srgbClr val="FF0000"/>
                </a:solidFill>
              </a:rPr>
              <a:t> </a:t>
            </a:r>
            <a:r>
              <a:rPr lang="en-US" sz="9600" b="1" dirty="0"/>
              <a:t>through Jesus Christ,</a:t>
            </a:r>
            <a:br>
              <a:rPr lang="en-US" sz="9600" b="1" dirty="0"/>
            </a:br>
            <a:r>
              <a:rPr lang="en-US" sz="9600" b="1" dirty="0"/>
              <a:t>our Lord.</a:t>
            </a:r>
            <a:br>
              <a:rPr lang="en-US" sz="9600" b="1" dirty="0"/>
            </a:br>
            <a:r>
              <a:rPr lang="en-US" sz="9600" b="1" dirty="0"/>
              <a:t>Amen.</a:t>
            </a:r>
            <a:endParaRPr lang="en-US" sz="7200" b="1" dirty="0"/>
          </a:p>
        </p:txBody>
      </p:sp>
    </p:spTree>
    <p:extLst>
      <p:ext uri="{BB962C8B-B14F-4D97-AF65-F5344CB8AC3E}">
        <p14:creationId xmlns:p14="http://schemas.microsoft.com/office/powerpoint/2010/main" val="64678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7837714"/>
            <a:ext cx="13716000" cy="591911"/>
          </a:xfrm>
        </p:spPr>
        <p:txBody>
          <a:bodyPr/>
          <a:lstStyle/>
          <a:p>
            <a:pPr>
              <a:spcBef>
                <a:spcPts val="0"/>
              </a:spcBef>
              <a:spcAft>
                <a:spcPts val="0"/>
              </a:spcAft>
            </a:pPr>
            <a:r>
              <a:rPr lang="en-US" sz="10800" b="1" dirty="0">
                <a:latin typeface="Amasis MT Pro Black" panose="02040A04050005020304" pitchFamily="18" charset="0"/>
              </a:rPr>
              <a:t>Call To Worship</a:t>
            </a:r>
            <a:br>
              <a:rPr lang="en-US" sz="10800" b="1" dirty="0">
                <a:latin typeface="Amasis MT Pro Black" panose="02040A04050005020304" pitchFamily="18" charset="0"/>
              </a:rPr>
            </a:br>
            <a:r>
              <a:rPr lang="en-US" sz="7200" b="1" dirty="0">
                <a:latin typeface="Amasis MT Pro Black" panose="02040A04050005020304" pitchFamily="18" charset="0"/>
              </a:rPr>
              <a:t>(Matthew 11:28-29 NIV)</a:t>
            </a:r>
            <a:br>
              <a:rPr lang="en-US" sz="7200" b="1" dirty="0">
                <a:latin typeface="Amasis MT Pro Black" panose="02040A04050005020304" pitchFamily="18" charset="0"/>
              </a:rPr>
            </a:br>
            <a:r>
              <a:rPr lang="en-US" sz="7200" b="1" dirty="0">
                <a:latin typeface="Amasis MT Pro Black" panose="02040A04050005020304" pitchFamily="18" charset="0"/>
              </a:rPr>
              <a:t> </a:t>
            </a:r>
            <a:br>
              <a:rPr lang="en-US" sz="7200" b="1" dirty="0">
                <a:latin typeface="Amasis MT Pro Black" panose="02040A04050005020304" pitchFamily="18" charset="0"/>
              </a:rPr>
            </a:br>
            <a:r>
              <a:rPr lang="en-US" sz="7200" b="1" dirty="0">
                <a:latin typeface="Amasis MT Pro Black" panose="02040A04050005020304" pitchFamily="18" charset="0"/>
              </a:rPr>
              <a:t>  Elder Roy Palk, Liturgist</a:t>
            </a:r>
            <a:br>
              <a:rPr lang="en-US" sz="10800" b="1" dirty="0">
                <a:latin typeface="Amasis MT Pro Black" panose="02040A04050005020304" pitchFamily="18" charset="0"/>
              </a:rPr>
            </a:br>
            <a:br>
              <a:rPr lang="en-US" sz="8100" b="1" dirty="0">
                <a:latin typeface="Amasis MT Pro Black" panose="02040A04050005020304" pitchFamily="18" charset="0"/>
              </a:rPr>
            </a:br>
            <a:br>
              <a:rPr lang="en-US" sz="10800" b="1" dirty="0">
                <a:latin typeface="Amasis MT Pro Black" panose="02040A04050005020304" pitchFamily="18" charset="0"/>
              </a:rPr>
            </a:br>
            <a:br>
              <a:rPr lang="en-US" sz="7425" b="1" dirty="0"/>
            </a:br>
            <a:br>
              <a:rPr lang="en-US" sz="7425" b="1" dirty="0"/>
            </a:br>
            <a:br>
              <a:rPr lang="en-US" sz="6750" b="1" dirty="0"/>
            </a:br>
            <a:br>
              <a:rPr lang="en-US" sz="10800" b="1" dirty="0"/>
            </a:br>
            <a:endParaRPr lang="en-US" sz="10800" b="1" dirty="0"/>
          </a:p>
        </p:txBody>
      </p:sp>
    </p:spTree>
    <p:extLst>
      <p:ext uri="{BB962C8B-B14F-4D97-AF65-F5344CB8AC3E}">
        <p14:creationId xmlns:p14="http://schemas.microsoft.com/office/powerpoint/2010/main" val="3506179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800" b="1" u="sng" dirty="0"/>
              <a:t>Leader:</a:t>
            </a:r>
            <a:br>
              <a:rPr lang="en-US" sz="8800" b="1" dirty="0"/>
            </a:br>
            <a:r>
              <a:rPr lang="en-US" sz="8800" b="1" dirty="0"/>
              <a:t>“Come to me, all you who are weary and burdened, and I will give you rest.</a:t>
            </a:r>
            <a:endParaRPr lang="en-US" sz="6600" b="1" dirty="0"/>
          </a:p>
        </p:txBody>
      </p:sp>
    </p:spTree>
    <p:extLst>
      <p:ext uri="{BB962C8B-B14F-4D97-AF65-F5344CB8AC3E}">
        <p14:creationId xmlns:p14="http://schemas.microsoft.com/office/powerpoint/2010/main" val="1640441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br>
              <a:rPr lang="en-US" sz="9600" b="1" u="sng" dirty="0">
                <a:solidFill>
                  <a:srgbClr val="FF0000"/>
                </a:solidFill>
              </a:rPr>
            </a:br>
            <a:r>
              <a:rPr lang="en-US" sz="8800" b="1" dirty="0">
                <a:solidFill>
                  <a:srgbClr val="FF0000"/>
                </a:solidFill>
              </a:rPr>
              <a:t>Take my yoke upon you, and learn from me;</a:t>
            </a:r>
            <a:endParaRPr lang="en-US" sz="72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44A4A-23BA-C728-1889-6C67245B5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52717A-53F6-5667-34CF-6FD6CFA20BD0}"/>
              </a:ext>
            </a:extLst>
          </p:cNvPr>
          <p:cNvSpPr>
            <a:spLocks noGrp="1"/>
          </p:cNvSpPr>
          <p:nvPr>
            <p:ph type="title"/>
          </p:nvPr>
        </p:nvSpPr>
        <p:spPr>
          <a:xfrm>
            <a:off x="288036" y="714375"/>
            <a:ext cx="13002768" cy="6755130"/>
          </a:xfrm>
        </p:spPr>
        <p:txBody>
          <a:bodyPr/>
          <a:lstStyle/>
          <a:p>
            <a:r>
              <a:rPr lang="en-US" sz="8800" b="1" u="sng" dirty="0"/>
              <a:t>Leader:</a:t>
            </a:r>
            <a:br>
              <a:rPr lang="en-US" sz="8800" b="1" dirty="0"/>
            </a:br>
            <a:r>
              <a:rPr lang="en-US" sz="8800" b="1" dirty="0"/>
              <a:t>for I am gentle and humble in heart, and you will find rest for your souls.” </a:t>
            </a:r>
            <a:endParaRPr lang="en-US" sz="6600" b="1" dirty="0"/>
          </a:p>
        </p:txBody>
      </p:sp>
    </p:spTree>
    <p:extLst>
      <p:ext uri="{BB962C8B-B14F-4D97-AF65-F5344CB8AC3E}">
        <p14:creationId xmlns:p14="http://schemas.microsoft.com/office/powerpoint/2010/main" val="334780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88036" y="714377"/>
            <a:ext cx="13002768" cy="7406638"/>
          </a:xfrm>
        </p:spPr>
        <p:txBody>
          <a:bodyPr/>
          <a:lstStyle/>
          <a:p>
            <a:r>
              <a:rPr lang="en-US" sz="8800" b="1" u="sng" dirty="0">
                <a:latin typeface="Algerian" panose="04020705040A02060702" pitchFamily="82" charset="0"/>
              </a:rPr>
              <a:t>Prayer of confession</a:t>
            </a:r>
            <a:br>
              <a:rPr lang="en-US" sz="6750" b="1" u="sng" dirty="0">
                <a:solidFill>
                  <a:srgbClr val="FF0000"/>
                </a:solidFill>
                <a:latin typeface="Algerian" panose="04020705040A02060702" pitchFamily="82" charset="0"/>
              </a:rPr>
            </a:br>
            <a:r>
              <a:rPr lang="en-US" sz="6750" b="1" u="sng" dirty="0">
                <a:solidFill>
                  <a:srgbClr val="FF0000"/>
                </a:solidFill>
                <a:latin typeface="Algerian" panose="04020705040A02060702" pitchFamily="82" charset="0"/>
              </a:rPr>
              <a:t> </a:t>
            </a:r>
            <a:br>
              <a:rPr lang="en-US" sz="6750" b="1" u="sng" dirty="0">
                <a:solidFill>
                  <a:srgbClr val="FF0000"/>
                </a:solidFill>
                <a:latin typeface="Algerian" panose="04020705040A02060702" pitchFamily="82" charset="0"/>
              </a:rPr>
            </a:br>
            <a:br>
              <a:rPr lang="en-US" sz="6750" b="1" u="sng" dirty="0">
                <a:solidFill>
                  <a:srgbClr val="FF0000"/>
                </a:solidFill>
                <a:latin typeface="Algerian" panose="04020705040A02060702" pitchFamily="82" charset="0"/>
              </a:rPr>
            </a:br>
            <a:r>
              <a:rPr lang="en-US" sz="6750" b="1" dirty="0">
                <a:latin typeface="Amasis MT Pro Black" panose="02040A04050005020304" pitchFamily="18" charset="0"/>
              </a:rPr>
              <a:t>(based on Romans 8:39)</a:t>
            </a:r>
            <a:br>
              <a:rPr lang="en-US" sz="6750" b="1" dirty="0">
                <a:latin typeface="Amasis MT Pro Black" panose="02040A04050005020304" pitchFamily="18" charset="0"/>
              </a:rPr>
            </a:br>
            <a:br>
              <a:rPr lang="en-US" sz="6750" b="1" dirty="0">
                <a:latin typeface="Amasis MT Pro Black" panose="02040A04050005020304" pitchFamily="18" charset="0"/>
              </a:rPr>
            </a:br>
            <a:r>
              <a:rPr lang="en-US" sz="6750" b="1" dirty="0">
                <a:latin typeface="Amasis MT Pro Black" panose="02040A04050005020304" pitchFamily="18" charset="0"/>
              </a:rPr>
              <a:t>Eileen Herring, Liturgist</a:t>
            </a:r>
            <a:endParaRPr lang="en-US" b="1" dirty="0">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0EF5-50CF-18AA-2EA0-3D9D44794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08101-B92A-27A0-884C-E210ACEB0450}"/>
              </a:ext>
            </a:extLst>
          </p:cNvPr>
          <p:cNvSpPr>
            <a:spLocks noGrp="1"/>
          </p:cNvSpPr>
          <p:nvPr>
            <p:ph type="title"/>
          </p:nvPr>
        </p:nvSpPr>
        <p:spPr>
          <a:xfrm>
            <a:off x="288036" y="714377"/>
            <a:ext cx="13002768" cy="7715248"/>
          </a:xfrm>
        </p:spPr>
        <p:txBody>
          <a:bodyPr/>
          <a:lstStyle/>
          <a:p>
            <a:r>
              <a:rPr lang="en-US" sz="7200" b="1" u="sng" dirty="0"/>
              <a:t>Leader: </a:t>
            </a:r>
            <a:br>
              <a:rPr lang="en-US" sz="7200" b="1" dirty="0"/>
            </a:br>
            <a:r>
              <a:rPr lang="en-US" sz="7200" b="1" dirty="0"/>
              <a:t>We know that nothing is able to separate us from the love of God in Jesus Christ. Let us in freedom confess the wrong we have done. Lord, hear our prayers.</a:t>
            </a:r>
          </a:p>
        </p:txBody>
      </p:sp>
    </p:spTree>
    <p:extLst>
      <p:ext uri="{BB962C8B-B14F-4D97-AF65-F5344CB8AC3E}">
        <p14:creationId xmlns:p14="http://schemas.microsoft.com/office/powerpoint/2010/main" val="2989604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7C448-F8D9-0A35-F97E-70FBB4AF7AB1}"/>
              </a:ext>
            </a:extLst>
          </p:cNvPr>
          <p:cNvSpPr>
            <a:spLocks noGrp="1"/>
          </p:cNvSpPr>
          <p:nvPr>
            <p:ph type="title"/>
          </p:nvPr>
        </p:nvSpPr>
        <p:spPr>
          <a:xfrm>
            <a:off x="685800" y="366183"/>
            <a:ext cx="12344400" cy="8248427"/>
          </a:xfrm>
        </p:spPr>
        <p:txBody>
          <a:bodyPr/>
          <a:lstStyle/>
          <a:p>
            <a:r>
              <a:rPr lang="en-US" sz="9600" b="1" dirty="0"/>
              <a:t>Private and Silent Confession </a:t>
            </a:r>
          </a:p>
        </p:txBody>
      </p:sp>
    </p:spTree>
    <p:extLst>
      <p:ext uri="{BB962C8B-B14F-4D97-AF65-F5344CB8AC3E}">
        <p14:creationId xmlns:p14="http://schemas.microsoft.com/office/powerpoint/2010/main" val="153753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14300"/>
            <a:ext cx="14058900" cy="925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270171" y="1942182"/>
            <a:ext cx="6270171" cy="5016758"/>
          </a:xfrm>
          <a:prstGeom prst="rect">
            <a:avLst/>
          </a:prstGeom>
          <a:noFill/>
        </p:spPr>
        <p:txBody>
          <a:bodyPr wrap="square" rtlCol="0">
            <a:spAutoFit/>
          </a:bodyPr>
          <a:lstStyle/>
          <a:p>
            <a:pPr algn="ctr"/>
            <a:r>
              <a:rPr lang="en-US" sz="80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27000" b="-2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14AE-46F3-0C7A-C295-1808E0190EFA}"/>
              </a:ext>
            </a:extLst>
          </p:cNvPr>
          <p:cNvSpPr>
            <a:spLocks noGrp="1"/>
          </p:cNvSpPr>
          <p:nvPr>
            <p:ph type="title"/>
          </p:nvPr>
        </p:nvSpPr>
        <p:spPr>
          <a:xfrm>
            <a:off x="685800" y="366183"/>
            <a:ext cx="12344400" cy="8221225"/>
          </a:xfrm>
        </p:spPr>
        <p:txBody>
          <a:bodyPr/>
          <a:lstStyle/>
          <a:p>
            <a:r>
              <a:rPr lang="en-US" sz="13800" b="1" dirty="0">
                <a:latin typeface="Algerian" panose="04020705040A02060702" pitchFamily="82" charset="0"/>
              </a:rPr>
              <a:t>CHOIR</a:t>
            </a:r>
            <a:br>
              <a:rPr lang="en-US" sz="13800" b="1" dirty="0">
                <a:latin typeface="Algerian" panose="04020705040A02060702" pitchFamily="82" charset="0"/>
              </a:rPr>
            </a:br>
            <a:br>
              <a:rPr lang="en-US" sz="8800" b="1" dirty="0">
                <a:latin typeface="Amasis MT Pro Black" panose="02040A04050005020304" pitchFamily="18" charset="0"/>
              </a:rPr>
            </a:br>
            <a:br>
              <a:rPr lang="en-US" sz="8800" b="1" dirty="0">
                <a:latin typeface="Amasis MT Pro Black" panose="02040A04050005020304" pitchFamily="18" charset="0"/>
              </a:rPr>
            </a:br>
            <a:r>
              <a:rPr lang="en-US" sz="8800" b="1" dirty="0">
                <a:latin typeface="Amasis MT Pro Black" panose="02040A04050005020304" pitchFamily="18" charset="0"/>
              </a:rPr>
              <a:t> “Heavenly Sunlight” </a:t>
            </a:r>
            <a:endParaRPr lang="en-US" sz="13800" b="1" dirty="0">
              <a:latin typeface="Amasis MT Pro Black" panose="02040A04050005020304" pitchFamily="18" charset="0"/>
            </a:endParaRPr>
          </a:p>
        </p:txBody>
      </p:sp>
    </p:spTree>
    <p:extLst>
      <p:ext uri="{BB962C8B-B14F-4D97-AF65-F5344CB8AC3E}">
        <p14:creationId xmlns:p14="http://schemas.microsoft.com/office/powerpoint/2010/main" val="3150939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082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AE84-3EB3-31FA-2C51-6A4DAA8F99FE}"/>
              </a:ext>
            </a:extLst>
          </p:cNvPr>
          <p:cNvSpPr>
            <a:spLocks noGrp="1"/>
          </p:cNvSpPr>
          <p:nvPr>
            <p:ph type="title"/>
          </p:nvPr>
        </p:nvSpPr>
        <p:spPr>
          <a:xfrm>
            <a:off x="685800" y="653143"/>
            <a:ext cx="12344400" cy="7961467"/>
          </a:xfrm>
        </p:spPr>
        <p:txBody>
          <a:bodyPr/>
          <a:lstStyle/>
          <a:p>
            <a:r>
              <a:rPr lang="en-US" sz="7200" b="1" dirty="0"/>
              <a:t>Words of Assurance and Pardon of the Gospel</a:t>
            </a:r>
            <a:br>
              <a:rPr lang="en-US" sz="7200" b="1" dirty="0"/>
            </a:br>
            <a:br>
              <a:rPr lang="en-US" sz="7200" b="1" dirty="0"/>
            </a:br>
            <a:r>
              <a:rPr lang="en-US" sz="7200" b="1" dirty="0"/>
              <a:t>Jeanie Smith, Liturgist</a:t>
            </a:r>
            <a:br>
              <a:rPr lang="en-US" sz="7200" b="1" dirty="0"/>
            </a:br>
            <a:br>
              <a:rPr lang="en-US" sz="7200" b="1" dirty="0"/>
            </a:br>
            <a:r>
              <a:rPr lang="en-US" sz="7200" b="1" dirty="0"/>
              <a:t>(based on Psalm 103:8-13, NRSV)</a:t>
            </a:r>
          </a:p>
        </p:txBody>
      </p:sp>
    </p:spTree>
    <p:extLst>
      <p:ext uri="{BB962C8B-B14F-4D97-AF65-F5344CB8AC3E}">
        <p14:creationId xmlns:p14="http://schemas.microsoft.com/office/powerpoint/2010/main" val="3667660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CBA9A-C8AD-31F0-FEF7-C4F40058F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284D6-0010-A02D-5488-90F6D640DC40}"/>
              </a:ext>
            </a:extLst>
          </p:cNvPr>
          <p:cNvSpPr>
            <a:spLocks noGrp="1"/>
          </p:cNvSpPr>
          <p:nvPr>
            <p:ph type="title"/>
          </p:nvPr>
        </p:nvSpPr>
        <p:spPr>
          <a:xfrm>
            <a:off x="685800" y="366183"/>
            <a:ext cx="12344400" cy="8248427"/>
          </a:xfrm>
        </p:spPr>
        <p:txBody>
          <a:bodyPr/>
          <a:lstStyle/>
          <a:p>
            <a:r>
              <a:rPr lang="en-US" sz="7200" b="1" dirty="0"/>
              <a:t>The LORD is merciful and gracious,</a:t>
            </a:r>
            <a:br>
              <a:rPr lang="en-US" sz="7200" b="1" dirty="0"/>
            </a:br>
            <a:r>
              <a:rPr lang="en-US" sz="7200" b="1" dirty="0"/>
              <a:t>slow to anger and abounding in steadfast love.</a:t>
            </a:r>
            <a:br>
              <a:rPr lang="en-US" sz="7200" b="1" dirty="0"/>
            </a:br>
            <a:r>
              <a:rPr lang="en-US" sz="7200" b="1" dirty="0"/>
              <a:t>He will not always accuse, nor will he keep his anger forever.</a:t>
            </a:r>
            <a:br>
              <a:rPr lang="en-US" sz="7200" b="1" dirty="0"/>
            </a:br>
            <a:endParaRPr lang="en-US" sz="7200" b="1" dirty="0"/>
          </a:p>
        </p:txBody>
      </p:sp>
    </p:spTree>
    <p:extLst>
      <p:ext uri="{BB962C8B-B14F-4D97-AF65-F5344CB8AC3E}">
        <p14:creationId xmlns:p14="http://schemas.microsoft.com/office/powerpoint/2010/main" val="3002402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4F856-BB87-D358-B4DC-D00377305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9E8FA-EC01-0438-125C-F90DBC885863}"/>
              </a:ext>
            </a:extLst>
          </p:cNvPr>
          <p:cNvSpPr>
            <a:spLocks noGrp="1"/>
          </p:cNvSpPr>
          <p:nvPr>
            <p:ph type="title"/>
          </p:nvPr>
        </p:nvSpPr>
        <p:spPr>
          <a:xfrm>
            <a:off x="685800" y="366183"/>
            <a:ext cx="12344400" cy="8248427"/>
          </a:xfrm>
        </p:spPr>
        <p:txBody>
          <a:bodyPr/>
          <a:lstStyle/>
          <a:p>
            <a:r>
              <a:rPr lang="en-US" sz="8800" b="1" dirty="0"/>
              <a:t>He does not deal with us according to our sins, </a:t>
            </a:r>
            <a:br>
              <a:rPr lang="en-US" sz="8800" b="1" dirty="0"/>
            </a:br>
            <a:r>
              <a:rPr lang="en-US" sz="8800" b="1" dirty="0"/>
              <a:t>nor repay us according to our iniquities. </a:t>
            </a:r>
          </a:p>
        </p:txBody>
      </p:sp>
    </p:spTree>
    <p:extLst>
      <p:ext uri="{BB962C8B-B14F-4D97-AF65-F5344CB8AC3E}">
        <p14:creationId xmlns:p14="http://schemas.microsoft.com/office/powerpoint/2010/main" val="1572770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5D25A-18D3-58EA-48D3-BC16774D9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3FB28-796D-9D36-2FB8-72B53EF3790B}"/>
              </a:ext>
            </a:extLst>
          </p:cNvPr>
          <p:cNvSpPr>
            <a:spLocks noGrp="1"/>
          </p:cNvSpPr>
          <p:nvPr>
            <p:ph type="title"/>
          </p:nvPr>
        </p:nvSpPr>
        <p:spPr>
          <a:xfrm>
            <a:off x="685800" y="366183"/>
            <a:ext cx="12344400" cy="8248427"/>
          </a:xfrm>
        </p:spPr>
        <p:txBody>
          <a:bodyPr/>
          <a:lstStyle/>
          <a:p>
            <a:r>
              <a:rPr lang="en-US" sz="8800" b="1" dirty="0"/>
              <a:t>For as the heavens are high above the earth,</a:t>
            </a:r>
            <a:br>
              <a:rPr lang="en-US" sz="8800" b="1" dirty="0"/>
            </a:br>
            <a:r>
              <a:rPr lang="en-US" sz="8800" b="1" dirty="0"/>
              <a:t>so great is his steadfast love toward those who fear him; </a:t>
            </a:r>
          </a:p>
        </p:txBody>
      </p:sp>
    </p:spTree>
    <p:extLst>
      <p:ext uri="{BB962C8B-B14F-4D97-AF65-F5344CB8AC3E}">
        <p14:creationId xmlns:p14="http://schemas.microsoft.com/office/powerpoint/2010/main" val="1485950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954ED-5654-8701-A67C-C8C24325AE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01DE4-DF9F-C6C6-B30D-08D72BF0C3FB}"/>
              </a:ext>
            </a:extLst>
          </p:cNvPr>
          <p:cNvSpPr>
            <a:spLocks noGrp="1"/>
          </p:cNvSpPr>
          <p:nvPr>
            <p:ph type="title"/>
          </p:nvPr>
        </p:nvSpPr>
        <p:spPr>
          <a:xfrm>
            <a:off x="685800" y="366183"/>
            <a:ext cx="12344400" cy="8248427"/>
          </a:xfrm>
        </p:spPr>
        <p:txBody>
          <a:bodyPr/>
          <a:lstStyle/>
          <a:p>
            <a:r>
              <a:rPr lang="en-US" sz="8800" b="1" dirty="0"/>
              <a:t>as far as the east is from the west,</a:t>
            </a:r>
            <a:br>
              <a:rPr lang="en-US" sz="8800" b="1" dirty="0"/>
            </a:br>
            <a:r>
              <a:rPr lang="en-US" sz="8800" b="1" dirty="0"/>
              <a:t>so far he removes our transgressions from us. </a:t>
            </a:r>
          </a:p>
        </p:txBody>
      </p:sp>
    </p:spTree>
    <p:extLst>
      <p:ext uri="{BB962C8B-B14F-4D97-AF65-F5344CB8AC3E}">
        <p14:creationId xmlns:p14="http://schemas.microsoft.com/office/powerpoint/2010/main" val="1824809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B169-ED0D-F7F1-108B-8AD9A3159A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98217-D6DB-3EBD-1B30-4CD995570EFC}"/>
              </a:ext>
            </a:extLst>
          </p:cNvPr>
          <p:cNvSpPr>
            <a:spLocks noGrp="1"/>
          </p:cNvSpPr>
          <p:nvPr>
            <p:ph type="title"/>
          </p:nvPr>
        </p:nvSpPr>
        <p:spPr>
          <a:xfrm>
            <a:off x="685800" y="366183"/>
            <a:ext cx="12344400" cy="8248427"/>
          </a:xfrm>
        </p:spPr>
        <p:txBody>
          <a:bodyPr/>
          <a:lstStyle/>
          <a:p>
            <a:r>
              <a:rPr lang="en-US" sz="8800" b="1" dirty="0"/>
              <a:t>As a father has compassion for his children,</a:t>
            </a:r>
            <a:br>
              <a:rPr lang="en-US" sz="8800" b="1" dirty="0"/>
            </a:br>
            <a:r>
              <a:rPr lang="en-US" sz="8800" b="1" dirty="0"/>
              <a:t>so the LORD has compassion for those who fear him.</a:t>
            </a:r>
          </a:p>
        </p:txBody>
      </p:sp>
    </p:spTree>
    <p:extLst>
      <p:ext uri="{BB962C8B-B14F-4D97-AF65-F5344CB8AC3E}">
        <p14:creationId xmlns:p14="http://schemas.microsoft.com/office/powerpoint/2010/main" val="3690136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8B54-2CA5-BD36-BEC1-97928C5EFF9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79775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lstStyle/>
          <a:p>
            <a:r>
              <a:rPr lang="en-US" sz="9600" b="1" i="1" kern="0" dirty="0">
                <a:solidFill>
                  <a:srgbClr val="000000"/>
                </a:solidFill>
                <a:latin typeface="Arial Rounded MT Bold"/>
                <a:cs typeface="Arial"/>
              </a:rPr>
              <a:t>How Great Thou Art</a:t>
            </a:r>
            <a:endParaRPr lang="en-US" dirty="0"/>
          </a:p>
        </p:txBody>
      </p:sp>
    </p:spTree>
    <p:extLst>
      <p:ext uri="{BB962C8B-B14F-4D97-AF65-F5344CB8AC3E}">
        <p14:creationId xmlns:p14="http://schemas.microsoft.com/office/powerpoint/2010/main" val="419939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748119"/>
            <a:ext cx="10972800" cy="777775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lvl="0" eaLnBrk="0" fontAlgn="base" hangingPunct="0">
              <a:spcAft>
                <a:spcPct val="0"/>
              </a:spcAft>
            </a:pPr>
            <a:r>
              <a:rPr lang="en-US" sz="6400" b="1" dirty="0">
                <a:solidFill>
                  <a:srgbClr val="000000"/>
                </a:solidFill>
                <a:latin typeface="Arial Rounded MT Bold"/>
                <a:ea typeface="+mn-ea"/>
                <a:cs typeface="Arial" pitchFamily="34" charset="0"/>
              </a:rPr>
              <a:t>O Lord my God,</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when I in awesome wonder</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Consider all the worlds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Thy hands have made,</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 see the stars,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 hear the rolling thunder,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Thy </a:t>
            </a:r>
            <a:r>
              <a:rPr lang="en-US" sz="6400" b="1" dirty="0" err="1">
                <a:solidFill>
                  <a:srgbClr val="000000"/>
                </a:solidFill>
                <a:latin typeface="Arial Rounded MT Bold"/>
                <a:ea typeface="+mn-ea"/>
                <a:cs typeface="Arial" pitchFamily="34" charset="0"/>
              </a:rPr>
              <a:t>pow’r</a:t>
            </a:r>
            <a:r>
              <a:rPr lang="en-US" sz="6400" b="1" dirty="0">
                <a:solidFill>
                  <a:srgbClr val="000000"/>
                </a:solidFill>
                <a:latin typeface="Arial Rounded MT Bold"/>
                <a:ea typeface="+mn-ea"/>
                <a:cs typeface="Arial" pitchFamily="34" charset="0"/>
              </a:rPr>
              <a:t> </a:t>
            </a:r>
            <a:r>
              <a:rPr lang="en-US" sz="6400" b="1" dirty="0" err="1">
                <a:solidFill>
                  <a:srgbClr val="000000"/>
                </a:solidFill>
                <a:latin typeface="Arial Rounded MT Bold"/>
                <a:ea typeface="+mn-ea"/>
                <a:cs typeface="Arial" pitchFamily="34" charset="0"/>
              </a:rPr>
              <a:t>thro’out</a:t>
            </a:r>
            <a:r>
              <a:rPr lang="en-US" sz="6400" b="1" dirty="0">
                <a:solidFill>
                  <a:srgbClr val="000000"/>
                </a:solidFill>
                <a:latin typeface="Arial Rounded MT Bold"/>
                <a:ea typeface="+mn-ea"/>
                <a:cs typeface="Arial" pitchFamily="34" charset="0"/>
              </a:rPr>
              <a:t>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the universe displayed</a:t>
            </a:r>
            <a:endParaRPr lang="en-US" dirty="0"/>
          </a:p>
        </p:txBody>
      </p:sp>
    </p:spTree>
    <p:extLst>
      <p:ext uri="{BB962C8B-B14F-4D97-AF65-F5344CB8AC3E}">
        <p14:creationId xmlns:p14="http://schemas.microsoft.com/office/powerpoint/2010/main" val="907754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3581495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fontScale="90000"/>
          </a:bodyPr>
          <a:lstStyle/>
          <a:p>
            <a:pPr lvl="0" eaLnBrk="0" fontAlgn="base" hangingPunct="0">
              <a:spcAft>
                <a:spcPct val="0"/>
              </a:spcAft>
            </a:pPr>
            <a:r>
              <a:rPr lang="en-US" sz="6400" b="1" dirty="0">
                <a:solidFill>
                  <a:srgbClr val="000000"/>
                </a:solidFill>
                <a:latin typeface="Arial Rounded MT Bold"/>
                <a:ea typeface="+mn-ea"/>
                <a:cs typeface="Arial" pitchFamily="34" charset="0"/>
              </a:rPr>
              <a:t>When thro’ the woods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forest glades I wander</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hear the birds</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sing sweetly in the trees,</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When I look down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from lofty mountain grandeur,</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hear the brook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feel the gentle breeze.</a:t>
            </a:r>
            <a:br>
              <a:rPr lang="en-US" sz="640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2471767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2794292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rmAutofit fontScale="90000"/>
          </a:bodyPr>
          <a:lstStyle/>
          <a:p>
            <a:pPr lvl="0" eaLnBrk="0" fontAlgn="base" hangingPunct="0">
              <a:spcAft>
                <a:spcPct val="0"/>
              </a:spcAft>
            </a:pPr>
            <a:r>
              <a:rPr lang="en-US" sz="6400" b="1" dirty="0">
                <a:solidFill>
                  <a:srgbClr val="000000"/>
                </a:solidFill>
                <a:latin typeface="Arial Rounded MT Bold"/>
                <a:ea typeface="+mn-ea"/>
                <a:cs typeface="Arial" pitchFamily="34" charset="0"/>
              </a:rPr>
              <a:t>And when I think that God,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His Son not sparing,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Sent Him to die,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 scarce can take it in,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That on the cross,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my burden gladly bearing,</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He bled and died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to take away my sin.</a:t>
            </a:r>
            <a:br>
              <a:rPr lang="en-US" sz="640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2251175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1524956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rmAutofit fontScale="90000"/>
          </a:bodyPr>
          <a:lstStyle/>
          <a:p>
            <a:pPr lvl="0" eaLnBrk="0" fontAlgn="base" hangingPunct="0">
              <a:spcAft>
                <a:spcPct val="0"/>
              </a:spcAft>
            </a:pPr>
            <a:r>
              <a:rPr lang="en-US" sz="6400" b="1" dirty="0">
                <a:solidFill>
                  <a:srgbClr val="000000"/>
                </a:solidFill>
                <a:latin typeface="Arial Rounded MT Bold"/>
                <a:ea typeface="+mn-ea"/>
                <a:cs typeface="Arial" pitchFamily="34" charset="0"/>
              </a:rPr>
              <a:t>When Christ shall come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with shout of acclamation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take me home,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what joy shall fill my heart!</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Then I shall bow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in humble adoration,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there proclaim,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my God, how great Thou art.</a:t>
            </a:r>
            <a:endParaRPr lang="en-US" dirty="0"/>
          </a:p>
        </p:txBody>
      </p:sp>
    </p:spTree>
    <p:extLst>
      <p:ext uri="{BB962C8B-B14F-4D97-AF65-F5344CB8AC3E}">
        <p14:creationId xmlns:p14="http://schemas.microsoft.com/office/powerpoint/2010/main" val="1362042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3047487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40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4572000"/>
            <a:ext cx="13716000" cy="3857625"/>
          </a:xfrm>
        </p:spPr>
        <p:txBody>
          <a:bodyPr/>
          <a:lstStyle/>
          <a:p>
            <a:r>
              <a:rPr lang="en-US" sz="9000" u="sng" dirty="0"/>
              <a:t>Teaching Moment</a:t>
            </a:r>
            <a:br>
              <a:rPr lang="en-US" sz="9000" u="sng" dirty="0"/>
            </a:br>
            <a:br>
              <a:rPr lang="en-US" sz="7425" b="1" dirty="0"/>
            </a:br>
            <a:br>
              <a:rPr lang="en-US" sz="7425" b="1" dirty="0"/>
            </a:br>
            <a:r>
              <a:rPr lang="en-US" sz="7425" b="1" dirty="0"/>
              <a:t>Pastor Dustin </a:t>
            </a:r>
            <a:br>
              <a:rPr lang="en-US" sz="7425" b="1" u="sng" dirty="0"/>
            </a:br>
            <a:br>
              <a:rPr lang="en-US" sz="7425" b="1" u="sng" dirty="0"/>
            </a:br>
            <a:endParaRPr lang="en-US" sz="8100" dirty="0">
              <a:latin typeface="Amasis MT Pro Black" panose="02040A040500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F6A82C1-0732-F623-3DC3-20B65FF9B9F9}"/>
              </a:ext>
            </a:extLst>
          </p:cNvPr>
          <p:cNvSpPr>
            <a:spLocks noGrp="1" noChangeArrowheads="1"/>
          </p:cNvSpPr>
          <p:nvPr>
            <p:ph type="ctrTitle"/>
          </p:nvPr>
        </p:nvSpPr>
        <p:spPr>
          <a:xfrm>
            <a:off x="2143125" y="3028950"/>
            <a:ext cx="9515475" cy="1628775"/>
          </a:xfrm>
        </p:spPr>
        <p:txBody>
          <a:bodyPr/>
          <a:lstStyle/>
          <a:p>
            <a:pPr eaLnBrk="1" hangingPunct="1"/>
            <a:r>
              <a:rPr lang="en-US" altLang="en-US" sz="9900" b="1"/>
              <a:t>Standing on the Promises</a:t>
            </a:r>
          </a:p>
        </p:txBody>
      </p:sp>
      <p:sp>
        <p:nvSpPr>
          <p:cNvPr id="2051" name="Rectangle 3">
            <a:extLst>
              <a:ext uri="{FF2B5EF4-FFF2-40B4-BE49-F238E27FC236}">
                <a16:creationId xmlns:a16="http://schemas.microsoft.com/office/drawing/2014/main" id="{A290A6E0-3D6C-F039-59F2-905293DF023F}"/>
              </a:ext>
            </a:extLst>
          </p:cNvPr>
          <p:cNvSpPr>
            <a:spLocks noGrp="1" noChangeArrowheads="1"/>
          </p:cNvSpPr>
          <p:nvPr>
            <p:ph type="subTitle" idx="1"/>
          </p:nvPr>
        </p:nvSpPr>
        <p:spPr>
          <a:xfrm>
            <a:off x="3257550" y="6200775"/>
            <a:ext cx="7200900" cy="857250"/>
          </a:xfrm>
        </p:spPr>
        <p:txBody>
          <a:bodyPr/>
          <a:lstStyle/>
          <a:p>
            <a:pPr eaLnBrk="1" hangingPunct="1"/>
            <a:r>
              <a:rPr lang="en-US" altLang="en-US" sz="6750" b="1"/>
              <a:t>Hymn 410</a:t>
            </a:r>
          </a:p>
        </p:txBody>
      </p:sp>
    </p:spTree>
    <p:extLst>
      <p:ext uri="{BB962C8B-B14F-4D97-AF65-F5344CB8AC3E}">
        <p14:creationId xmlns:p14="http://schemas.microsoft.com/office/powerpoint/2010/main" val="3407659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48342" y="847904"/>
            <a:ext cx="13367657" cy="7448193"/>
          </a:xfrm>
          <a:prstGeom prst="rect">
            <a:avLst/>
          </a:prstGeom>
          <a:noFill/>
          <a:ln w="9525">
            <a:noFill/>
            <a:miter lim="800000"/>
            <a:headEnd/>
            <a:tailEnd/>
          </a:ln>
          <a:effectLst/>
        </p:spPr>
        <p:txBody>
          <a:bodyPr wrap="square" anchor="ctr">
            <a:spAutoFit/>
          </a:bodyPr>
          <a:lstStyle/>
          <a:p>
            <a:pPr indent="514350" algn="ctr" defTabSz="1028700" fontAlgn="base">
              <a:spcBef>
                <a:spcPct val="0"/>
              </a:spcBef>
              <a:spcAft>
                <a:spcPct val="0"/>
              </a:spcAft>
              <a:tabLst>
                <a:tab pos="-257175" algn="l"/>
                <a:tab pos="0" algn="l"/>
                <a:tab pos="514350" algn="l"/>
                <a:tab pos="642938" algn="l"/>
              </a:tabLst>
              <a:defRPr/>
            </a:pPr>
            <a:endParaRPr lang="en-US" sz="4950" b="1" dirty="0">
              <a:solidFill>
                <a:prstClr val="black"/>
              </a:solidFill>
              <a:latin typeface="Arial" pitchFamily="34" charset="0"/>
              <a:ea typeface="MS PGothic" pitchFamily="34" charset="-128"/>
              <a:cs typeface="Arial" pitchFamily="34" charset="0"/>
            </a:endParaRPr>
          </a:p>
          <a:p>
            <a:pPr indent="514350" algn="ctr" defTabSz="1028700" fontAlgn="base">
              <a:spcBef>
                <a:spcPct val="0"/>
              </a:spcBef>
              <a:spcAft>
                <a:spcPct val="0"/>
              </a:spcAft>
              <a:tabLst>
                <a:tab pos="-257175" algn="l"/>
                <a:tab pos="0" algn="l"/>
                <a:tab pos="514350" algn="l"/>
                <a:tab pos="642938" algn="l"/>
              </a:tabLst>
              <a:defRPr/>
            </a:pPr>
            <a:r>
              <a:rPr lang="en-US" sz="5400" b="1" u="sng" dirty="0">
                <a:solidFill>
                  <a:prstClr val="black"/>
                </a:solidFill>
                <a:latin typeface="Arial" pitchFamily="34" charset="0"/>
                <a:ea typeface="MS PGothic" pitchFamily="34" charset="-128"/>
                <a:cs typeface="Arial" pitchFamily="34" charset="0"/>
              </a:rPr>
              <a:t>The Lord’s Prayer</a:t>
            </a:r>
          </a:p>
          <a:p>
            <a:pPr algn="ctr" defTabSz="1028700">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1028700">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1028700">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1028700">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1028700">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1028700">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1028700">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1028700">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1028700">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1028700">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1028700">
              <a:defRPr/>
            </a:pPr>
            <a:r>
              <a:rPr lang="en-US" sz="3200" b="1" dirty="0">
                <a:solidFill>
                  <a:prstClr val="black"/>
                </a:solidFill>
                <a:latin typeface="Arial" pitchFamily="34" charset="0"/>
                <a:ea typeface="MS PGothic" pitchFamily="34" charset="-128"/>
                <a:cs typeface="Arial" pitchFamily="34" charset="0"/>
              </a:rPr>
              <a:t>AMEN</a:t>
            </a:r>
          </a:p>
          <a:p>
            <a:pPr algn="ctr" defTabSz="1028700">
              <a:defRPr/>
            </a:pPr>
            <a:endParaRPr lang="en-US" sz="225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1654629" y="1327517"/>
            <a:ext cx="10363200" cy="6336026"/>
          </a:xfrm>
        </p:spPr>
        <p:txBody>
          <a:bodyPr/>
          <a:lstStyle/>
          <a:p>
            <a:r>
              <a:rPr lang="en-US" sz="13800"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82980" y="1328322"/>
            <a:ext cx="11795760" cy="6379576"/>
          </a:xfrm>
        </p:spPr>
        <p:txBody>
          <a:bodyPr/>
          <a:lstStyle/>
          <a:p>
            <a:r>
              <a:rPr lang="en-US" sz="6000" b="1" dirty="0"/>
              <a:t>Offsite contributions can be made via Tithely.com</a:t>
            </a:r>
            <a:br>
              <a:rPr lang="en-US" sz="6000" b="1" dirty="0"/>
            </a:br>
            <a:r>
              <a:rPr lang="en-US" sz="6000" b="1" dirty="0"/>
              <a:t>the instructions are on our website </a:t>
            </a:r>
            <a:r>
              <a:rPr lang="en-US" sz="44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extLst>
              <a:ext uri="{837473B0-CC2E-450A-ABE3-18F120FF3D39}">
                <a1611:picAttrSrcUrl xmlns:a1611="http://schemas.microsoft.com/office/drawing/2016/11/main" r:id="rId3"/>
              </a:ext>
            </a:extLst>
          </a:blip>
          <a:srcRect/>
          <a:stretch>
            <a:fillRect/>
          </a:stretch>
        </a:blipFill>
        <a:effectLst/>
      </p:bgPr>
    </p:bg>
    <p:spTree>
      <p:nvGrpSpPr>
        <p:cNvPr id="1" name="">
          <a:extLst>
            <a:ext uri="{FF2B5EF4-FFF2-40B4-BE49-F238E27FC236}">
              <a16:creationId xmlns:a16="http://schemas.microsoft.com/office/drawing/2014/main" id="{D95AE3BC-42CA-19DC-CF90-517F82BADC53}"/>
            </a:ext>
          </a:extLst>
        </p:cNvPr>
        <p:cNvGrpSpPr/>
        <p:nvPr/>
      </p:nvGrpSpPr>
      <p:grpSpPr>
        <a:xfrm>
          <a:off x="0" y="0"/>
          <a:ext cx="0" cy="0"/>
          <a:chOff x="0" y="0"/>
          <a:chExt cx="0" cy="0"/>
        </a:xfrm>
      </p:grpSpPr>
      <p:sp>
        <p:nvSpPr>
          <p:cNvPr id="103426" name="Title 1">
            <a:extLst>
              <a:ext uri="{FF2B5EF4-FFF2-40B4-BE49-F238E27FC236}">
                <a16:creationId xmlns:a16="http://schemas.microsoft.com/office/drawing/2014/main" id="{AC5CD6E5-13D1-C28E-AF15-F78FBA3C9106}"/>
              </a:ext>
            </a:extLst>
          </p:cNvPr>
          <p:cNvSpPr>
            <a:spLocks noGrp="1"/>
          </p:cNvSpPr>
          <p:nvPr>
            <p:ph type="title"/>
          </p:nvPr>
        </p:nvSpPr>
        <p:spPr>
          <a:xfrm>
            <a:off x="982980" y="1328322"/>
            <a:ext cx="11795760" cy="6379576"/>
          </a:xfrm>
        </p:spPr>
        <p:txBody>
          <a:bodyPr/>
          <a:lstStyle/>
          <a:p>
            <a:r>
              <a:rPr lang="en-US" sz="8000" b="1" dirty="0"/>
              <a:t>Offering Song:</a:t>
            </a:r>
            <a:br>
              <a:rPr lang="en-US" sz="8000" b="1" dirty="0"/>
            </a:br>
            <a:r>
              <a:rPr lang="en-US" sz="8000" b="1" dirty="0"/>
              <a:t> </a:t>
            </a:r>
            <a:br>
              <a:rPr lang="en-US" sz="8000" b="1" dirty="0"/>
            </a:br>
            <a:r>
              <a:rPr lang="en-US" sz="9600" b="1" dirty="0">
                <a:latin typeface="Bernard MT Condensed" panose="02050806060905020404" pitchFamily="18" charset="0"/>
              </a:rPr>
              <a:t>“I Must Tell Jesus” </a:t>
            </a:r>
            <a:br>
              <a:rPr lang="en-US" sz="8000" b="1" dirty="0"/>
            </a:br>
            <a:br>
              <a:rPr lang="en-US" sz="8000" b="1" dirty="0"/>
            </a:br>
            <a:r>
              <a:rPr lang="en-US" sz="8000" b="1" dirty="0"/>
              <a:t>arrangement by</a:t>
            </a:r>
            <a:br>
              <a:rPr lang="en-US" sz="8000" b="1" dirty="0"/>
            </a:br>
            <a:r>
              <a:rPr lang="en-US" sz="8000" b="1" dirty="0"/>
              <a:t> Ken Gallo</a:t>
            </a:r>
            <a:endParaRPr lang="en-US" sz="7200" b="1" dirty="0"/>
          </a:p>
        </p:txBody>
      </p:sp>
    </p:spTree>
    <p:extLst>
      <p:ext uri="{BB962C8B-B14F-4D97-AF65-F5344CB8AC3E}">
        <p14:creationId xmlns:p14="http://schemas.microsoft.com/office/powerpoint/2010/main" val="2378444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A0B29B4-131B-8D3D-E79F-7DF2A699FD87}"/>
              </a:ext>
            </a:extLst>
          </p:cNvPr>
          <p:cNvSpPr>
            <a:spLocks noGrp="1" noChangeArrowheads="1"/>
          </p:cNvSpPr>
          <p:nvPr>
            <p:ph type="title"/>
          </p:nvPr>
        </p:nvSpPr>
        <p:spPr/>
        <p:txBody>
          <a:bodyPr/>
          <a:lstStyle/>
          <a:p>
            <a:pPr eaLnBrk="1" hangingPunct="1"/>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r>
              <a:rPr lang="en-US" altLang="en-US" sz="11733" b="1" i="1">
                <a:solidFill>
                  <a:schemeClr val="tx1"/>
                </a:solidFill>
                <a:latin typeface="Arial Rounded MT Bold" panose="020F0704030504030204" pitchFamily="34" charset="0"/>
              </a:rPr>
              <a:t>Doxology</a:t>
            </a:r>
            <a:endParaRPr lang="en-US" altLang="en-US" sz="7200" b="1">
              <a:solidFill>
                <a:schemeClr val="tx1"/>
              </a:solidFill>
            </a:endParaRPr>
          </a:p>
        </p:txBody>
      </p:sp>
    </p:spTree>
    <p:extLst>
      <p:ext uri="{BB962C8B-B14F-4D97-AF65-F5344CB8AC3E}">
        <p14:creationId xmlns:p14="http://schemas.microsoft.com/office/powerpoint/2010/main" val="3098340563"/>
      </p:ext>
    </p:extLst>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4D83A22D-3E7A-257B-1471-268E18B50570}"/>
              </a:ext>
            </a:extLst>
          </p:cNvPr>
          <p:cNvSpPr txBox="1">
            <a:spLocks noChangeArrowheads="1"/>
          </p:cNvSpPr>
          <p:nvPr/>
        </p:nvSpPr>
        <p:spPr bwMode="auto">
          <a:xfrm>
            <a:off x="762000" y="812801"/>
            <a:ext cx="12192000" cy="825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God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from whom all blessings flow;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all creatures here below;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above, ye heav’nly host;</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Father,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Son, and Holy Ghost.</a:t>
            </a:r>
            <a:r>
              <a:rPr lang="en-US" altLang="en-US" sz="5867" b="1">
                <a:solidFill>
                  <a:srgbClr val="000000"/>
                </a:solidFill>
                <a:latin typeface="Times" panose="02020603050405020304" pitchFamily="18" charset="0"/>
              </a:rPr>
              <a:t> </a:t>
            </a:r>
            <a:r>
              <a:rPr lang="en-US" altLang="en-US" sz="5333" b="1">
                <a:solidFill>
                  <a:srgbClr val="000000"/>
                </a:solidFill>
                <a:latin typeface="Times" panose="02020603050405020304" pitchFamily="18" charset="0"/>
              </a:rPr>
              <a:t> </a:t>
            </a:r>
            <a:r>
              <a:rPr lang="en-US" altLang="en-US" sz="7200" b="1">
                <a:solidFill>
                  <a:srgbClr val="000000"/>
                </a:solidFill>
                <a:latin typeface="Times" panose="02020603050405020304" pitchFamily="18" charset="0"/>
              </a:rPr>
              <a:t>          </a:t>
            </a:r>
          </a:p>
          <a:p>
            <a:pPr algn="ctr" defTabSz="1219170" eaLnBrk="0" fontAlgn="base" hangingPunct="0">
              <a:spcBef>
                <a:spcPct val="50000"/>
              </a:spcBef>
              <a:spcAft>
                <a:spcPct val="0"/>
              </a:spcAft>
              <a:buNone/>
            </a:pPr>
            <a:endParaRPr lang="en-US" altLang="en-US" b="1">
              <a:solidFill>
                <a:srgbClr val="000000"/>
              </a:solidFill>
              <a:latin typeface="Times" panose="02020603050405020304" pitchFamily="18" charset="0"/>
            </a:endParaRPr>
          </a:p>
        </p:txBody>
      </p:sp>
    </p:spTree>
    <p:extLst>
      <p:ext uri="{BB962C8B-B14F-4D97-AF65-F5344CB8AC3E}">
        <p14:creationId xmlns:p14="http://schemas.microsoft.com/office/powerpoint/2010/main" val="2096308355"/>
      </p:ext>
    </p:extLst>
  </p:cSld>
  <p:clrMapOvr>
    <a:masterClrMapping/>
  </p:clrMapOvr>
  <p:transition>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930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425" b="1" dirty="0"/>
              <a:t>“ Good </a:t>
            </a:r>
            <a:r>
              <a:rPr lang="en-US" sz="7425" b="1" dirty="0" err="1"/>
              <a:t>Good</a:t>
            </a:r>
            <a:r>
              <a:rPr lang="en-US" sz="7425" b="1" dirty="0"/>
              <a:t> Father”</a:t>
            </a:r>
          </a:p>
        </p:txBody>
      </p:sp>
      <p:sp>
        <p:nvSpPr>
          <p:cNvPr id="3" name="Subtitle 2"/>
          <p:cNvSpPr>
            <a:spLocks noGrp="1"/>
          </p:cNvSpPr>
          <p:nvPr>
            <p:ph type="subTitle" idx="1"/>
          </p:nvPr>
        </p:nvSpPr>
        <p:spPr>
          <a:xfrm>
            <a:off x="3257550" y="6115050"/>
            <a:ext cx="7200900" cy="1885950"/>
          </a:xfrm>
        </p:spPr>
        <p:txBody>
          <a:bodyPr>
            <a:normAutofit/>
          </a:bodyPr>
          <a:lstStyle/>
          <a:p>
            <a:r>
              <a:rPr lang="en-US" sz="4950" dirty="0">
                <a:solidFill>
                  <a:schemeClr val="tx1"/>
                </a:solidFill>
              </a:rPr>
              <a:t>Anthony Brown</a:t>
            </a:r>
          </a:p>
          <a:p>
            <a:r>
              <a:rPr lang="en-US" sz="4950" dirty="0">
                <a:solidFill>
                  <a:schemeClr val="tx1"/>
                </a:solidFill>
              </a:rPr>
              <a:t>Pat Barrett</a:t>
            </a:r>
          </a:p>
        </p:txBody>
      </p:sp>
    </p:spTree>
    <p:extLst>
      <p:ext uri="{BB962C8B-B14F-4D97-AF65-F5344CB8AC3E}">
        <p14:creationId xmlns:p14="http://schemas.microsoft.com/office/powerpoint/2010/main" val="4255832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023343"/>
            <a:ext cx="10287000" cy="6977657"/>
          </a:xfrm>
        </p:spPr>
        <p:txBody>
          <a:bodyPr>
            <a:normAutofit/>
          </a:bodyPr>
          <a:lstStyle/>
          <a:p>
            <a:r>
              <a:rPr lang="en-US" sz="6075" b="1" dirty="0"/>
              <a:t>I’ve heard a thousand stories</a:t>
            </a:r>
            <a:br>
              <a:rPr lang="en-US" sz="6075" b="1" dirty="0"/>
            </a:br>
            <a:r>
              <a:rPr lang="en-US" sz="6075" b="1" dirty="0"/>
              <a:t>of what they think you’re like</a:t>
            </a:r>
            <a:br>
              <a:rPr lang="en-US" sz="6075" b="1" dirty="0"/>
            </a:br>
            <a:r>
              <a:rPr lang="en-US" sz="6075" b="1" dirty="0"/>
              <a:t>But I’ve heard the tender whisper</a:t>
            </a:r>
            <a:br>
              <a:rPr lang="en-US" sz="6075" b="1" dirty="0"/>
            </a:br>
            <a:r>
              <a:rPr lang="en-US" sz="6075" b="1" dirty="0"/>
              <a:t>of love in the dead of night.</a:t>
            </a:r>
            <a:br>
              <a:rPr lang="en-US" sz="6075" b="1" dirty="0"/>
            </a:br>
            <a:r>
              <a:rPr lang="en-US" sz="6075" b="1" dirty="0"/>
              <a:t>You tell me that You’re pleased</a:t>
            </a:r>
            <a:br>
              <a:rPr lang="en-US" sz="6075" b="1" dirty="0"/>
            </a:br>
            <a:r>
              <a:rPr lang="en-US" sz="6075" b="1" dirty="0"/>
              <a:t>and that I’m never alone.</a:t>
            </a:r>
          </a:p>
        </p:txBody>
      </p:sp>
    </p:spTree>
    <p:extLst>
      <p:ext uri="{BB962C8B-B14F-4D97-AF65-F5344CB8AC3E}">
        <p14:creationId xmlns:p14="http://schemas.microsoft.com/office/powerpoint/2010/main" val="2694650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023343"/>
            <a:ext cx="10287000" cy="7406282"/>
          </a:xfrm>
        </p:spPr>
        <p:txBody>
          <a:bodyPr>
            <a:normAutofit/>
          </a:bodyPr>
          <a:lstStyle/>
          <a:p>
            <a:r>
              <a:rPr lang="en-US" sz="6075" b="1" dirty="0"/>
              <a:t>You’re a good, good Father;</a:t>
            </a:r>
            <a:br>
              <a:rPr lang="en-US" sz="6075" b="1" dirty="0"/>
            </a:br>
            <a:r>
              <a:rPr lang="en-US" sz="6075" b="1" dirty="0"/>
              <a:t>It’s who You Are, it’s who You are,</a:t>
            </a:r>
            <a:br>
              <a:rPr lang="en-US" sz="6075" b="1" dirty="0"/>
            </a:br>
            <a:r>
              <a:rPr lang="en-US" sz="6075" b="1" dirty="0"/>
              <a:t>it’s who You are.</a:t>
            </a:r>
            <a:br>
              <a:rPr lang="en-US" sz="6075" b="1" dirty="0"/>
            </a:br>
            <a:r>
              <a:rPr lang="en-US" sz="6075" b="1" dirty="0"/>
              <a:t>And I’m loved by You;</a:t>
            </a:r>
            <a:br>
              <a:rPr lang="en-US" sz="6075" b="1" dirty="0"/>
            </a:br>
            <a:r>
              <a:rPr lang="en-US" sz="6075" b="1" dirty="0"/>
              <a:t>It’s who I am, it’s who I am,</a:t>
            </a:r>
            <a:br>
              <a:rPr lang="en-US" sz="6075" b="1" dirty="0"/>
            </a:br>
            <a:r>
              <a:rPr lang="en-US" sz="6075" b="1" dirty="0"/>
              <a:t>it’s who I am.</a:t>
            </a:r>
          </a:p>
        </p:txBody>
      </p:sp>
    </p:spTree>
    <p:extLst>
      <p:ext uri="{BB962C8B-B14F-4D97-AF65-F5344CB8AC3E}">
        <p14:creationId xmlns:p14="http://schemas.microsoft.com/office/powerpoint/2010/main" val="2053793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950DAD84-BDDB-1E31-EE3A-60D6EAF0C2D3}"/>
              </a:ext>
            </a:extLst>
          </p:cNvPr>
          <p:cNvSpPr txBox="1">
            <a:spLocks noChangeArrowheads="1"/>
          </p:cNvSpPr>
          <p:nvPr/>
        </p:nvSpPr>
        <p:spPr bwMode="auto">
          <a:xfrm>
            <a:off x="2143125" y="1400176"/>
            <a:ext cx="942975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5400" b="1">
                <a:solidFill>
                  <a:srgbClr val="000000"/>
                </a:solidFill>
              </a:rPr>
              <a:t>Standing on the promises of Christ my King,          Thro’ eternal ages let His Praises ring                    Glory in the highest, I will shout and sing,        Standing on the promises of God</a:t>
            </a:r>
          </a:p>
        </p:txBody>
      </p:sp>
    </p:spTree>
    <p:extLst>
      <p:ext uri="{BB962C8B-B14F-4D97-AF65-F5344CB8AC3E}">
        <p14:creationId xmlns:p14="http://schemas.microsoft.com/office/powerpoint/2010/main" val="1595595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023343"/>
            <a:ext cx="10287000" cy="6977657"/>
          </a:xfrm>
        </p:spPr>
        <p:txBody>
          <a:bodyPr>
            <a:noAutofit/>
          </a:bodyPr>
          <a:lstStyle/>
          <a:p>
            <a:r>
              <a:rPr lang="en-US" sz="6075" b="1" dirty="0"/>
              <a:t>I’ve seen many searching for answers far and wide.</a:t>
            </a:r>
            <a:br>
              <a:rPr lang="en-US" sz="6075" b="1" dirty="0"/>
            </a:br>
            <a:r>
              <a:rPr lang="en-US" sz="6075" b="1" dirty="0"/>
              <a:t>But I know that we’re all searching for answers only you provide.</a:t>
            </a:r>
            <a:br>
              <a:rPr lang="en-US" sz="6075" b="1" dirty="0"/>
            </a:br>
            <a:r>
              <a:rPr lang="en-US" sz="6075" b="1" dirty="0"/>
              <a:t>Because You know just what we need before we say a word.</a:t>
            </a:r>
          </a:p>
        </p:txBody>
      </p:sp>
    </p:spTree>
    <p:extLst>
      <p:ext uri="{BB962C8B-B14F-4D97-AF65-F5344CB8AC3E}">
        <p14:creationId xmlns:p14="http://schemas.microsoft.com/office/powerpoint/2010/main" val="4082466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023343"/>
            <a:ext cx="10287000" cy="7406282"/>
          </a:xfrm>
        </p:spPr>
        <p:txBody>
          <a:bodyPr>
            <a:normAutofit/>
          </a:bodyPr>
          <a:lstStyle/>
          <a:p>
            <a:r>
              <a:rPr lang="en-US" sz="6075" b="1" dirty="0"/>
              <a:t>You’re a good, good Father;</a:t>
            </a:r>
            <a:br>
              <a:rPr lang="en-US" sz="6075" b="1" dirty="0"/>
            </a:br>
            <a:r>
              <a:rPr lang="en-US" sz="6075" b="1" dirty="0"/>
              <a:t>It’s who You Are, it’s who You are,</a:t>
            </a:r>
            <a:br>
              <a:rPr lang="en-US" sz="6075" b="1" dirty="0"/>
            </a:br>
            <a:r>
              <a:rPr lang="en-US" sz="6075" b="1" dirty="0"/>
              <a:t>it’s who You are.</a:t>
            </a:r>
            <a:br>
              <a:rPr lang="en-US" sz="6075" b="1" dirty="0"/>
            </a:br>
            <a:r>
              <a:rPr lang="en-US" sz="6075" b="1" dirty="0"/>
              <a:t>And I’m loved by You;</a:t>
            </a:r>
            <a:br>
              <a:rPr lang="en-US" sz="6075" b="1" dirty="0"/>
            </a:br>
            <a:r>
              <a:rPr lang="en-US" sz="6075" b="1" dirty="0"/>
              <a:t>It’s who I am, it’s who I am,</a:t>
            </a:r>
            <a:br>
              <a:rPr lang="en-US" sz="6075" b="1" dirty="0"/>
            </a:br>
            <a:r>
              <a:rPr lang="en-US" sz="6075" b="1" dirty="0"/>
              <a:t>it’s who I am.</a:t>
            </a:r>
          </a:p>
        </p:txBody>
      </p:sp>
    </p:spTree>
    <p:extLst>
      <p:ext uri="{BB962C8B-B14F-4D97-AF65-F5344CB8AC3E}">
        <p14:creationId xmlns:p14="http://schemas.microsoft.com/office/powerpoint/2010/main" val="4105783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023343"/>
            <a:ext cx="10287000" cy="6891932"/>
          </a:xfrm>
        </p:spPr>
        <p:txBody>
          <a:bodyPr>
            <a:normAutofit/>
          </a:bodyPr>
          <a:lstStyle/>
          <a:p>
            <a:r>
              <a:rPr lang="en-US" sz="6750" b="1" dirty="0"/>
              <a:t>You are perfect in all Your ways</a:t>
            </a:r>
            <a:br>
              <a:rPr lang="en-US" sz="6750" b="1" dirty="0"/>
            </a:br>
            <a:r>
              <a:rPr lang="en-US" sz="6750" b="1" dirty="0"/>
              <a:t>You are perfect in all Your ways</a:t>
            </a:r>
            <a:br>
              <a:rPr lang="en-US" sz="6750" b="1" dirty="0"/>
            </a:br>
            <a:r>
              <a:rPr lang="en-US" sz="6750" b="1" dirty="0"/>
              <a:t>You are perfect in all Your ways to us.</a:t>
            </a:r>
          </a:p>
        </p:txBody>
      </p:sp>
    </p:spTree>
    <p:extLst>
      <p:ext uri="{BB962C8B-B14F-4D97-AF65-F5344CB8AC3E}">
        <p14:creationId xmlns:p14="http://schemas.microsoft.com/office/powerpoint/2010/main" val="512549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023343"/>
            <a:ext cx="10287000" cy="6891932"/>
          </a:xfrm>
        </p:spPr>
        <p:txBody>
          <a:bodyPr>
            <a:normAutofit/>
          </a:bodyPr>
          <a:lstStyle/>
          <a:p>
            <a:r>
              <a:rPr lang="en-US" sz="6750" b="1" dirty="0"/>
              <a:t>You are perfect in all Your ways</a:t>
            </a:r>
            <a:br>
              <a:rPr lang="en-US" sz="6750" b="1" dirty="0"/>
            </a:br>
            <a:r>
              <a:rPr lang="en-US" sz="6750" b="1" dirty="0"/>
              <a:t>You are perfect in all Your ways</a:t>
            </a:r>
            <a:br>
              <a:rPr lang="en-US" sz="6750" b="1" dirty="0"/>
            </a:br>
            <a:r>
              <a:rPr lang="en-US" sz="6750" b="1" dirty="0"/>
              <a:t>You are perfect in all Your ways to us.</a:t>
            </a:r>
          </a:p>
        </p:txBody>
      </p:sp>
    </p:spTree>
    <p:extLst>
      <p:ext uri="{BB962C8B-B14F-4D97-AF65-F5344CB8AC3E}">
        <p14:creationId xmlns:p14="http://schemas.microsoft.com/office/powerpoint/2010/main" val="20080046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023343"/>
            <a:ext cx="10287000" cy="7406282"/>
          </a:xfrm>
        </p:spPr>
        <p:txBody>
          <a:bodyPr>
            <a:normAutofit/>
          </a:bodyPr>
          <a:lstStyle/>
          <a:p>
            <a:r>
              <a:rPr lang="en-US" sz="5400" b="1" dirty="0"/>
              <a:t>Love so undeniable I can hardly speak</a:t>
            </a:r>
            <a:br>
              <a:rPr lang="en-US" sz="5400" b="1" dirty="0"/>
            </a:br>
            <a:r>
              <a:rPr lang="en-US" sz="5400" b="1" dirty="0"/>
              <a:t>Peace so unexplainable I can hardly think,</a:t>
            </a:r>
            <a:br>
              <a:rPr lang="en-US" sz="5400" b="1" dirty="0"/>
            </a:br>
            <a:r>
              <a:rPr lang="en-US" sz="5400" b="1" dirty="0"/>
              <a:t>As You call me deeper still,</a:t>
            </a:r>
            <a:br>
              <a:rPr lang="en-US" sz="5400" b="1" dirty="0"/>
            </a:br>
            <a:r>
              <a:rPr lang="en-US" sz="5400" b="1" dirty="0"/>
              <a:t>As You call me deeper still,</a:t>
            </a:r>
            <a:br>
              <a:rPr lang="en-US" sz="5400" b="1" dirty="0"/>
            </a:br>
            <a:r>
              <a:rPr lang="en-US" sz="5400" b="1" dirty="0"/>
              <a:t>As You call me deeper still,</a:t>
            </a:r>
            <a:br>
              <a:rPr lang="en-US" sz="5400" b="1" dirty="0"/>
            </a:br>
            <a:r>
              <a:rPr lang="en-US" sz="5400" b="1" dirty="0"/>
              <a:t>into love, love, love.</a:t>
            </a:r>
          </a:p>
        </p:txBody>
      </p:sp>
    </p:spTree>
    <p:extLst>
      <p:ext uri="{BB962C8B-B14F-4D97-AF65-F5344CB8AC3E}">
        <p14:creationId xmlns:p14="http://schemas.microsoft.com/office/powerpoint/2010/main" val="22759781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023343"/>
            <a:ext cx="10287000" cy="7406282"/>
          </a:xfrm>
        </p:spPr>
        <p:txBody>
          <a:bodyPr>
            <a:normAutofit/>
          </a:bodyPr>
          <a:lstStyle/>
          <a:p>
            <a:r>
              <a:rPr lang="en-US" sz="6075" b="1" dirty="0"/>
              <a:t>You’re a good, good Father;</a:t>
            </a:r>
            <a:br>
              <a:rPr lang="en-US" sz="6075" b="1" dirty="0"/>
            </a:br>
            <a:r>
              <a:rPr lang="en-US" sz="6075" b="1" dirty="0"/>
              <a:t>It’s who You Are, it’s who You are,</a:t>
            </a:r>
            <a:br>
              <a:rPr lang="en-US" sz="6075" b="1" dirty="0"/>
            </a:br>
            <a:r>
              <a:rPr lang="en-US" sz="6075" b="1" dirty="0"/>
              <a:t>it’s who You are.</a:t>
            </a:r>
            <a:br>
              <a:rPr lang="en-US" sz="6075" b="1" dirty="0"/>
            </a:br>
            <a:r>
              <a:rPr lang="en-US" sz="6075" b="1" dirty="0"/>
              <a:t>And I’m loved by You;</a:t>
            </a:r>
            <a:br>
              <a:rPr lang="en-US" sz="6075" b="1" dirty="0"/>
            </a:br>
            <a:r>
              <a:rPr lang="en-US" sz="6075" b="1" dirty="0"/>
              <a:t>It’s who I am, it’s who I am,</a:t>
            </a:r>
            <a:br>
              <a:rPr lang="en-US" sz="6075" b="1" dirty="0"/>
            </a:br>
            <a:r>
              <a:rPr lang="en-US" sz="6075" b="1" dirty="0"/>
              <a:t>it’s who I am.</a:t>
            </a:r>
          </a:p>
        </p:txBody>
      </p:sp>
    </p:spTree>
    <p:extLst>
      <p:ext uri="{BB962C8B-B14F-4D97-AF65-F5344CB8AC3E}">
        <p14:creationId xmlns:p14="http://schemas.microsoft.com/office/powerpoint/2010/main" val="5122806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023343"/>
            <a:ext cx="10287000" cy="6977657"/>
          </a:xfrm>
        </p:spPr>
        <p:txBody>
          <a:bodyPr/>
          <a:lstStyle/>
          <a:p>
            <a:endParaRPr lang="en-US" dirty="0"/>
          </a:p>
        </p:txBody>
      </p:sp>
    </p:spTree>
    <p:extLst>
      <p:ext uri="{BB962C8B-B14F-4D97-AF65-F5344CB8AC3E}">
        <p14:creationId xmlns:p14="http://schemas.microsoft.com/office/powerpoint/2010/main" val="4117272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057400" y="651256"/>
            <a:ext cx="9601200" cy="7668253"/>
          </a:xfrm>
          <a:prstGeom prst="rect">
            <a:avLst/>
          </a:prstGeom>
          <a:noFill/>
          <a:ln w="9525">
            <a:noFill/>
            <a:miter lim="800000"/>
            <a:headEnd/>
            <a:tailEnd/>
          </a:ln>
        </p:spPr>
        <p:txBody>
          <a:bodyPr anchor="ctr">
            <a:spAutoFit/>
          </a:bodyPr>
          <a:lstStyle/>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r>
              <a:rPr kumimoji="0" lang="en-US" sz="4050" b="1" i="0" u="sng"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THE PASTORAL BENEDICTION</a:t>
            </a: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405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r>
              <a:rPr kumimoji="0" lang="en-US" sz="45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God has a plan for you and,</a:t>
            </a: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r>
              <a:rPr kumimoji="0" lang="en-US" sz="45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you are </a:t>
            </a:r>
            <a:r>
              <a:rPr kumimoji="0" lang="en-US" sz="4500" b="1" i="0" u="sng"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EXACTLY</a:t>
            </a:r>
            <a:r>
              <a:rPr kumimoji="0" lang="en-US" sz="45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 where God wants you to be.</a:t>
            </a: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just"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2430" b="0" i="0" u="none" strike="noStrike" kern="1200" cap="none" spc="0" normalizeH="0" baseline="0" noProof="0">
              <a:ln>
                <a:noFill/>
              </a:ln>
              <a:solidFill>
                <a:srgbClr val="000000"/>
              </a:solidFill>
              <a:effectLst/>
              <a:uLnTx/>
              <a:uFillTx/>
              <a:latin typeface="Calibri"/>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714875" y="4914900"/>
            <a:ext cx="4371975" cy="3257550"/>
          </a:xfrm>
          <a:prstGeom prst="rect">
            <a:avLst/>
          </a:prstGeom>
          <a:noFill/>
          <a:ln w="9525">
            <a:noFill/>
            <a:miter lim="800000"/>
            <a:headEnd/>
            <a:tailEnd/>
          </a:ln>
        </p:spPr>
      </p:pic>
    </p:spTree>
    <p:extLst>
      <p:ext uri="{BB962C8B-B14F-4D97-AF65-F5344CB8AC3E}">
        <p14:creationId xmlns:p14="http://schemas.microsoft.com/office/powerpoint/2010/main" val="4295242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A574A481-5C02-F614-3CE3-2D8E4F43B75D}"/>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74511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2892D935-0FDA-5F45-0C72-D575B0BE352B}"/>
              </a:ext>
            </a:extLst>
          </p:cNvPr>
          <p:cNvSpPr txBox="1">
            <a:spLocks noChangeArrowheads="1"/>
          </p:cNvSpPr>
          <p:nvPr/>
        </p:nvSpPr>
        <p:spPr bwMode="auto">
          <a:xfrm>
            <a:off x="2143125" y="1485901"/>
            <a:ext cx="9172575"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5400" b="1">
                <a:solidFill>
                  <a:srgbClr val="000000"/>
                </a:solidFill>
              </a:rPr>
              <a:t>Standing on the promises that can not fail,            when the howling storms of doubt and fear assail,   by the living Word of God I shall prevail,            standing on the promises of God</a:t>
            </a:r>
          </a:p>
        </p:txBody>
      </p:sp>
    </p:spTree>
    <p:extLst>
      <p:ext uri="{BB962C8B-B14F-4D97-AF65-F5344CB8AC3E}">
        <p14:creationId xmlns:p14="http://schemas.microsoft.com/office/powerpoint/2010/main" val="313974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BC9F6512-A143-589B-D338-61A5C6174B79}"/>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1968982489"/>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6427</TotalTime>
  <Words>1723</Words>
  <Application>Microsoft Office PowerPoint</Application>
  <PresentationFormat>Custom</PresentationFormat>
  <Paragraphs>95</Paragraphs>
  <Slides>67</Slides>
  <Notes>2</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67</vt:i4>
      </vt:variant>
    </vt:vector>
  </HeadingPairs>
  <TitlesOfParts>
    <vt:vector size="86" baseType="lpstr">
      <vt:lpstr>Algerian</vt:lpstr>
      <vt:lpstr>Amasis MT Pro Black</vt:lpstr>
      <vt:lpstr>Arial</vt:lpstr>
      <vt:lpstr>Arial Rounded MT Bold</vt:lpstr>
      <vt:lpstr>Baguet Script</vt:lpstr>
      <vt:lpstr>Bernard MT Condensed</vt:lpstr>
      <vt:lpstr>Calibri</vt:lpstr>
      <vt:lpstr>Calibri Light</vt:lpstr>
      <vt:lpstr>Times</vt:lpstr>
      <vt:lpstr>3_Office Theme</vt:lpstr>
      <vt:lpstr>4_Office Theme</vt:lpstr>
      <vt:lpstr>6_Office Theme</vt:lpstr>
      <vt:lpstr>7_Office Theme</vt:lpstr>
      <vt:lpstr>Office 2013 - 2022 Theme</vt:lpstr>
      <vt:lpstr>8_Office Theme</vt:lpstr>
      <vt:lpstr>Default Design</vt:lpstr>
      <vt:lpstr>2_Office Theme</vt:lpstr>
      <vt:lpstr>1_Default Design</vt:lpstr>
      <vt:lpstr>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Standing on the Promises</vt:lpstr>
      <vt:lpstr>PowerPoint Presentation</vt:lpstr>
      <vt:lpstr>PowerPoint Presentation</vt:lpstr>
      <vt:lpstr>PowerPoint Presentation</vt:lpstr>
      <vt:lpstr>PowerPoint Presentation</vt:lpstr>
      <vt:lpstr>Standing on the promises,  I now can see Perfect, present cleansing in the blood for me, Standing in the liberty where Christ makes free, Standing on the promises of God.</vt:lpstr>
      <vt:lpstr>PowerPoint Presentation</vt:lpstr>
      <vt:lpstr>PowerPoint Presentation</vt:lpstr>
      <vt:lpstr>PowerPoint Presentation</vt:lpstr>
      <vt:lpstr>PowerPoint Presentation</vt:lpstr>
      <vt:lpstr>PowerPoint Presentation</vt:lpstr>
      <vt:lpstr> </vt:lpstr>
      <vt:lpstr>WELCOME</vt:lpstr>
      <vt:lpstr>Opening prayer</vt:lpstr>
      <vt:lpstr>Leader  Almighty God, we pray for your blessing on the church in this place. Here may the faithful find salvation, and the careless be awakened. </vt:lpstr>
      <vt:lpstr>Here may the doubting find faith, and the anxious be encouraged.  Here may the tempted find help, and the sorrowful find comfort.   </vt:lpstr>
      <vt:lpstr>  Here may the weary find rest, and the strong be renewed. Here may the aged find consolation and the young be inspired; </vt:lpstr>
      <vt:lpstr>  through Jesus Christ, our Lord. Amen.</vt:lpstr>
      <vt:lpstr>Call To Worship (Matthew 11:28-29 NIV)     Elder Roy Palk, Liturgist       </vt:lpstr>
      <vt:lpstr>Leader: “Come to me, all you who are weary and burdened, and I will give you rest.</vt:lpstr>
      <vt:lpstr>People:  Take my yoke upon you, and learn from me;</vt:lpstr>
      <vt:lpstr>Leader: for I am gentle and humble in heart, and you will find rest for your souls.” </vt:lpstr>
      <vt:lpstr>Prayer of confession    (based on Romans 8:39)  Eileen Herring, Liturgist</vt:lpstr>
      <vt:lpstr>Leader:  We know that nothing is able to separate us from the love of God in Jesus Christ. Let us in freedom confess the wrong we have done. Lord, hear our prayers.</vt:lpstr>
      <vt:lpstr>Private and Silent Confession </vt:lpstr>
      <vt:lpstr>CHOIR    “Heavenly Sunlight” </vt:lpstr>
      <vt:lpstr>PowerPoint Presentation</vt:lpstr>
      <vt:lpstr>Words of Assurance and Pardon of the Gospel  Jeanie Smith, Liturgist  (based on Psalm 103:8-13, NRSV)</vt:lpstr>
      <vt:lpstr>The LORD is merciful and gracious, slow to anger and abounding in steadfast love. He will not always accuse, nor will he keep his anger forever. </vt:lpstr>
      <vt:lpstr>He does not deal with us according to our sins,  nor repay us according to our iniquities. </vt:lpstr>
      <vt:lpstr>For as the heavens are high above the earth, so great is his steadfast love toward those who fear him; </vt:lpstr>
      <vt:lpstr>as far as the east is from the west, so far he removes our transgressions from us. </vt:lpstr>
      <vt:lpstr>As a father has compassion for his children, so the LORD has compassion for those who fear him.</vt:lpstr>
      <vt:lpstr>PowerPoint Presentation</vt:lpstr>
      <vt:lpstr>How Great Thou Art</vt:lpstr>
      <vt:lpstr>O Lord my God, when I in awesome wonder Consider all the worlds  Thy hands have made, I see the stars,  I hear the rolling thunder,  Thy pow’r thro’out  the universe displayed</vt:lpstr>
      <vt:lpstr>Then sings my soul,  my Savior God, to Thee;  How great Thou art, how great Thou art!  Then sings my soul,  my Savior God to Thee:   How great Thou art,  how great Thou art!</vt:lpstr>
      <vt:lpstr>When thro’ the woods  and forest glades I wander And hear the birds sing sweetly in the trees, When I look down from lofty mountain grandeur, And hear the brook  and feel the gentle breeze. </vt:lpstr>
      <vt:lpstr>Then sings my soul,  my Savior God, to Thee;  How great Thou art, how great Thou art!  Then sings my soul,  my Savior God to Thee:   How great Thou art,  how great Thou art!</vt:lpstr>
      <vt:lpstr>And when I think that God,  His Son not sparing,  Sent Him to die,  I scarce can take it in, That on the cross,  my burden gladly bearing, He bled and died  to take away my sin. </vt:lpstr>
      <vt:lpstr>Then sings my soul,  my Savior God, to Thee;  How great Thou art, how great Thou art!  Then sings my soul,  my Savior God to Thee:   How great Thou art,  how great Thou art!</vt:lpstr>
      <vt:lpstr>When Christ shall come  with shout of acclamation And take me home,  what joy shall fill my heart! Then I shall bow  in humble adoration, And there proclaim,  my God, how great Thou art.</vt:lpstr>
      <vt:lpstr>Then sings my soul,  my Savior God, to Thee;  How great Thou art, how great Thou art!  Then sings my soul,  my Savior God to Thee:   How great Thou art,  how great Thou art!</vt:lpstr>
      <vt:lpstr>PowerPoint Presentation</vt:lpstr>
      <vt:lpstr>Teaching Moment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Offering Song:   “I Must Tell Jesus”   arrangement by  Ken Gallo</vt:lpstr>
      <vt:lpstr>   Doxology</vt:lpstr>
      <vt:lpstr>PowerPoint Presentation</vt:lpstr>
      <vt:lpstr>PowerPoint Presentation</vt:lpstr>
      <vt:lpstr>“ Good Good Father”</vt:lpstr>
      <vt:lpstr>I’ve heard a thousand stories of what they think you’re like But I’ve heard the tender whisper of love in the dead of night. You tell me that You’re pleased and that I’m never alone.</vt:lpstr>
      <vt:lpstr>You’re a good, good Father; It’s who You Are, it’s who You are, it’s who You are. And I’m loved by You; It’s who I am, it’s who I am, it’s who I am.</vt:lpstr>
      <vt:lpstr>I’ve seen many searching for answers far and wide. But I know that we’re all searching for answers only you provide. Because You know just what we need before we say a word.</vt:lpstr>
      <vt:lpstr>You’re a good, good Father; It’s who You Are, it’s who You are, it’s who You are. And I’m loved by You; It’s who I am, it’s who I am, it’s who I am.</vt:lpstr>
      <vt:lpstr>You are perfect in all Your ways You are perfect in all Your ways You are perfect in all Your ways to us.</vt:lpstr>
      <vt:lpstr>You are perfect in all Your ways You are perfect in all Your ways You are perfect in all Your ways to us.</vt:lpstr>
      <vt:lpstr>Love so undeniable I can hardly speak Peace so unexplainable I can hardly think, As You call me deeper still, As You call me deeper still, As You call me deeper still, into love, love, love.</vt:lpstr>
      <vt:lpstr>You’re a good, good Father; It’s who You Are, it’s who You are, it’s who You are. And I’m loved by You; It’s who I am, it’s who I am, it’s who I 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290</cp:revision>
  <dcterms:created xsi:type="dcterms:W3CDTF">2021-03-31T13:56:44Z</dcterms:created>
  <dcterms:modified xsi:type="dcterms:W3CDTF">2025-02-16T14:01:08Z</dcterms:modified>
</cp:coreProperties>
</file>