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theme/theme7.xml" ContentType="application/vnd.openxmlformats-officedocument.theme+xml"/>
  <Override PartName="/ppt/slideLayouts/slideLayout2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 id="2147483736" r:id="rId2"/>
    <p:sldMasterId id="2147484174" r:id="rId3"/>
    <p:sldMasterId id="2147484184" r:id="rId4"/>
    <p:sldMasterId id="2147484591" r:id="rId5"/>
    <p:sldMasterId id="2147484668" r:id="rId6"/>
    <p:sldMasterId id="2147484695" r:id="rId7"/>
    <p:sldMasterId id="2147484698" r:id="rId8"/>
  </p:sldMasterIdLst>
  <p:notesMasterIdLst>
    <p:notesMasterId r:id="rId64"/>
  </p:notesMasterIdLst>
  <p:sldIdLst>
    <p:sldId id="2920" r:id="rId9"/>
    <p:sldId id="610" r:id="rId10"/>
    <p:sldId id="469" r:id="rId11"/>
    <p:sldId id="470" r:id="rId12"/>
    <p:sldId id="3570" r:id="rId13"/>
    <p:sldId id="3553" r:id="rId14"/>
    <p:sldId id="3554" r:id="rId15"/>
    <p:sldId id="3555" r:id="rId16"/>
    <p:sldId id="3556" r:id="rId17"/>
    <p:sldId id="3557" r:id="rId18"/>
    <p:sldId id="3558" r:id="rId19"/>
    <p:sldId id="3559" r:id="rId20"/>
    <p:sldId id="3560" r:id="rId21"/>
    <p:sldId id="3561" r:id="rId22"/>
    <p:sldId id="1986" r:id="rId23"/>
    <p:sldId id="427" r:id="rId24"/>
    <p:sldId id="639" r:id="rId25"/>
    <p:sldId id="2778" r:id="rId26"/>
    <p:sldId id="3387" r:id="rId27"/>
    <p:sldId id="3524" r:id="rId28"/>
    <p:sldId id="3540" r:id="rId29"/>
    <p:sldId id="3541" r:id="rId30"/>
    <p:sldId id="3100" r:id="rId31"/>
    <p:sldId id="3487" r:id="rId32"/>
    <p:sldId id="3249" r:id="rId33"/>
    <p:sldId id="3409" r:id="rId34"/>
    <p:sldId id="3500" r:id="rId35"/>
    <p:sldId id="3543" r:id="rId36"/>
    <p:sldId id="3505" r:id="rId37"/>
    <p:sldId id="3562" r:id="rId38"/>
    <p:sldId id="3563" r:id="rId39"/>
    <p:sldId id="3564" r:id="rId40"/>
    <p:sldId id="3565" r:id="rId41"/>
    <p:sldId id="3566" r:id="rId42"/>
    <p:sldId id="3567" r:id="rId43"/>
    <p:sldId id="3568" r:id="rId44"/>
    <p:sldId id="3569" r:id="rId45"/>
    <p:sldId id="454" r:id="rId46"/>
    <p:sldId id="455" r:id="rId47"/>
    <p:sldId id="1001" r:id="rId48"/>
    <p:sldId id="1943" r:id="rId49"/>
    <p:sldId id="3447" r:id="rId50"/>
    <p:sldId id="3571" r:id="rId51"/>
    <p:sldId id="257" r:id="rId52"/>
    <p:sldId id="3572" r:id="rId53"/>
    <p:sldId id="258" r:id="rId54"/>
    <p:sldId id="259" r:id="rId55"/>
    <p:sldId id="263" r:id="rId56"/>
    <p:sldId id="260" r:id="rId57"/>
    <p:sldId id="264" r:id="rId58"/>
    <p:sldId id="261" r:id="rId59"/>
    <p:sldId id="265" r:id="rId60"/>
    <p:sldId id="262" r:id="rId61"/>
    <p:sldId id="266" r:id="rId62"/>
    <p:sldId id="464" r:id="rId63"/>
  </p:sldIdLst>
  <p:sldSz cx="13716000" cy="9144000"/>
  <p:notesSz cx="6858000" cy="9144000"/>
  <p:defaultTex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43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609" autoAdjust="0"/>
    <p:restoredTop sz="94660" autoAdjust="0"/>
  </p:normalViewPr>
  <p:slideViewPr>
    <p:cSldViewPr snapToGrid="0">
      <p:cViewPr varScale="1">
        <p:scale>
          <a:sx n="22" d="100"/>
          <a:sy n="22" d="100"/>
        </p:scale>
        <p:origin x="78" y="1254"/>
      </p:cViewPr>
      <p:guideLst>
        <p:guide orient="horz" pos="2880"/>
        <p:guide pos="432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theme" Target="theme/theme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983A7C-722E-41CC-B3C0-A249950A62F4}" type="datetimeFigureOut">
              <a:rPr lang="en-US" smtClean="0"/>
              <a:pPr/>
              <a:t>2/2/2025</a:t>
            </a:fld>
            <a:endParaRPr lang="en-US"/>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FE36F0-4A1E-432E-878D-796833E154E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1097280" rtl="0" eaLnBrk="1" latinLnBrk="0" hangingPunct="1">
      <a:defRPr sz="1440" kern="1200">
        <a:solidFill>
          <a:schemeClr val="tx1"/>
        </a:solidFill>
        <a:latin typeface="+mn-lt"/>
        <a:ea typeface="+mn-ea"/>
        <a:cs typeface="+mn-cs"/>
      </a:defRPr>
    </a:lvl1pPr>
    <a:lvl2pPr marL="548640" algn="l" defTabSz="1097280" rtl="0" eaLnBrk="1" latinLnBrk="0" hangingPunct="1">
      <a:defRPr sz="1440" kern="1200">
        <a:solidFill>
          <a:schemeClr val="tx1"/>
        </a:solidFill>
        <a:latin typeface="+mn-lt"/>
        <a:ea typeface="+mn-ea"/>
        <a:cs typeface="+mn-cs"/>
      </a:defRPr>
    </a:lvl2pPr>
    <a:lvl3pPr marL="1097280" algn="l" defTabSz="1097280" rtl="0" eaLnBrk="1" latinLnBrk="0" hangingPunct="1">
      <a:defRPr sz="1440" kern="1200">
        <a:solidFill>
          <a:schemeClr val="tx1"/>
        </a:solidFill>
        <a:latin typeface="+mn-lt"/>
        <a:ea typeface="+mn-ea"/>
        <a:cs typeface="+mn-cs"/>
      </a:defRPr>
    </a:lvl3pPr>
    <a:lvl4pPr marL="1645920" algn="l" defTabSz="1097280" rtl="0" eaLnBrk="1" latinLnBrk="0" hangingPunct="1">
      <a:defRPr sz="1440" kern="1200">
        <a:solidFill>
          <a:schemeClr val="tx1"/>
        </a:solidFill>
        <a:latin typeface="+mn-lt"/>
        <a:ea typeface="+mn-ea"/>
        <a:cs typeface="+mn-cs"/>
      </a:defRPr>
    </a:lvl4pPr>
    <a:lvl5pPr marL="2194560" algn="l" defTabSz="1097280" rtl="0" eaLnBrk="1" latinLnBrk="0" hangingPunct="1">
      <a:defRPr sz="1440" kern="1200">
        <a:solidFill>
          <a:schemeClr val="tx1"/>
        </a:solidFill>
        <a:latin typeface="+mn-lt"/>
        <a:ea typeface="+mn-ea"/>
        <a:cs typeface="+mn-cs"/>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xfrm>
            <a:off x="857250" y="685800"/>
            <a:ext cx="5143500" cy="3429000"/>
          </a:xfrm>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4AD9D974-F010-4959-A42F-69CBCF5A95BF}" type="slidenum">
              <a:rPr lang="en-US" smtClean="0">
                <a:solidFill>
                  <a:prstClr val="black"/>
                </a:solidFill>
              </a:rPr>
              <a:pPr>
                <a:defRPr/>
              </a:pPr>
              <a:t>39</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857250" y="685800"/>
            <a:ext cx="5143500" cy="3429000"/>
          </a:xfrm>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548640" rtl="0" eaLnBrk="1" fontAlgn="auto" latinLnBrk="0" hangingPunct="1">
              <a:lnSpc>
                <a:spcPct val="100000"/>
              </a:lnSpc>
              <a:spcBef>
                <a:spcPts val="0"/>
              </a:spcBef>
              <a:spcAft>
                <a:spcPts val="0"/>
              </a:spcAft>
              <a:buClrTx/>
              <a:buSzTx/>
              <a:buFontTx/>
              <a:buNone/>
              <a:tabLst/>
              <a:defRPr/>
            </a:pPr>
            <a:fld id="{8B07AC5A-DFC9-402C-B0F5-4F35BC16C58D}" type="slidenum">
              <a:rPr kumimoji="0" lang="en-US"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54864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446334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a:pPr>
                <a:defRPr/>
              </a:pPr>
              <a:t>2/2/2025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4762" y="486836"/>
            <a:ext cx="1183005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44763" y="2241551"/>
            <a:ext cx="5802510"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944763" y="3340100"/>
            <a:ext cx="5802510"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943726" y="2241551"/>
            <a:ext cx="5831087"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943726" y="3340100"/>
            <a:ext cx="5831087"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45241-D66B-487C-A306-6C2166A757E3}" type="datetimeFigureOut">
              <a:rPr lang="en-US" smtClean="0">
                <a:solidFill>
                  <a:prstClr val="black">
                    <a:tint val="75000"/>
                  </a:prstClr>
                </a:solidFill>
              </a:rPr>
              <a:pPr/>
              <a:t>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0616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B600A447-071E-4BED-9899-B89530D72B63}" type="datetimeFigureOut">
              <a:rPr lang="en-US" smtClean="0"/>
              <a:pPr>
                <a:defRPr/>
              </a:pPr>
              <a:t>2/2/2025</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1101590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A45241-D66B-487C-A306-6C2166A757E3}" type="datetimeFigureOut">
              <a:rPr lang="en-US" smtClean="0">
                <a:solidFill>
                  <a:prstClr val="black">
                    <a:tint val="75000"/>
                  </a:prstClr>
                </a:solidFill>
              </a:rPr>
              <a:pPr/>
              <a:t>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6467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609600"/>
            <a:ext cx="4423767" cy="2133600"/>
          </a:xfrm>
        </p:spPr>
        <p:txBody>
          <a:bodyPr anchor="b"/>
          <a:lstStyle>
            <a:lvl1pPr>
              <a:defRPr sz="4267"/>
            </a:lvl1pPr>
          </a:lstStyle>
          <a:p>
            <a:r>
              <a:rPr lang="en-US"/>
              <a:t>Click to edit Master title style</a:t>
            </a:r>
            <a:endParaRPr lang="en-US" dirty="0"/>
          </a:p>
        </p:txBody>
      </p:sp>
      <p:sp>
        <p:nvSpPr>
          <p:cNvPr id="3" name="Content Placeholder 2"/>
          <p:cNvSpPr>
            <a:spLocks noGrp="1"/>
          </p:cNvSpPr>
          <p:nvPr>
            <p:ph idx="1"/>
          </p:nvPr>
        </p:nvSpPr>
        <p:spPr>
          <a:xfrm>
            <a:off x="5831087" y="1316569"/>
            <a:ext cx="6943725"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44762" y="2743200"/>
            <a:ext cx="4423767"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377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609600"/>
            <a:ext cx="4423767" cy="2133600"/>
          </a:xfrm>
        </p:spPr>
        <p:txBody>
          <a:bodyPr anchor="b"/>
          <a:lstStyle>
            <a:lvl1pPr>
              <a:defRPr sz="4267"/>
            </a:lvl1pPr>
          </a:lstStyle>
          <a:p>
            <a:r>
              <a:rPr lang="en-US"/>
              <a:t>Click to edit Master title style</a:t>
            </a:r>
            <a:endParaRPr lang="en-US" dirty="0"/>
          </a:p>
        </p:txBody>
      </p:sp>
      <p:sp>
        <p:nvSpPr>
          <p:cNvPr id="3" name="Picture Placeholder 2"/>
          <p:cNvSpPr>
            <a:spLocks noGrp="1" noChangeAspect="1"/>
          </p:cNvSpPr>
          <p:nvPr>
            <p:ph type="pic" idx="1"/>
          </p:nvPr>
        </p:nvSpPr>
        <p:spPr>
          <a:xfrm>
            <a:off x="5831087" y="1316569"/>
            <a:ext cx="6943725" cy="6498167"/>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4" name="Text Placeholder 3"/>
          <p:cNvSpPr>
            <a:spLocks noGrp="1"/>
          </p:cNvSpPr>
          <p:nvPr>
            <p:ph type="body" sz="half" idx="2"/>
          </p:nvPr>
        </p:nvSpPr>
        <p:spPr>
          <a:xfrm>
            <a:off x="944762" y="2743200"/>
            <a:ext cx="4423767"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3407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2412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15513" y="486834"/>
            <a:ext cx="2957513"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6" y="486834"/>
            <a:ext cx="8701088"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314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9170"/>
            <a:fld id="{042CABFF-97F3-46B0-8E7B-16D0BB6F50E9}" type="datetimeFigureOut">
              <a:rPr lang="en-US" smtClean="0">
                <a:solidFill>
                  <a:prstClr val="black">
                    <a:tint val="75000"/>
                  </a:prstClr>
                </a:solidFill>
              </a:rPr>
              <a:pPr defTabSz="1219170"/>
              <a:t>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91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9170"/>
            <a:fld id="{B4C5837D-05DC-44C9-9E6F-7A80C01479E7}"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5946165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219170"/>
            <a:fld id="{67561375-CA3D-405A-84D2-37F5C5A6E5B3}" type="datetimeFigureOut">
              <a:rPr lang="en-US" smtClean="0">
                <a:solidFill>
                  <a:prstClr val="black">
                    <a:tint val="75000"/>
                  </a:prstClr>
                </a:solidFill>
              </a:rPr>
              <a:pPr defTabSz="1219170"/>
              <a:t>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91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9170"/>
            <a:fld id="{0C8A6354-420D-47EA-B219-584F583EE09D}"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827013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840568"/>
            <a:ext cx="11658600" cy="1960033"/>
          </a:xfrm>
        </p:spPr>
        <p:txBody>
          <a:bodyPr/>
          <a:lstStyle/>
          <a:p>
            <a:r>
              <a:rPr lang="en-US"/>
              <a:t>Click to edit Master title style</a:t>
            </a:r>
          </a:p>
        </p:txBody>
      </p:sp>
      <p:sp>
        <p:nvSpPr>
          <p:cNvPr id="3" name="Subtitle 2"/>
          <p:cNvSpPr>
            <a:spLocks noGrp="1"/>
          </p:cNvSpPr>
          <p:nvPr>
            <p:ph type="subTitle" idx="1"/>
          </p:nvPr>
        </p:nvSpPr>
        <p:spPr>
          <a:xfrm>
            <a:off x="2057400" y="5181600"/>
            <a:ext cx="9601200" cy="23368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1219170"/>
            <a:fld id="{7A00F538-8E87-404A-BD72-38F81DAAAD5A}" type="datetimeFigureOut">
              <a:rPr lang="en-US" smtClean="0">
                <a:solidFill>
                  <a:prstClr val="black">
                    <a:tint val="75000"/>
                  </a:prstClr>
                </a:solidFill>
              </a:rPr>
              <a:pPr defTabSz="1219170"/>
              <a:t>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992389BD-4A46-495D-8D02-0B4C4438D2B1}"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880139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E758BA-DDED-428C-B670-384008085FC2}" type="datetimeFigureOut">
              <a:rPr lang="en-US"/>
              <a:pPr>
                <a:defRPr/>
              </a:pPr>
              <a:t>2/2/2025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162862C-22B6-45D5-887A-A7913DBF96A4}"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028700"/>
            <a:fld id="{A2116A44-EB4B-4BEE-AC20-C98B92577712}" type="datetimeFigureOut">
              <a:rPr lang="en-US" smtClean="0">
                <a:solidFill>
                  <a:prstClr val="black">
                    <a:tint val="75000"/>
                  </a:prstClr>
                </a:solidFill>
              </a:rPr>
              <a:pPr defTabSz="1028700"/>
              <a:t>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0287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028700"/>
            <a:fld id="{F5DDF3E7-0253-4468-8906-F7646338BF24}" type="slidenum">
              <a:rPr lang="en-US" smtClean="0">
                <a:solidFill>
                  <a:prstClr val="black">
                    <a:tint val="75000"/>
                  </a:prstClr>
                </a:solidFill>
              </a:rPr>
              <a:pPr defTabSz="1028700"/>
              <a:t>‹#›</a:t>
            </a:fld>
            <a:endParaRPr lang="en-US">
              <a:solidFill>
                <a:prstClr val="black">
                  <a:tint val="75000"/>
                </a:prstClr>
              </a:solidFill>
            </a:endParaRPr>
          </a:p>
        </p:txBody>
      </p:sp>
    </p:spTree>
    <p:extLst>
      <p:ext uri="{BB962C8B-B14F-4D97-AF65-F5344CB8AC3E}">
        <p14:creationId xmlns:p14="http://schemas.microsoft.com/office/powerpoint/2010/main" val="7032205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defTabSz="1219170">
              <a:defRPr/>
            </a:pPr>
            <a:fld id="{9ED9294E-BB3E-4BF8-B4A2-9A74FF932B2E}" type="datetimeFigureOut">
              <a:rPr lang="en-US" smtClean="0"/>
              <a:pPr defTabSz="1219170">
                <a:defRPr/>
              </a:pPr>
              <a:t>2/2/2025</a:t>
            </a:fld>
            <a:endParaRPr lang="en-US" dirty="0"/>
          </a:p>
        </p:txBody>
      </p:sp>
      <p:sp>
        <p:nvSpPr>
          <p:cNvPr id="4" name="Footer Placeholder 4"/>
          <p:cNvSpPr>
            <a:spLocks noGrp="1"/>
          </p:cNvSpPr>
          <p:nvPr>
            <p:ph type="ftr" sz="quarter" idx="11"/>
          </p:nvPr>
        </p:nvSpPr>
        <p:spPr/>
        <p:txBody>
          <a:bodyPr/>
          <a:lstStyle>
            <a:lvl1pPr>
              <a:defRPr/>
            </a:lvl1pPr>
          </a:lstStyle>
          <a:p>
            <a:pPr defTabSz="1219170">
              <a:defRPr/>
            </a:pPr>
            <a:endParaRPr lang="en-US"/>
          </a:p>
        </p:txBody>
      </p:sp>
      <p:sp>
        <p:nvSpPr>
          <p:cNvPr id="5" name="Slide Number Placeholder 5"/>
          <p:cNvSpPr>
            <a:spLocks noGrp="1"/>
          </p:cNvSpPr>
          <p:nvPr>
            <p:ph type="sldNum" sz="quarter" idx="12"/>
          </p:nvPr>
        </p:nvSpPr>
        <p:spPr/>
        <p:txBody>
          <a:bodyPr/>
          <a:lstStyle>
            <a:lvl1pPr>
              <a:defRPr/>
            </a:lvl1pPr>
          </a:lstStyle>
          <a:p>
            <a:pPr defTabSz="1219170">
              <a:defRPr/>
            </a:pPr>
            <a:fld id="{F486C39C-4930-49DC-B055-0F9F6A9D3B22}" type="slidenum">
              <a:rPr lang="en-US" smtClean="0"/>
              <a:pPr defTabSz="1219170">
                <a:defRPr/>
              </a:pPr>
              <a:t>‹#›</a:t>
            </a:fld>
            <a:endParaRPr lang="en-US" dirty="0"/>
          </a:p>
        </p:txBody>
      </p:sp>
    </p:spTree>
    <p:extLst>
      <p:ext uri="{BB962C8B-B14F-4D97-AF65-F5344CB8AC3E}">
        <p14:creationId xmlns:p14="http://schemas.microsoft.com/office/powerpoint/2010/main" val="3899888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a:pPr>
                <a:defRPr/>
              </a:pPr>
              <a:t>2/2/2025</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smtClean="0"/>
              <a:pPr>
                <a:defRPr/>
              </a:pPr>
              <a:t>2/2/2025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737931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smtClean="0"/>
              <a:pPr>
                <a:defRPr/>
              </a:pPr>
              <a:t>2/2/2025</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smtClean="0"/>
              <a:pPr>
                <a:defRPr/>
              </a:pPr>
              <a:t>‹#›</a:t>
            </a:fld>
            <a:endParaRPr lang="en-US"/>
          </a:p>
        </p:txBody>
      </p:sp>
    </p:spTree>
    <p:extLst>
      <p:ext uri="{BB962C8B-B14F-4D97-AF65-F5344CB8AC3E}">
        <p14:creationId xmlns:p14="http://schemas.microsoft.com/office/powerpoint/2010/main" val="1672487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1496484"/>
            <a:ext cx="11658600" cy="3183467"/>
          </a:xfrm>
        </p:spPr>
        <p:txBody>
          <a:bodyPr anchor="b"/>
          <a:lstStyle>
            <a:lvl1pPr algn="ctr">
              <a:defRPr sz="8000"/>
            </a:lvl1pPr>
          </a:lstStyle>
          <a:p>
            <a:r>
              <a:rPr lang="en-US"/>
              <a:t>Click to edit Master title style</a:t>
            </a:r>
            <a:endParaRPr lang="en-US" dirty="0"/>
          </a:p>
        </p:txBody>
      </p:sp>
      <p:sp>
        <p:nvSpPr>
          <p:cNvPr id="3" name="Subtitle 2"/>
          <p:cNvSpPr>
            <a:spLocks noGrp="1"/>
          </p:cNvSpPr>
          <p:nvPr>
            <p:ph type="subTitle" idx="1"/>
          </p:nvPr>
        </p:nvSpPr>
        <p:spPr>
          <a:xfrm>
            <a:off x="1714500" y="4802717"/>
            <a:ext cx="102870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9909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4338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5832" y="2279653"/>
            <a:ext cx="11830050" cy="3803649"/>
          </a:xfrm>
        </p:spPr>
        <p:txBody>
          <a:bodyPr anchor="b"/>
          <a:lstStyle>
            <a:lvl1pPr>
              <a:defRPr sz="8000"/>
            </a:lvl1pPr>
          </a:lstStyle>
          <a:p>
            <a:r>
              <a:rPr lang="en-US"/>
              <a:t>Click to edit Master title style</a:t>
            </a:r>
            <a:endParaRPr lang="en-US" dirty="0"/>
          </a:p>
        </p:txBody>
      </p:sp>
      <p:sp>
        <p:nvSpPr>
          <p:cNvPr id="3" name="Text Placeholder 2"/>
          <p:cNvSpPr>
            <a:spLocks noGrp="1"/>
          </p:cNvSpPr>
          <p:nvPr>
            <p:ph type="body" idx="1"/>
          </p:nvPr>
        </p:nvSpPr>
        <p:spPr>
          <a:xfrm>
            <a:off x="935832" y="6119286"/>
            <a:ext cx="11830050" cy="200024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3046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2434167"/>
            <a:ext cx="58293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943725" y="2434167"/>
            <a:ext cx="58293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7450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5.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7.xml"/><Relationship Id="rId1" Type="http://schemas.openxmlformats.org/officeDocument/2006/relationships/slideLayout" Target="../slideLayouts/slideLayout20.xml"/><Relationship Id="rId4" Type="http://schemas.openxmlformats.org/officeDocument/2006/relationships/hyperlink" Target="http://photo.stackexchange.com/questions/42326/what-is-the-cause-for-this-diffused-artifact-around-the-sun" TargetMode="Externa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85800" y="366184"/>
            <a:ext cx="123444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85800" y="2133602"/>
            <a:ext cx="12344400" cy="60346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36"/>
            <a:ext cx="3200400" cy="486833"/>
          </a:xfrm>
          <a:prstGeom prst="rect">
            <a:avLst/>
          </a:prstGeom>
        </p:spPr>
        <p:txBody>
          <a:bodyPr vert="horz" lIns="91440" tIns="45720" rIns="91440" bIns="45720" rtlCol="0" anchor="ctr"/>
          <a:lstStyle>
            <a:lvl1pPr algn="l">
              <a:defRPr sz="1350">
                <a:solidFill>
                  <a:prstClr val="black">
                    <a:tint val="75000"/>
                  </a:prstClr>
                </a:solidFill>
                <a:latin typeface="Arial" charset="0"/>
                <a:ea typeface="+mn-ea"/>
                <a:cs typeface="Arial" charset="0"/>
              </a:defRPr>
            </a:lvl1pPr>
          </a:lstStyle>
          <a:p>
            <a:pPr defTabSz="1028700" fontAlgn="base">
              <a:spcBef>
                <a:spcPct val="0"/>
              </a:spcBef>
              <a:spcAft>
                <a:spcPct val="0"/>
              </a:spcAft>
              <a:defRPr/>
            </a:pPr>
            <a:fld id="{BAD0958A-BBC0-4C8A-9E1D-4D51041D464F}" type="datetimeFigureOut">
              <a:rPr lang="en-US" smtClean="0"/>
              <a:pPr defTabSz="1028700" fontAlgn="base">
                <a:spcBef>
                  <a:spcPct val="0"/>
                </a:spcBef>
                <a:spcAft>
                  <a:spcPct val="0"/>
                </a:spcAft>
                <a:defRPr/>
              </a:pPr>
              <a:t>2/2/2025</a:t>
            </a:fld>
            <a:endParaRPr lang="en-US" dirty="0"/>
          </a:p>
        </p:txBody>
      </p:sp>
      <p:sp>
        <p:nvSpPr>
          <p:cNvPr id="5" name="Footer Placeholder 4"/>
          <p:cNvSpPr>
            <a:spLocks noGrp="1"/>
          </p:cNvSpPr>
          <p:nvPr>
            <p:ph type="ftr" sz="quarter" idx="3"/>
          </p:nvPr>
        </p:nvSpPr>
        <p:spPr>
          <a:xfrm>
            <a:off x="4686300" y="8475136"/>
            <a:ext cx="4343400" cy="486833"/>
          </a:xfrm>
          <a:prstGeom prst="rect">
            <a:avLst/>
          </a:prstGeom>
        </p:spPr>
        <p:txBody>
          <a:bodyPr vert="horz" lIns="91440" tIns="45720" rIns="91440" bIns="45720" rtlCol="0" anchor="ctr"/>
          <a:lstStyle>
            <a:lvl1pPr algn="ctr">
              <a:defRPr sz="1350">
                <a:solidFill>
                  <a:prstClr val="black">
                    <a:tint val="75000"/>
                  </a:prstClr>
                </a:solidFill>
                <a:latin typeface="Arial" charset="0"/>
                <a:ea typeface="+mn-ea"/>
                <a:cs typeface="Arial" charset="0"/>
              </a:defRPr>
            </a:lvl1pPr>
          </a:lstStyle>
          <a:p>
            <a:pPr defTabSz="1028700" fontAlgn="base">
              <a:spcBef>
                <a:spcPct val="0"/>
              </a:spcBef>
              <a:spcAft>
                <a:spcPct val="0"/>
              </a:spcAft>
              <a:defRPr/>
            </a:pPr>
            <a:endParaRPr lang="en-US"/>
          </a:p>
        </p:txBody>
      </p:sp>
      <p:sp>
        <p:nvSpPr>
          <p:cNvPr id="6" name="Slide Number Placeholder 5"/>
          <p:cNvSpPr>
            <a:spLocks noGrp="1"/>
          </p:cNvSpPr>
          <p:nvPr>
            <p:ph type="sldNum" sz="quarter" idx="4"/>
          </p:nvPr>
        </p:nvSpPr>
        <p:spPr>
          <a:xfrm>
            <a:off x="9829800" y="8475136"/>
            <a:ext cx="3200400" cy="486833"/>
          </a:xfrm>
          <a:prstGeom prst="rect">
            <a:avLst/>
          </a:prstGeom>
        </p:spPr>
        <p:txBody>
          <a:bodyPr vert="horz" lIns="91440" tIns="45720" rIns="91440" bIns="45720" rtlCol="0" anchor="ctr"/>
          <a:lstStyle>
            <a:lvl1pPr algn="r">
              <a:defRPr sz="1350">
                <a:solidFill>
                  <a:prstClr val="black">
                    <a:tint val="75000"/>
                  </a:prstClr>
                </a:solidFill>
                <a:latin typeface="Arial" charset="0"/>
                <a:ea typeface="+mn-ea"/>
                <a:cs typeface="Arial" charset="0"/>
              </a:defRPr>
            </a:lvl1pPr>
          </a:lstStyle>
          <a:p>
            <a:pPr defTabSz="1028700" fontAlgn="base">
              <a:spcBef>
                <a:spcPct val="0"/>
              </a:spcBef>
              <a:spcAft>
                <a:spcPct val="0"/>
              </a:spcAft>
              <a:defRPr/>
            </a:pPr>
            <a:fld id="{8FB26AFD-2468-4690-BEC3-D024BEC52AF4}" type="slidenum">
              <a:rPr lang="en-US" smtClean="0"/>
              <a:pPr defTabSz="1028700" fontAlgn="base">
                <a:spcBef>
                  <a:spcPct val="0"/>
                </a:spcBef>
                <a:spcAft>
                  <a:spcPct val="0"/>
                </a:spcAft>
                <a:defRPr/>
              </a:pPr>
              <a:t>‹#›</a:t>
            </a:fld>
            <a:endParaRPr lang="en-US" dirty="0"/>
          </a:p>
        </p:txBody>
      </p:sp>
    </p:spTree>
  </p:cSld>
  <p:clrMap bg1="lt1" tx1="dk1" bg2="lt2" tx2="dk2" accent1="accent1" accent2="accent2" accent3="accent3" accent4="accent4" accent5="accent5" accent6="accent6" hlink="hlink" folHlink="folHlink"/>
  <p:sldLayoutIdLst>
    <p:sldLayoutId id="2147483735" r:id="rId1"/>
    <p:sldLayoutId id="2147483741" r:id="rId2"/>
  </p:sldLayoutIdLst>
  <p:txStyles>
    <p:titleStyle>
      <a:lvl1pPr algn="ctr" rtl="0" eaLnBrk="0" fontAlgn="base" hangingPunct="0">
        <a:spcBef>
          <a:spcPct val="0"/>
        </a:spcBef>
        <a:spcAft>
          <a:spcPct val="0"/>
        </a:spcAft>
        <a:defRPr sz="4950" kern="1200">
          <a:solidFill>
            <a:schemeClr val="tx1"/>
          </a:solidFill>
          <a:latin typeface="+mj-lt"/>
          <a:ea typeface="+mj-ea"/>
          <a:cs typeface="+mj-cs"/>
        </a:defRPr>
      </a:lvl1pPr>
      <a:lvl2pPr algn="ctr" rtl="0" eaLnBrk="0" fontAlgn="base" hangingPunct="0">
        <a:spcBef>
          <a:spcPct val="0"/>
        </a:spcBef>
        <a:spcAft>
          <a:spcPct val="0"/>
        </a:spcAft>
        <a:defRPr sz="4950">
          <a:solidFill>
            <a:schemeClr val="tx1"/>
          </a:solidFill>
          <a:latin typeface="Calibri" pitchFamily="34" charset="0"/>
        </a:defRPr>
      </a:lvl2pPr>
      <a:lvl3pPr algn="ctr" rtl="0" eaLnBrk="0" fontAlgn="base" hangingPunct="0">
        <a:spcBef>
          <a:spcPct val="0"/>
        </a:spcBef>
        <a:spcAft>
          <a:spcPct val="0"/>
        </a:spcAft>
        <a:defRPr sz="4950">
          <a:solidFill>
            <a:schemeClr val="tx1"/>
          </a:solidFill>
          <a:latin typeface="Calibri" pitchFamily="34" charset="0"/>
        </a:defRPr>
      </a:lvl3pPr>
      <a:lvl4pPr algn="ctr" rtl="0" eaLnBrk="0" fontAlgn="base" hangingPunct="0">
        <a:spcBef>
          <a:spcPct val="0"/>
        </a:spcBef>
        <a:spcAft>
          <a:spcPct val="0"/>
        </a:spcAft>
        <a:defRPr sz="4950">
          <a:solidFill>
            <a:schemeClr val="tx1"/>
          </a:solidFill>
          <a:latin typeface="Calibri" pitchFamily="34" charset="0"/>
        </a:defRPr>
      </a:lvl4pPr>
      <a:lvl5pPr algn="ctr" rtl="0" eaLnBrk="0" fontAlgn="base" hangingPunct="0">
        <a:spcBef>
          <a:spcPct val="0"/>
        </a:spcBef>
        <a:spcAft>
          <a:spcPct val="0"/>
        </a:spcAft>
        <a:defRPr sz="4950">
          <a:solidFill>
            <a:schemeClr val="tx1"/>
          </a:solidFill>
          <a:latin typeface="Calibri" pitchFamily="34" charset="0"/>
        </a:defRPr>
      </a:lvl5pPr>
      <a:lvl6pPr marL="514350" algn="ctr" rtl="0" fontAlgn="base">
        <a:spcBef>
          <a:spcPct val="0"/>
        </a:spcBef>
        <a:spcAft>
          <a:spcPct val="0"/>
        </a:spcAft>
        <a:defRPr sz="4950">
          <a:solidFill>
            <a:schemeClr val="tx1"/>
          </a:solidFill>
          <a:latin typeface="Calibri" pitchFamily="34" charset="0"/>
        </a:defRPr>
      </a:lvl6pPr>
      <a:lvl7pPr marL="1028700" algn="ctr" rtl="0" fontAlgn="base">
        <a:spcBef>
          <a:spcPct val="0"/>
        </a:spcBef>
        <a:spcAft>
          <a:spcPct val="0"/>
        </a:spcAft>
        <a:defRPr sz="4950">
          <a:solidFill>
            <a:schemeClr val="tx1"/>
          </a:solidFill>
          <a:latin typeface="Calibri" pitchFamily="34" charset="0"/>
        </a:defRPr>
      </a:lvl7pPr>
      <a:lvl8pPr marL="1543050" algn="ctr" rtl="0" fontAlgn="base">
        <a:spcBef>
          <a:spcPct val="0"/>
        </a:spcBef>
        <a:spcAft>
          <a:spcPct val="0"/>
        </a:spcAft>
        <a:defRPr sz="4950">
          <a:solidFill>
            <a:schemeClr val="tx1"/>
          </a:solidFill>
          <a:latin typeface="Calibri" pitchFamily="34" charset="0"/>
        </a:defRPr>
      </a:lvl8pPr>
      <a:lvl9pPr marL="2057400" algn="ctr" rtl="0" fontAlgn="base">
        <a:spcBef>
          <a:spcPct val="0"/>
        </a:spcBef>
        <a:spcAft>
          <a:spcPct val="0"/>
        </a:spcAft>
        <a:defRPr sz="4950">
          <a:solidFill>
            <a:schemeClr val="tx1"/>
          </a:solidFill>
          <a:latin typeface="Calibri" pitchFamily="34" charset="0"/>
        </a:defRPr>
      </a:lvl9pPr>
    </p:titleStyle>
    <p:bodyStyle>
      <a:lvl1pPr marL="385763" indent="-385763"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1pPr>
      <a:lvl2pPr marL="835819" indent="-321469" algn="l" rtl="0" eaLnBrk="0" fontAlgn="base" hangingPunct="0">
        <a:spcBef>
          <a:spcPct val="20000"/>
        </a:spcBef>
        <a:spcAft>
          <a:spcPct val="0"/>
        </a:spcAft>
        <a:buFont typeface="Arial" pitchFamily="34" charset="0"/>
        <a:buChar char="–"/>
        <a:defRPr sz="3150" kern="1200">
          <a:solidFill>
            <a:schemeClr val="tx1"/>
          </a:solidFill>
          <a:latin typeface="+mn-lt"/>
          <a:ea typeface="+mn-ea"/>
          <a:cs typeface="+mn-cs"/>
        </a:defRPr>
      </a:lvl2pPr>
      <a:lvl3pPr marL="1285875" indent="-257175" algn="l"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3pPr>
      <a:lvl4pPr marL="1800225" indent="-257175" algn="l" rtl="0" eaLnBrk="0" fontAlgn="base" hangingPunct="0">
        <a:spcBef>
          <a:spcPct val="20000"/>
        </a:spcBef>
        <a:spcAft>
          <a:spcPct val="0"/>
        </a:spcAft>
        <a:buFont typeface="Arial" pitchFamily="34" charset="0"/>
        <a:buChar char="–"/>
        <a:defRPr sz="2250" kern="1200">
          <a:solidFill>
            <a:schemeClr val="tx1"/>
          </a:solidFill>
          <a:latin typeface="+mn-lt"/>
          <a:ea typeface="+mn-ea"/>
          <a:cs typeface="+mn-cs"/>
        </a:defRPr>
      </a:lvl4pPr>
      <a:lvl5pPr marL="2314575" indent="-257175" algn="l" rtl="0" eaLnBrk="0" fontAlgn="base" hangingPunct="0">
        <a:spcBef>
          <a:spcPct val="20000"/>
        </a:spcBef>
        <a:spcAft>
          <a:spcPct val="0"/>
        </a:spcAft>
        <a:buFont typeface="Arial" pitchFamily="34" charset="0"/>
        <a:buChar char="»"/>
        <a:defRPr sz="2250" kern="1200">
          <a:solidFill>
            <a:schemeClr val="tx1"/>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85800" y="366184"/>
            <a:ext cx="123444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85800" y="2133602"/>
            <a:ext cx="12344400" cy="60346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36"/>
            <a:ext cx="3200400" cy="486833"/>
          </a:xfrm>
          <a:prstGeom prst="rect">
            <a:avLst/>
          </a:prstGeom>
        </p:spPr>
        <p:txBody>
          <a:bodyPr vert="horz" lIns="91440" tIns="45720" rIns="91440" bIns="45720" rtlCol="0" anchor="ctr"/>
          <a:lstStyle>
            <a:lvl1pPr algn="l" fontAlgn="auto">
              <a:spcBef>
                <a:spcPts val="0"/>
              </a:spcBef>
              <a:spcAft>
                <a:spcPts val="0"/>
              </a:spcAft>
              <a:defRPr sz="1350">
                <a:solidFill>
                  <a:prstClr val="black">
                    <a:tint val="75000"/>
                  </a:prstClr>
                </a:solidFill>
                <a:latin typeface="Calibri"/>
                <a:ea typeface="+mn-ea"/>
                <a:cs typeface="+mn-cs"/>
              </a:defRPr>
            </a:lvl1pPr>
          </a:lstStyle>
          <a:p>
            <a:pPr defTabSz="1028700">
              <a:defRPr/>
            </a:pPr>
            <a:fld id="{7F6F31B6-C839-4C65-BC16-623824C7E51B}" type="datetimeFigureOut">
              <a:rPr lang="en-US" smtClean="0"/>
              <a:pPr defTabSz="1028700">
                <a:defRPr/>
              </a:pPr>
              <a:t>2/2/2025</a:t>
            </a:fld>
            <a:endParaRPr lang="en-US"/>
          </a:p>
        </p:txBody>
      </p:sp>
      <p:sp>
        <p:nvSpPr>
          <p:cNvPr id="5" name="Footer Placeholder 4"/>
          <p:cNvSpPr>
            <a:spLocks noGrp="1"/>
          </p:cNvSpPr>
          <p:nvPr>
            <p:ph type="ftr" sz="quarter" idx="3"/>
          </p:nvPr>
        </p:nvSpPr>
        <p:spPr>
          <a:xfrm>
            <a:off x="4686300" y="8475136"/>
            <a:ext cx="4343400" cy="486833"/>
          </a:xfrm>
          <a:prstGeom prst="rect">
            <a:avLst/>
          </a:prstGeom>
        </p:spPr>
        <p:txBody>
          <a:bodyPr vert="horz" lIns="91440" tIns="45720" rIns="91440" bIns="45720" rtlCol="0" anchor="ctr"/>
          <a:lstStyle>
            <a:lvl1pPr algn="ctr" fontAlgn="auto">
              <a:spcBef>
                <a:spcPts val="0"/>
              </a:spcBef>
              <a:spcAft>
                <a:spcPts val="0"/>
              </a:spcAft>
              <a:defRPr sz="1350">
                <a:solidFill>
                  <a:prstClr val="black">
                    <a:tint val="75000"/>
                  </a:prstClr>
                </a:solidFill>
                <a:latin typeface="Calibri"/>
                <a:ea typeface="+mn-ea"/>
                <a:cs typeface="+mn-cs"/>
              </a:defRPr>
            </a:lvl1pPr>
          </a:lstStyle>
          <a:p>
            <a:pPr defTabSz="1028700">
              <a:defRPr/>
            </a:pPr>
            <a:endParaRPr lang="en-US"/>
          </a:p>
        </p:txBody>
      </p:sp>
      <p:sp>
        <p:nvSpPr>
          <p:cNvPr id="6" name="Slide Number Placeholder 5"/>
          <p:cNvSpPr>
            <a:spLocks noGrp="1"/>
          </p:cNvSpPr>
          <p:nvPr>
            <p:ph type="sldNum" sz="quarter" idx="4"/>
          </p:nvPr>
        </p:nvSpPr>
        <p:spPr>
          <a:xfrm>
            <a:off x="9829800" y="8475136"/>
            <a:ext cx="3200400" cy="486833"/>
          </a:xfrm>
          <a:prstGeom prst="rect">
            <a:avLst/>
          </a:prstGeom>
        </p:spPr>
        <p:txBody>
          <a:bodyPr vert="horz" lIns="91440" tIns="45720" rIns="91440" bIns="45720" rtlCol="0" anchor="ctr"/>
          <a:lstStyle>
            <a:lvl1pPr algn="r" fontAlgn="auto">
              <a:spcBef>
                <a:spcPts val="0"/>
              </a:spcBef>
              <a:spcAft>
                <a:spcPts val="0"/>
              </a:spcAft>
              <a:defRPr sz="1350">
                <a:solidFill>
                  <a:prstClr val="black">
                    <a:tint val="75000"/>
                  </a:prstClr>
                </a:solidFill>
                <a:latin typeface="Calibri"/>
                <a:ea typeface="+mn-ea"/>
                <a:cs typeface="+mn-cs"/>
              </a:defRPr>
            </a:lvl1pPr>
          </a:lstStyle>
          <a:p>
            <a:pPr defTabSz="1028700">
              <a:defRPr/>
            </a:pPr>
            <a:fld id="{D55A7A56-39C3-40AE-81BB-EA9DE2EB8423}" type="slidenum">
              <a:rPr lang="en-US" smtClean="0"/>
              <a:pPr defTabSz="1028700">
                <a:defRPr/>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Lst>
  <p:txStyles>
    <p:titleStyle>
      <a:lvl1pPr algn="ctr" rtl="0" eaLnBrk="0" fontAlgn="base" hangingPunct="0">
        <a:spcBef>
          <a:spcPct val="0"/>
        </a:spcBef>
        <a:spcAft>
          <a:spcPct val="0"/>
        </a:spcAft>
        <a:defRPr sz="4950" kern="1200">
          <a:solidFill>
            <a:schemeClr val="tx1"/>
          </a:solidFill>
          <a:latin typeface="+mj-lt"/>
          <a:ea typeface="+mj-ea"/>
          <a:cs typeface="+mj-cs"/>
        </a:defRPr>
      </a:lvl1pPr>
      <a:lvl2pPr algn="ctr" rtl="0" eaLnBrk="0" fontAlgn="base" hangingPunct="0">
        <a:spcBef>
          <a:spcPct val="0"/>
        </a:spcBef>
        <a:spcAft>
          <a:spcPct val="0"/>
        </a:spcAft>
        <a:defRPr sz="4950">
          <a:solidFill>
            <a:schemeClr val="tx1"/>
          </a:solidFill>
          <a:latin typeface="Calibri" pitchFamily="34" charset="0"/>
        </a:defRPr>
      </a:lvl2pPr>
      <a:lvl3pPr algn="ctr" rtl="0" eaLnBrk="0" fontAlgn="base" hangingPunct="0">
        <a:spcBef>
          <a:spcPct val="0"/>
        </a:spcBef>
        <a:spcAft>
          <a:spcPct val="0"/>
        </a:spcAft>
        <a:defRPr sz="4950">
          <a:solidFill>
            <a:schemeClr val="tx1"/>
          </a:solidFill>
          <a:latin typeface="Calibri" pitchFamily="34" charset="0"/>
        </a:defRPr>
      </a:lvl3pPr>
      <a:lvl4pPr algn="ctr" rtl="0" eaLnBrk="0" fontAlgn="base" hangingPunct="0">
        <a:spcBef>
          <a:spcPct val="0"/>
        </a:spcBef>
        <a:spcAft>
          <a:spcPct val="0"/>
        </a:spcAft>
        <a:defRPr sz="4950">
          <a:solidFill>
            <a:schemeClr val="tx1"/>
          </a:solidFill>
          <a:latin typeface="Calibri" pitchFamily="34" charset="0"/>
        </a:defRPr>
      </a:lvl4pPr>
      <a:lvl5pPr algn="ctr" rtl="0" eaLnBrk="0" fontAlgn="base" hangingPunct="0">
        <a:spcBef>
          <a:spcPct val="0"/>
        </a:spcBef>
        <a:spcAft>
          <a:spcPct val="0"/>
        </a:spcAft>
        <a:defRPr sz="4950">
          <a:solidFill>
            <a:schemeClr val="tx1"/>
          </a:solidFill>
          <a:latin typeface="Calibri" pitchFamily="34" charset="0"/>
        </a:defRPr>
      </a:lvl5pPr>
      <a:lvl6pPr marL="514350" algn="ctr" rtl="0" fontAlgn="base">
        <a:spcBef>
          <a:spcPct val="0"/>
        </a:spcBef>
        <a:spcAft>
          <a:spcPct val="0"/>
        </a:spcAft>
        <a:defRPr sz="4950">
          <a:solidFill>
            <a:schemeClr val="tx1"/>
          </a:solidFill>
          <a:latin typeface="Calibri" pitchFamily="34" charset="0"/>
        </a:defRPr>
      </a:lvl6pPr>
      <a:lvl7pPr marL="1028700" algn="ctr" rtl="0" fontAlgn="base">
        <a:spcBef>
          <a:spcPct val="0"/>
        </a:spcBef>
        <a:spcAft>
          <a:spcPct val="0"/>
        </a:spcAft>
        <a:defRPr sz="4950">
          <a:solidFill>
            <a:schemeClr val="tx1"/>
          </a:solidFill>
          <a:latin typeface="Calibri" pitchFamily="34" charset="0"/>
        </a:defRPr>
      </a:lvl7pPr>
      <a:lvl8pPr marL="1543050" algn="ctr" rtl="0" fontAlgn="base">
        <a:spcBef>
          <a:spcPct val="0"/>
        </a:spcBef>
        <a:spcAft>
          <a:spcPct val="0"/>
        </a:spcAft>
        <a:defRPr sz="4950">
          <a:solidFill>
            <a:schemeClr val="tx1"/>
          </a:solidFill>
          <a:latin typeface="Calibri" pitchFamily="34" charset="0"/>
        </a:defRPr>
      </a:lvl8pPr>
      <a:lvl9pPr marL="2057400" algn="ctr" rtl="0" fontAlgn="base">
        <a:spcBef>
          <a:spcPct val="0"/>
        </a:spcBef>
        <a:spcAft>
          <a:spcPct val="0"/>
        </a:spcAft>
        <a:defRPr sz="4950">
          <a:solidFill>
            <a:schemeClr val="tx1"/>
          </a:solidFill>
          <a:latin typeface="Calibri" pitchFamily="34" charset="0"/>
        </a:defRPr>
      </a:lvl9pPr>
    </p:titleStyle>
    <p:bodyStyle>
      <a:lvl1pPr marL="385763" indent="-385763"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1pPr>
      <a:lvl2pPr marL="835819" indent="-321469" algn="l" rtl="0" eaLnBrk="0" fontAlgn="base" hangingPunct="0">
        <a:spcBef>
          <a:spcPct val="20000"/>
        </a:spcBef>
        <a:spcAft>
          <a:spcPct val="0"/>
        </a:spcAft>
        <a:buFont typeface="Arial" pitchFamily="34" charset="0"/>
        <a:buChar char="–"/>
        <a:defRPr sz="3150" kern="1200">
          <a:solidFill>
            <a:schemeClr val="tx1"/>
          </a:solidFill>
          <a:latin typeface="+mn-lt"/>
          <a:ea typeface="+mn-ea"/>
          <a:cs typeface="+mn-cs"/>
        </a:defRPr>
      </a:lvl2pPr>
      <a:lvl3pPr marL="1285875" indent="-257175" algn="l"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3pPr>
      <a:lvl4pPr marL="1800225" indent="-257175" algn="l" rtl="0" eaLnBrk="0" fontAlgn="base" hangingPunct="0">
        <a:spcBef>
          <a:spcPct val="20000"/>
        </a:spcBef>
        <a:spcAft>
          <a:spcPct val="0"/>
        </a:spcAft>
        <a:buFont typeface="Arial" pitchFamily="34" charset="0"/>
        <a:buChar char="–"/>
        <a:defRPr sz="2250" kern="1200">
          <a:solidFill>
            <a:schemeClr val="tx1"/>
          </a:solidFill>
          <a:latin typeface="+mn-lt"/>
          <a:ea typeface="+mn-ea"/>
          <a:cs typeface="+mn-cs"/>
        </a:defRPr>
      </a:lvl4pPr>
      <a:lvl5pPr marL="2314575" indent="-257175" algn="l" rtl="0" eaLnBrk="0" fontAlgn="base" hangingPunct="0">
        <a:spcBef>
          <a:spcPct val="20000"/>
        </a:spcBef>
        <a:spcAft>
          <a:spcPct val="0"/>
        </a:spcAft>
        <a:buFont typeface="Arial" pitchFamily="34" charset="0"/>
        <a:buChar char="»"/>
        <a:defRPr sz="2250" kern="1200">
          <a:solidFill>
            <a:schemeClr val="tx1"/>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85800" y="366189"/>
            <a:ext cx="12344400" cy="15240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85800" y="2133611"/>
            <a:ext cx="12344400" cy="6034620"/>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66"/>
            <a:ext cx="3200400" cy="486831"/>
          </a:xfrm>
          <a:prstGeom prst="rect">
            <a:avLst/>
          </a:prstGeom>
        </p:spPr>
        <p:txBody>
          <a:bodyPr vert="horz" lIns="178694" tIns="89601" rIns="178694" bIns="89601" rtlCol="0" anchor="ctr"/>
          <a:lstStyle>
            <a:lvl1pPr algn="l" defTabSz="460113" fontAlgn="base">
              <a:spcBef>
                <a:spcPct val="0"/>
              </a:spcBef>
              <a:spcAft>
                <a:spcPct val="0"/>
              </a:spcAft>
              <a:defRPr sz="668">
                <a:solidFill>
                  <a:prstClr val="black">
                    <a:tint val="75000"/>
                  </a:prstClr>
                </a:solidFill>
                <a:latin typeface="Arial" charset="0"/>
                <a:ea typeface="+mn-ea"/>
                <a:cs typeface="Arial" charset="0"/>
              </a:defRPr>
            </a:lvl1pPr>
          </a:lstStyle>
          <a:p>
            <a:pPr>
              <a:defRPr/>
            </a:pPr>
            <a:fld id="{BAD0958A-BBC0-4C8A-9E1D-4D51041D464F}" type="datetimeFigureOut">
              <a:rPr lang="en-US" smtClean="0"/>
              <a:pPr>
                <a:defRPr/>
              </a:pPr>
              <a:t>2/2/2025</a:t>
            </a:fld>
            <a:endParaRPr lang="en-US" dirty="0"/>
          </a:p>
        </p:txBody>
      </p:sp>
      <p:sp>
        <p:nvSpPr>
          <p:cNvPr id="5" name="Footer Placeholder 4"/>
          <p:cNvSpPr>
            <a:spLocks noGrp="1"/>
          </p:cNvSpPr>
          <p:nvPr>
            <p:ph type="ftr" sz="quarter" idx="3"/>
          </p:nvPr>
        </p:nvSpPr>
        <p:spPr>
          <a:xfrm>
            <a:off x="4686300" y="8475166"/>
            <a:ext cx="4343400" cy="486831"/>
          </a:xfrm>
          <a:prstGeom prst="rect">
            <a:avLst/>
          </a:prstGeom>
        </p:spPr>
        <p:txBody>
          <a:bodyPr vert="horz" lIns="178694" tIns="89601" rIns="178694" bIns="89601" rtlCol="0" anchor="ctr"/>
          <a:lstStyle>
            <a:lvl1pPr algn="ctr" defTabSz="460113" fontAlgn="base">
              <a:spcBef>
                <a:spcPct val="0"/>
              </a:spcBef>
              <a:spcAft>
                <a:spcPct val="0"/>
              </a:spcAft>
              <a:defRPr sz="668">
                <a:solidFill>
                  <a:prstClr val="black">
                    <a:tint val="75000"/>
                  </a:prstClr>
                </a:solidFill>
                <a:latin typeface="Arial" charset="0"/>
                <a:ea typeface="+mn-ea"/>
                <a:cs typeface="Arial" charset="0"/>
              </a:defRPr>
            </a:lvl1pPr>
          </a:lstStyle>
          <a:p>
            <a:pPr>
              <a:defRPr/>
            </a:pPr>
            <a:endParaRPr lang="en-US" dirty="0"/>
          </a:p>
        </p:txBody>
      </p:sp>
      <p:sp>
        <p:nvSpPr>
          <p:cNvPr id="6" name="Slide Number Placeholder 5"/>
          <p:cNvSpPr>
            <a:spLocks noGrp="1"/>
          </p:cNvSpPr>
          <p:nvPr>
            <p:ph type="sldNum" sz="quarter" idx="4"/>
          </p:nvPr>
        </p:nvSpPr>
        <p:spPr>
          <a:xfrm>
            <a:off x="9829800" y="8475166"/>
            <a:ext cx="3200400" cy="486831"/>
          </a:xfrm>
          <a:prstGeom prst="rect">
            <a:avLst/>
          </a:prstGeom>
        </p:spPr>
        <p:txBody>
          <a:bodyPr vert="horz" lIns="178694" tIns="89601" rIns="178694" bIns="89601" rtlCol="0" anchor="ctr"/>
          <a:lstStyle>
            <a:lvl1pPr algn="r" defTabSz="460113" fontAlgn="base">
              <a:spcBef>
                <a:spcPct val="0"/>
              </a:spcBef>
              <a:spcAft>
                <a:spcPct val="0"/>
              </a:spcAft>
              <a:defRPr sz="668">
                <a:solidFill>
                  <a:prstClr val="black">
                    <a:tint val="75000"/>
                  </a:prstClr>
                </a:solidFill>
                <a:latin typeface="Arial" charset="0"/>
                <a:ea typeface="+mn-ea"/>
                <a:cs typeface="Arial" charset="0"/>
              </a:defRPr>
            </a:lvl1pPr>
          </a:lstStyle>
          <a:p>
            <a:pPr>
              <a:defRPr/>
            </a:pPr>
            <a:fld id="{8FB26AFD-2468-4690-BEC3-D024BEC52AF4}" type="slidenum">
              <a:rPr lang="en-US" smtClean="0"/>
              <a:pPr>
                <a:defRPr/>
              </a:pPr>
              <a:t>‹#›</a:t>
            </a:fld>
            <a:endParaRPr lang="en-US" dirty="0"/>
          </a:p>
        </p:txBody>
      </p:sp>
    </p:spTree>
    <p:extLst>
      <p:ext uri="{BB962C8B-B14F-4D97-AF65-F5344CB8AC3E}">
        <p14:creationId xmlns:p14="http://schemas.microsoft.com/office/powerpoint/2010/main" val="1025241823"/>
      </p:ext>
    </p:extLst>
  </p:cSld>
  <p:clrMap bg1="lt1" tx1="dk1" bg2="lt2" tx2="dk2" accent1="accent1" accent2="accent2" accent3="accent3" accent4="accent4" accent5="accent5" accent6="accent6" hlink="hlink" folHlink="folHlink"/>
  <p:sldLayoutIdLst>
    <p:sldLayoutId id="2147484175" r:id="rId1"/>
  </p:sldLayoutIdLst>
  <p:txStyles>
    <p:titleStyle>
      <a:lvl1pPr algn="ctr" rtl="0" eaLnBrk="0" fontAlgn="base" hangingPunct="0">
        <a:spcBef>
          <a:spcPct val="0"/>
        </a:spcBef>
        <a:spcAft>
          <a:spcPct val="0"/>
        </a:spcAft>
        <a:defRPr sz="2496" kern="1200">
          <a:solidFill>
            <a:schemeClr val="tx1"/>
          </a:solidFill>
          <a:latin typeface="+mj-lt"/>
          <a:ea typeface="+mj-ea"/>
          <a:cs typeface="+mj-cs"/>
        </a:defRPr>
      </a:lvl1pPr>
      <a:lvl2pPr algn="ctr" rtl="0" eaLnBrk="0" fontAlgn="base" hangingPunct="0">
        <a:spcBef>
          <a:spcPct val="0"/>
        </a:spcBef>
        <a:spcAft>
          <a:spcPct val="0"/>
        </a:spcAft>
        <a:defRPr sz="2496">
          <a:solidFill>
            <a:schemeClr val="tx1"/>
          </a:solidFill>
          <a:latin typeface="Calibri" pitchFamily="34" charset="0"/>
        </a:defRPr>
      </a:lvl2pPr>
      <a:lvl3pPr algn="ctr" rtl="0" eaLnBrk="0" fontAlgn="base" hangingPunct="0">
        <a:spcBef>
          <a:spcPct val="0"/>
        </a:spcBef>
        <a:spcAft>
          <a:spcPct val="0"/>
        </a:spcAft>
        <a:defRPr sz="2496">
          <a:solidFill>
            <a:schemeClr val="tx1"/>
          </a:solidFill>
          <a:latin typeface="Calibri" pitchFamily="34" charset="0"/>
        </a:defRPr>
      </a:lvl3pPr>
      <a:lvl4pPr algn="ctr" rtl="0" eaLnBrk="0" fontAlgn="base" hangingPunct="0">
        <a:spcBef>
          <a:spcPct val="0"/>
        </a:spcBef>
        <a:spcAft>
          <a:spcPct val="0"/>
        </a:spcAft>
        <a:defRPr sz="2496">
          <a:solidFill>
            <a:schemeClr val="tx1"/>
          </a:solidFill>
          <a:latin typeface="Calibri" pitchFamily="34" charset="0"/>
        </a:defRPr>
      </a:lvl4pPr>
      <a:lvl5pPr algn="ctr" rtl="0" eaLnBrk="0" fontAlgn="base" hangingPunct="0">
        <a:spcBef>
          <a:spcPct val="0"/>
        </a:spcBef>
        <a:spcAft>
          <a:spcPct val="0"/>
        </a:spcAft>
        <a:defRPr sz="2496">
          <a:solidFill>
            <a:schemeClr val="tx1"/>
          </a:solidFill>
          <a:latin typeface="Calibri" pitchFamily="34" charset="0"/>
        </a:defRPr>
      </a:lvl5pPr>
      <a:lvl6pPr marL="230037" algn="ctr" rtl="0" fontAlgn="base">
        <a:spcBef>
          <a:spcPct val="0"/>
        </a:spcBef>
        <a:spcAft>
          <a:spcPct val="0"/>
        </a:spcAft>
        <a:defRPr sz="2496">
          <a:solidFill>
            <a:schemeClr val="tx1"/>
          </a:solidFill>
          <a:latin typeface="Calibri" pitchFamily="34" charset="0"/>
        </a:defRPr>
      </a:lvl6pPr>
      <a:lvl7pPr marL="460113" algn="ctr" rtl="0" fontAlgn="base">
        <a:spcBef>
          <a:spcPct val="0"/>
        </a:spcBef>
        <a:spcAft>
          <a:spcPct val="0"/>
        </a:spcAft>
        <a:defRPr sz="2496">
          <a:solidFill>
            <a:schemeClr val="tx1"/>
          </a:solidFill>
          <a:latin typeface="Calibri" pitchFamily="34" charset="0"/>
        </a:defRPr>
      </a:lvl7pPr>
      <a:lvl8pPr marL="690165" algn="ctr" rtl="0" fontAlgn="base">
        <a:spcBef>
          <a:spcPct val="0"/>
        </a:spcBef>
        <a:spcAft>
          <a:spcPct val="0"/>
        </a:spcAft>
        <a:defRPr sz="2496">
          <a:solidFill>
            <a:schemeClr val="tx1"/>
          </a:solidFill>
          <a:latin typeface="Calibri" pitchFamily="34" charset="0"/>
        </a:defRPr>
      </a:lvl8pPr>
      <a:lvl9pPr marL="920212" algn="ctr" rtl="0" fontAlgn="base">
        <a:spcBef>
          <a:spcPct val="0"/>
        </a:spcBef>
        <a:spcAft>
          <a:spcPct val="0"/>
        </a:spcAft>
        <a:defRPr sz="2496">
          <a:solidFill>
            <a:schemeClr val="tx1"/>
          </a:solidFill>
          <a:latin typeface="Calibri" pitchFamily="34" charset="0"/>
        </a:defRPr>
      </a:lvl9pPr>
    </p:titleStyle>
    <p:bodyStyle>
      <a:lvl1pPr marL="172538" indent="-172538" algn="l" rtl="0" eaLnBrk="0" fontAlgn="base" hangingPunct="0">
        <a:spcBef>
          <a:spcPct val="20000"/>
        </a:spcBef>
        <a:spcAft>
          <a:spcPct val="0"/>
        </a:spcAft>
        <a:buFont typeface="Arial" pitchFamily="34" charset="0"/>
        <a:buChar char="•"/>
        <a:defRPr sz="1828" kern="1200">
          <a:solidFill>
            <a:schemeClr val="tx1"/>
          </a:solidFill>
          <a:latin typeface="+mn-lt"/>
          <a:ea typeface="+mn-ea"/>
          <a:cs typeface="+mn-cs"/>
        </a:defRPr>
      </a:lvl1pPr>
      <a:lvl2pPr marL="373838" indent="-143821" algn="l" rtl="0" eaLnBrk="0" fontAlgn="base" hangingPunct="0">
        <a:spcBef>
          <a:spcPct val="20000"/>
        </a:spcBef>
        <a:spcAft>
          <a:spcPct val="0"/>
        </a:spcAft>
        <a:buFont typeface="Arial" pitchFamily="34" charset="0"/>
        <a:buChar char="–"/>
        <a:defRPr sz="1620" kern="1200">
          <a:solidFill>
            <a:schemeClr val="tx1"/>
          </a:solidFill>
          <a:latin typeface="+mn-lt"/>
          <a:ea typeface="+mn-ea"/>
          <a:cs typeface="+mn-cs"/>
        </a:defRPr>
      </a:lvl2pPr>
      <a:lvl3pPr marL="575132" indent="-115018" algn="l" rtl="0" eaLnBrk="0" fontAlgn="base" hangingPunct="0">
        <a:spcBef>
          <a:spcPct val="20000"/>
        </a:spcBef>
        <a:spcAft>
          <a:spcPct val="0"/>
        </a:spcAft>
        <a:buFont typeface="Arial" pitchFamily="34" charset="0"/>
        <a:buChar char="•"/>
        <a:defRPr sz="1337" kern="1200">
          <a:solidFill>
            <a:schemeClr val="tx1"/>
          </a:solidFill>
          <a:latin typeface="+mn-lt"/>
          <a:ea typeface="+mn-ea"/>
          <a:cs typeface="+mn-cs"/>
        </a:defRPr>
      </a:lvl3pPr>
      <a:lvl4pPr marL="805193" indent="-115018" algn="l" rtl="0" eaLnBrk="0" fontAlgn="base" hangingPunct="0">
        <a:spcBef>
          <a:spcPct val="20000"/>
        </a:spcBef>
        <a:spcAft>
          <a:spcPct val="0"/>
        </a:spcAft>
        <a:buFont typeface="Arial" pitchFamily="34" charset="0"/>
        <a:buChar char="–"/>
        <a:defRPr sz="1154" kern="1200">
          <a:solidFill>
            <a:schemeClr val="tx1"/>
          </a:solidFill>
          <a:latin typeface="+mn-lt"/>
          <a:ea typeface="+mn-ea"/>
          <a:cs typeface="+mn-cs"/>
        </a:defRPr>
      </a:lvl4pPr>
      <a:lvl5pPr marL="1035244" indent="-115018" algn="l" rtl="0" eaLnBrk="0" fontAlgn="base" hangingPunct="0">
        <a:spcBef>
          <a:spcPct val="20000"/>
        </a:spcBef>
        <a:spcAft>
          <a:spcPct val="0"/>
        </a:spcAft>
        <a:buFont typeface="Arial" pitchFamily="34" charset="0"/>
        <a:buChar char="»"/>
        <a:defRPr sz="1154" kern="1200">
          <a:solidFill>
            <a:schemeClr val="tx1"/>
          </a:solidFill>
          <a:latin typeface="+mn-lt"/>
          <a:ea typeface="+mn-ea"/>
          <a:cs typeface="+mn-cs"/>
        </a:defRPr>
      </a:lvl5pPr>
      <a:lvl6pPr marL="1265297"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6pPr>
      <a:lvl7pPr marL="1495352"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7pPr>
      <a:lvl8pPr marL="1725414"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8pPr>
      <a:lvl9pPr marL="1955446"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9pPr>
    </p:bodyStyle>
    <p:otherStyle>
      <a:defPPr>
        <a:defRPr lang="en-US"/>
      </a:defPPr>
      <a:lvl1pPr marL="0" algn="l" defTabSz="460113" rtl="0" eaLnBrk="1" latinLnBrk="0" hangingPunct="1">
        <a:defRPr sz="1053" kern="1200">
          <a:solidFill>
            <a:schemeClr val="tx1"/>
          </a:solidFill>
          <a:latin typeface="+mn-lt"/>
          <a:ea typeface="+mn-ea"/>
          <a:cs typeface="+mn-cs"/>
        </a:defRPr>
      </a:lvl1pPr>
      <a:lvl2pPr marL="230037" algn="l" defTabSz="460113" rtl="0" eaLnBrk="1" latinLnBrk="0" hangingPunct="1">
        <a:defRPr sz="1053" kern="1200">
          <a:solidFill>
            <a:schemeClr val="tx1"/>
          </a:solidFill>
          <a:latin typeface="+mn-lt"/>
          <a:ea typeface="+mn-ea"/>
          <a:cs typeface="+mn-cs"/>
        </a:defRPr>
      </a:lvl2pPr>
      <a:lvl3pPr marL="460113" algn="l" defTabSz="460113" rtl="0" eaLnBrk="1" latinLnBrk="0" hangingPunct="1">
        <a:defRPr sz="1053" kern="1200">
          <a:solidFill>
            <a:schemeClr val="tx1"/>
          </a:solidFill>
          <a:latin typeface="+mn-lt"/>
          <a:ea typeface="+mn-ea"/>
          <a:cs typeface="+mn-cs"/>
        </a:defRPr>
      </a:lvl3pPr>
      <a:lvl4pPr marL="690165" algn="l" defTabSz="460113" rtl="0" eaLnBrk="1" latinLnBrk="0" hangingPunct="1">
        <a:defRPr sz="1053" kern="1200">
          <a:solidFill>
            <a:schemeClr val="tx1"/>
          </a:solidFill>
          <a:latin typeface="+mn-lt"/>
          <a:ea typeface="+mn-ea"/>
          <a:cs typeface="+mn-cs"/>
        </a:defRPr>
      </a:lvl4pPr>
      <a:lvl5pPr marL="920212" algn="l" defTabSz="460113" rtl="0" eaLnBrk="1" latinLnBrk="0" hangingPunct="1">
        <a:defRPr sz="1053" kern="1200">
          <a:solidFill>
            <a:schemeClr val="tx1"/>
          </a:solidFill>
          <a:latin typeface="+mn-lt"/>
          <a:ea typeface="+mn-ea"/>
          <a:cs typeface="+mn-cs"/>
        </a:defRPr>
      </a:lvl5pPr>
      <a:lvl6pPr marL="1150268" algn="l" defTabSz="460113" rtl="0" eaLnBrk="1" latinLnBrk="0" hangingPunct="1">
        <a:defRPr sz="1053" kern="1200">
          <a:solidFill>
            <a:schemeClr val="tx1"/>
          </a:solidFill>
          <a:latin typeface="+mn-lt"/>
          <a:ea typeface="+mn-ea"/>
          <a:cs typeface="+mn-cs"/>
        </a:defRPr>
      </a:lvl6pPr>
      <a:lvl7pPr marL="1380319" algn="l" defTabSz="460113" rtl="0" eaLnBrk="1" latinLnBrk="0" hangingPunct="1">
        <a:defRPr sz="1053" kern="1200">
          <a:solidFill>
            <a:schemeClr val="tx1"/>
          </a:solidFill>
          <a:latin typeface="+mn-lt"/>
          <a:ea typeface="+mn-ea"/>
          <a:cs typeface="+mn-cs"/>
        </a:defRPr>
      </a:lvl7pPr>
      <a:lvl8pPr marL="1610371" algn="l" defTabSz="460113" rtl="0" eaLnBrk="1" latinLnBrk="0" hangingPunct="1">
        <a:defRPr sz="1053" kern="1200">
          <a:solidFill>
            <a:schemeClr val="tx1"/>
          </a:solidFill>
          <a:latin typeface="+mn-lt"/>
          <a:ea typeface="+mn-ea"/>
          <a:cs typeface="+mn-cs"/>
        </a:defRPr>
      </a:lvl8pPr>
      <a:lvl9pPr marL="1840427" algn="l" defTabSz="460113" rtl="0" eaLnBrk="1" latinLnBrk="0" hangingPunct="1">
        <a:defRPr sz="105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85800" y="366189"/>
            <a:ext cx="12344400" cy="15240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85800" y="2133611"/>
            <a:ext cx="12344400" cy="6034620"/>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66"/>
            <a:ext cx="3200400" cy="486831"/>
          </a:xfrm>
          <a:prstGeom prst="rect">
            <a:avLst/>
          </a:prstGeom>
        </p:spPr>
        <p:txBody>
          <a:bodyPr vert="horz" lIns="178694" tIns="89601" rIns="178694" bIns="89601" rtlCol="0" anchor="ctr"/>
          <a:lstStyle>
            <a:lvl1pPr algn="l" defTabSz="460113" fontAlgn="auto">
              <a:spcBef>
                <a:spcPts val="0"/>
              </a:spcBef>
              <a:spcAft>
                <a:spcPts val="0"/>
              </a:spcAft>
              <a:defRPr sz="668">
                <a:solidFill>
                  <a:prstClr val="black">
                    <a:tint val="75000"/>
                  </a:prstClr>
                </a:solidFill>
                <a:latin typeface="Calibri"/>
                <a:ea typeface="+mn-ea"/>
                <a:cs typeface="+mn-cs"/>
              </a:defRPr>
            </a:lvl1pPr>
          </a:lstStyle>
          <a:p>
            <a:pPr>
              <a:defRPr/>
            </a:pPr>
            <a:fld id="{7F6F31B6-C839-4C65-BC16-623824C7E51B}" type="datetimeFigureOut">
              <a:rPr lang="en-US" smtClean="0"/>
              <a:pPr>
                <a:defRPr/>
              </a:pPr>
              <a:t>2/2/2025</a:t>
            </a:fld>
            <a:endParaRPr lang="en-US" dirty="0"/>
          </a:p>
        </p:txBody>
      </p:sp>
      <p:sp>
        <p:nvSpPr>
          <p:cNvPr id="5" name="Footer Placeholder 4"/>
          <p:cNvSpPr>
            <a:spLocks noGrp="1"/>
          </p:cNvSpPr>
          <p:nvPr>
            <p:ph type="ftr" sz="quarter" idx="3"/>
          </p:nvPr>
        </p:nvSpPr>
        <p:spPr>
          <a:xfrm>
            <a:off x="4686300" y="8475166"/>
            <a:ext cx="4343400" cy="486831"/>
          </a:xfrm>
          <a:prstGeom prst="rect">
            <a:avLst/>
          </a:prstGeom>
        </p:spPr>
        <p:txBody>
          <a:bodyPr vert="horz" lIns="178694" tIns="89601" rIns="178694" bIns="89601" rtlCol="0" anchor="ctr"/>
          <a:lstStyle>
            <a:lvl1pPr algn="ctr" defTabSz="460113" fontAlgn="auto">
              <a:spcBef>
                <a:spcPts val="0"/>
              </a:spcBef>
              <a:spcAft>
                <a:spcPts val="0"/>
              </a:spcAft>
              <a:defRPr sz="668">
                <a:solidFill>
                  <a:prstClr val="black">
                    <a:tint val="75000"/>
                  </a:prstClr>
                </a:solidFill>
                <a:latin typeface="Calibri"/>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9829800" y="8475166"/>
            <a:ext cx="3200400" cy="486831"/>
          </a:xfrm>
          <a:prstGeom prst="rect">
            <a:avLst/>
          </a:prstGeom>
        </p:spPr>
        <p:txBody>
          <a:bodyPr vert="horz" lIns="178694" tIns="89601" rIns="178694" bIns="89601" rtlCol="0" anchor="ctr"/>
          <a:lstStyle>
            <a:lvl1pPr algn="r" defTabSz="460113" fontAlgn="auto">
              <a:spcBef>
                <a:spcPts val="0"/>
              </a:spcBef>
              <a:spcAft>
                <a:spcPts val="0"/>
              </a:spcAft>
              <a:defRPr sz="668">
                <a:solidFill>
                  <a:prstClr val="black">
                    <a:tint val="75000"/>
                  </a:prstClr>
                </a:solidFill>
                <a:latin typeface="Calibri"/>
                <a:ea typeface="+mn-ea"/>
                <a:cs typeface="+mn-cs"/>
              </a:defRPr>
            </a:lvl1pPr>
          </a:lstStyle>
          <a:p>
            <a:pPr>
              <a:defRPr/>
            </a:pPr>
            <a:fld id="{D55A7A56-39C3-40AE-81BB-EA9DE2EB8423}" type="slidenum">
              <a:rPr lang="en-US" smtClean="0"/>
              <a:pPr>
                <a:defRPr/>
              </a:pPr>
              <a:t>‹#›</a:t>
            </a:fld>
            <a:endParaRPr lang="en-US" dirty="0"/>
          </a:p>
        </p:txBody>
      </p:sp>
    </p:spTree>
    <p:extLst>
      <p:ext uri="{BB962C8B-B14F-4D97-AF65-F5344CB8AC3E}">
        <p14:creationId xmlns:p14="http://schemas.microsoft.com/office/powerpoint/2010/main" val="3299491060"/>
      </p:ext>
    </p:extLst>
  </p:cSld>
  <p:clrMap bg1="lt1" tx1="dk1" bg2="lt2" tx2="dk2" accent1="accent1" accent2="accent2" accent3="accent3" accent4="accent4" accent5="accent5" accent6="accent6" hlink="hlink" folHlink="folHlink"/>
  <p:sldLayoutIdLst>
    <p:sldLayoutId id="2147484185" r:id="rId1"/>
  </p:sldLayoutIdLst>
  <p:txStyles>
    <p:titleStyle>
      <a:lvl1pPr algn="ctr" rtl="0" eaLnBrk="0" fontAlgn="base" hangingPunct="0">
        <a:spcBef>
          <a:spcPct val="0"/>
        </a:spcBef>
        <a:spcAft>
          <a:spcPct val="0"/>
        </a:spcAft>
        <a:defRPr sz="2496" kern="1200">
          <a:solidFill>
            <a:schemeClr val="tx1"/>
          </a:solidFill>
          <a:latin typeface="+mj-lt"/>
          <a:ea typeface="+mj-ea"/>
          <a:cs typeface="+mj-cs"/>
        </a:defRPr>
      </a:lvl1pPr>
      <a:lvl2pPr algn="ctr" rtl="0" eaLnBrk="0" fontAlgn="base" hangingPunct="0">
        <a:spcBef>
          <a:spcPct val="0"/>
        </a:spcBef>
        <a:spcAft>
          <a:spcPct val="0"/>
        </a:spcAft>
        <a:defRPr sz="2496">
          <a:solidFill>
            <a:schemeClr val="tx1"/>
          </a:solidFill>
          <a:latin typeface="Calibri" pitchFamily="34" charset="0"/>
        </a:defRPr>
      </a:lvl2pPr>
      <a:lvl3pPr algn="ctr" rtl="0" eaLnBrk="0" fontAlgn="base" hangingPunct="0">
        <a:spcBef>
          <a:spcPct val="0"/>
        </a:spcBef>
        <a:spcAft>
          <a:spcPct val="0"/>
        </a:spcAft>
        <a:defRPr sz="2496">
          <a:solidFill>
            <a:schemeClr val="tx1"/>
          </a:solidFill>
          <a:latin typeface="Calibri" pitchFamily="34" charset="0"/>
        </a:defRPr>
      </a:lvl3pPr>
      <a:lvl4pPr algn="ctr" rtl="0" eaLnBrk="0" fontAlgn="base" hangingPunct="0">
        <a:spcBef>
          <a:spcPct val="0"/>
        </a:spcBef>
        <a:spcAft>
          <a:spcPct val="0"/>
        </a:spcAft>
        <a:defRPr sz="2496">
          <a:solidFill>
            <a:schemeClr val="tx1"/>
          </a:solidFill>
          <a:latin typeface="Calibri" pitchFamily="34" charset="0"/>
        </a:defRPr>
      </a:lvl4pPr>
      <a:lvl5pPr algn="ctr" rtl="0" eaLnBrk="0" fontAlgn="base" hangingPunct="0">
        <a:spcBef>
          <a:spcPct val="0"/>
        </a:spcBef>
        <a:spcAft>
          <a:spcPct val="0"/>
        </a:spcAft>
        <a:defRPr sz="2496">
          <a:solidFill>
            <a:schemeClr val="tx1"/>
          </a:solidFill>
          <a:latin typeface="Calibri" pitchFamily="34" charset="0"/>
        </a:defRPr>
      </a:lvl5pPr>
      <a:lvl6pPr marL="230037" algn="ctr" rtl="0" fontAlgn="base">
        <a:spcBef>
          <a:spcPct val="0"/>
        </a:spcBef>
        <a:spcAft>
          <a:spcPct val="0"/>
        </a:spcAft>
        <a:defRPr sz="2496">
          <a:solidFill>
            <a:schemeClr val="tx1"/>
          </a:solidFill>
          <a:latin typeface="Calibri" pitchFamily="34" charset="0"/>
        </a:defRPr>
      </a:lvl6pPr>
      <a:lvl7pPr marL="460113" algn="ctr" rtl="0" fontAlgn="base">
        <a:spcBef>
          <a:spcPct val="0"/>
        </a:spcBef>
        <a:spcAft>
          <a:spcPct val="0"/>
        </a:spcAft>
        <a:defRPr sz="2496">
          <a:solidFill>
            <a:schemeClr val="tx1"/>
          </a:solidFill>
          <a:latin typeface="Calibri" pitchFamily="34" charset="0"/>
        </a:defRPr>
      </a:lvl7pPr>
      <a:lvl8pPr marL="690165" algn="ctr" rtl="0" fontAlgn="base">
        <a:spcBef>
          <a:spcPct val="0"/>
        </a:spcBef>
        <a:spcAft>
          <a:spcPct val="0"/>
        </a:spcAft>
        <a:defRPr sz="2496">
          <a:solidFill>
            <a:schemeClr val="tx1"/>
          </a:solidFill>
          <a:latin typeface="Calibri" pitchFamily="34" charset="0"/>
        </a:defRPr>
      </a:lvl8pPr>
      <a:lvl9pPr marL="920212" algn="ctr" rtl="0" fontAlgn="base">
        <a:spcBef>
          <a:spcPct val="0"/>
        </a:spcBef>
        <a:spcAft>
          <a:spcPct val="0"/>
        </a:spcAft>
        <a:defRPr sz="2496">
          <a:solidFill>
            <a:schemeClr val="tx1"/>
          </a:solidFill>
          <a:latin typeface="Calibri" pitchFamily="34" charset="0"/>
        </a:defRPr>
      </a:lvl9pPr>
    </p:titleStyle>
    <p:bodyStyle>
      <a:lvl1pPr marL="172538" indent="-172538" algn="l" rtl="0" eaLnBrk="0" fontAlgn="base" hangingPunct="0">
        <a:spcBef>
          <a:spcPct val="20000"/>
        </a:spcBef>
        <a:spcAft>
          <a:spcPct val="0"/>
        </a:spcAft>
        <a:buFont typeface="Arial" pitchFamily="34" charset="0"/>
        <a:buChar char="•"/>
        <a:defRPr sz="1828" kern="1200">
          <a:solidFill>
            <a:schemeClr val="tx1"/>
          </a:solidFill>
          <a:latin typeface="+mn-lt"/>
          <a:ea typeface="+mn-ea"/>
          <a:cs typeface="+mn-cs"/>
        </a:defRPr>
      </a:lvl1pPr>
      <a:lvl2pPr marL="373838" indent="-143821" algn="l" rtl="0" eaLnBrk="0" fontAlgn="base" hangingPunct="0">
        <a:spcBef>
          <a:spcPct val="20000"/>
        </a:spcBef>
        <a:spcAft>
          <a:spcPct val="0"/>
        </a:spcAft>
        <a:buFont typeface="Arial" pitchFamily="34" charset="0"/>
        <a:buChar char="–"/>
        <a:defRPr sz="1620" kern="1200">
          <a:solidFill>
            <a:schemeClr val="tx1"/>
          </a:solidFill>
          <a:latin typeface="+mn-lt"/>
          <a:ea typeface="+mn-ea"/>
          <a:cs typeface="+mn-cs"/>
        </a:defRPr>
      </a:lvl2pPr>
      <a:lvl3pPr marL="575132" indent="-115018" algn="l" rtl="0" eaLnBrk="0" fontAlgn="base" hangingPunct="0">
        <a:spcBef>
          <a:spcPct val="20000"/>
        </a:spcBef>
        <a:spcAft>
          <a:spcPct val="0"/>
        </a:spcAft>
        <a:buFont typeface="Arial" pitchFamily="34" charset="0"/>
        <a:buChar char="•"/>
        <a:defRPr sz="1337" kern="1200">
          <a:solidFill>
            <a:schemeClr val="tx1"/>
          </a:solidFill>
          <a:latin typeface="+mn-lt"/>
          <a:ea typeface="+mn-ea"/>
          <a:cs typeface="+mn-cs"/>
        </a:defRPr>
      </a:lvl3pPr>
      <a:lvl4pPr marL="805193" indent="-115018" algn="l" rtl="0" eaLnBrk="0" fontAlgn="base" hangingPunct="0">
        <a:spcBef>
          <a:spcPct val="20000"/>
        </a:spcBef>
        <a:spcAft>
          <a:spcPct val="0"/>
        </a:spcAft>
        <a:buFont typeface="Arial" pitchFamily="34" charset="0"/>
        <a:buChar char="–"/>
        <a:defRPr sz="1154" kern="1200">
          <a:solidFill>
            <a:schemeClr val="tx1"/>
          </a:solidFill>
          <a:latin typeface="+mn-lt"/>
          <a:ea typeface="+mn-ea"/>
          <a:cs typeface="+mn-cs"/>
        </a:defRPr>
      </a:lvl4pPr>
      <a:lvl5pPr marL="1035244" indent="-115018" algn="l" rtl="0" eaLnBrk="0" fontAlgn="base" hangingPunct="0">
        <a:spcBef>
          <a:spcPct val="20000"/>
        </a:spcBef>
        <a:spcAft>
          <a:spcPct val="0"/>
        </a:spcAft>
        <a:buFont typeface="Arial" pitchFamily="34" charset="0"/>
        <a:buChar char="»"/>
        <a:defRPr sz="1154" kern="1200">
          <a:solidFill>
            <a:schemeClr val="tx1"/>
          </a:solidFill>
          <a:latin typeface="+mn-lt"/>
          <a:ea typeface="+mn-ea"/>
          <a:cs typeface="+mn-cs"/>
        </a:defRPr>
      </a:lvl5pPr>
      <a:lvl6pPr marL="1265297"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6pPr>
      <a:lvl7pPr marL="1495352"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7pPr>
      <a:lvl8pPr marL="1725414"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8pPr>
      <a:lvl9pPr marL="1955446"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9pPr>
    </p:bodyStyle>
    <p:otherStyle>
      <a:defPPr>
        <a:defRPr lang="en-US"/>
      </a:defPPr>
      <a:lvl1pPr marL="0" algn="l" defTabSz="460113" rtl="0" eaLnBrk="1" latinLnBrk="0" hangingPunct="1">
        <a:defRPr sz="1053" kern="1200">
          <a:solidFill>
            <a:schemeClr val="tx1"/>
          </a:solidFill>
          <a:latin typeface="+mn-lt"/>
          <a:ea typeface="+mn-ea"/>
          <a:cs typeface="+mn-cs"/>
        </a:defRPr>
      </a:lvl1pPr>
      <a:lvl2pPr marL="230037" algn="l" defTabSz="460113" rtl="0" eaLnBrk="1" latinLnBrk="0" hangingPunct="1">
        <a:defRPr sz="1053" kern="1200">
          <a:solidFill>
            <a:schemeClr val="tx1"/>
          </a:solidFill>
          <a:latin typeface="+mn-lt"/>
          <a:ea typeface="+mn-ea"/>
          <a:cs typeface="+mn-cs"/>
        </a:defRPr>
      </a:lvl2pPr>
      <a:lvl3pPr marL="460113" algn="l" defTabSz="460113" rtl="0" eaLnBrk="1" latinLnBrk="0" hangingPunct="1">
        <a:defRPr sz="1053" kern="1200">
          <a:solidFill>
            <a:schemeClr val="tx1"/>
          </a:solidFill>
          <a:latin typeface="+mn-lt"/>
          <a:ea typeface="+mn-ea"/>
          <a:cs typeface="+mn-cs"/>
        </a:defRPr>
      </a:lvl3pPr>
      <a:lvl4pPr marL="690165" algn="l" defTabSz="460113" rtl="0" eaLnBrk="1" latinLnBrk="0" hangingPunct="1">
        <a:defRPr sz="1053" kern="1200">
          <a:solidFill>
            <a:schemeClr val="tx1"/>
          </a:solidFill>
          <a:latin typeface="+mn-lt"/>
          <a:ea typeface="+mn-ea"/>
          <a:cs typeface="+mn-cs"/>
        </a:defRPr>
      </a:lvl4pPr>
      <a:lvl5pPr marL="920212" algn="l" defTabSz="460113" rtl="0" eaLnBrk="1" latinLnBrk="0" hangingPunct="1">
        <a:defRPr sz="1053" kern="1200">
          <a:solidFill>
            <a:schemeClr val="tx1"/>
          </a:solidFill>
          <a:latin typeface="+mn-lt"/>
          <a:ea typeface="+mn-ea"/>
          <a:cs typeface="+mn-cs"/>
        </a:defRPr>
      </a:lvl5pPr>
      <a:lvl6pPr marL="1150268" algn="l" defTabSz="460113" rtl="0" eaLnBrk="1" latinLnBrk="0" hangingPunct="1">
        <a:defRPr sz="1053" kern="1200">
          <a:solidFill>
            <a:schemeClr val="tx1"/>
          </a:solidFill>
          <a:latin typeface="+mn-lt"/>
          <a:ea typeface="+mn-ea"/>
          <a:cs typeface="+mn-cs"/>
        </a:defRPr>
      </a:lvl6pPr>
      <a:lvl7pPr marL="1380319" algn="l" defTabSz="460113" rtl="0" eaLnBrk="1" latinLnBrk="0" hangingPunct="1">
        <a:defRPr sz="1053" kern="1200">
          <a:solidFill>
            <a:schemeClr val="tx1"/>
          </a:solidFill>
          <a:latin typeface="+mn-lt"/>
          <a:ea typeface="+mn-ea"/>
          <a:cs typeface="+mn-cs"/>
        </a:defRPr>
      </a:lvl7pPr>
      <a:lvl8pPr marL="1610371" algn="l" defTabSz="460113" rtl="0" eaLnBrk="1" latinLnBrk="0" hangingPunct="1">
        <a:defRPr sz="1053" kern="1200">
          <a:solidFill>
            <a:schemeClr val="tx1"/>
          </a:solidFill>
          <a:latin typeface="+mn-lt"/>
          <a:ea typeface="+mn-ea"/>
          <a:cs typeface="+mn-cs"/>
        </a:defRPr>
      </a:lvl8pPr>
      <a:lvl9pPr marL="1840427" algn="l" defTabSz="460113" rtl="0" eaLnBrk="1" latinLnBrk="0" hangingPunct="1">
        <a:defRPr sz="105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2975" y="486836"/>
            <a:ext cx="1183005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42975" y="2434167"/>
            <a:ext cx="1183005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42975" y="8475136"/>
            <a:ext cx="30861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028700" fontAlgn="base">
              <a:spcBef>
                <a:spcPct val="0"/>
              </a:spcBef>
              <a:spcAft>
                <a:spcPct val="0"/>
              </a:spcAft>
              <a:defRPr/>
            </a:pPr>
            <a:fld id="{BAD0958A-BBC0-4C8A-9E1D-4D51041D464F}" type="datetimeFigureOut">
              <a:rPr lang="en-US" smtClean="0"/>
              <a:pPr defTabSz="1028700" fontAlgn="base">
                <a:spcBef>
                  <a:spcPct val="0"/>
                </a:spcBef>
                <a:spcAft>
                  <a:spcPct val="0"/>
                </a:spcAft>
                <a:defRPr/>
              </a:pPr>
              <a:t>2/2/2025</a:t>
            </a:fld>
            <a:endParaRPr lang="en-US" dirty="0"/>
          </a:p>
        </p:txBody>
      </p:sp>
      <p:sp>
        <p:nvSpPr>
          <p:cNvPr id="5" name="Footer Placeholder 4"/>
          <p:cNvSpPr>
            <a:spLocks noGrp="1"/>
          </p:cNvSpPr>
          <p:nvPr>
            <p:ph type="ftr" sz="quarter" idx="3"/>
          </p:nvPr>
        </p:nvSpPr>
        <p:spPr>
          <a:xfrm>
            <a:off x="4543425" y="8475136"/>
            <a:ext cx="462915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028700" fontAlgn="base">
              <a:spcBef>
                <a:spcPct val="0"/>
              </a:spcBef>
              <a:spcAft>
                <a:spcPct val="0"/>
              </a:spcAft>
              <a:defRPr/>
            </a:pPr>
            <a:endParaRPr lang="en-US"/>
          </a:p>
        </p:txBody>
      </p:sp>
      <p:sp>
        <p:nvSpPr>
          <p:cNvPr id="6" name="Slide Number Placeholder 5"/>
          <p:cNvSpPr>
            <a:spLocks noGrp="1"/>
          </p:cNvSpPr>
          <p:nvPr>
            <p:ph type="sldNum" sz="quarter" idx="4"/>
          </p:nvPr>
        </p:nvSpPr>
        <p:spPr>
          <a:xfrm>
            <a:off x="9686925" y="8475136"/>
            <a:ext cx="30861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028700" fontAlgn="base">
              <a:spcBef>
                <a:spcPct val="0"/>
              </a:spcBef>
              <a:spcAft>
                <a:spcPct val="0"/>
              </a:spcAft>
              <a:defRPr/>
            </a:pPr>
            <a:fld id="{8FB26AFD-2468-4690-BEC3-D024BEC52AF4}" type="slidenum">
              <a:rPr lang="en-US" smtClean="0"/>
              <a:pPr defTabSz="1028700" fontAlgn="base">
                <a:spcBef>
                  <a:spcPct val="0"/>
                </a:spcBef>
                <a:spcAft>
                  <a:spcPct val="0"/>
                </a:spcAft>
                <a:defRPr/>
              </a:pPr>
              <a:t>‹#›</a:t>
            </a:fld>
            <a:endParaRPr lang="en-US" dirty="0"/>
          </a:p>
        </p:txBody>
      </p:sp>
    </p:spTree>
    <p:extLst>
      <p:ext uri="{BB962C8B-B14F-4D97-AF65-F5344CB8AC3E}">
        <p14:creationId xmlns:p14="http://schemas.microsoft.com/office/powerpoint/2010/main" val="543426165"/>
      </p:ext>
    </p:extLst>
  </p:cSld>
  <p:clrMap bg1="lt1" tx1="dk1" bg2="lt2" tx2="dk2" accent1="accent1" accent2="accent2" accent3="accent3" accent4="accent4" accent5="accent5" accent6="accent6" hlink="hlink" folHlink="folHlink"/>
  <p:sldLayoutIdLst>
    <p:sldLayoutId id="2147484592" r:id="rId1"/>
    <p:sldLayoutId id="2147484593" r:id="rId2"/>
    <p:sldLayoutId id="2147484594" r:id="rId3"/>
    <p:sldLayoutId id="2147484595" r:id="rId4"/>
    <p:sldLayoutId id="2147484596" r:id="rId5"/>
    <p:sldLayoutId id="2147484597" r:id="rId6"/>
    <p:sldLayoutId id="2147484598" r:id="rId7"/>
    <p:sldLayoutId id="2147484599" r:id="rId8"/>
    <p:sldLayoutId id="2147484600" r:id="rId9"/>
    <p:sldLayoutId id="2147484601" r:id="rId10"/>
    <p:sldLayoutId id="2147484602"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6184"/>
            <a:ext cx="123444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133601"/>
            <a:ext cx="123444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34"/>
            <a:ext cx="32004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042CABFF-97F3-46B0-8E7B-16D0BB6F50E9}" type="datetimeFigureOut">
              <a:rPr lang="en-US" smtClean="0"/>
              <a:t>2/2/2025</a:t>
            </a:fld>
            <a:endParaRPr lang="en-US"/>
          </a:p>
        </p:txBody>
      </p:sp>
      <p:sp>
        <p:nvSpPr>
          <p:cNvPr id="5" name="Footer Placeholder 4"/>
          <p:cNvSpPr>
            <a:spLocks noGrp="1"/>
          </p:cNvSpPr>
          <p:nvPr>
            <p:ph type="ftr" sz="quarter" idx="3"/>
          </p:nvPr>
        </p:nvSpPr>
        <p:spPr>
          <a:xfrm>
            <a:off x="4686300" y="8475134"/>
            <a:ext cx="434340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9800" y="8475134"/>
            <a:ext cx="32004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B4C5837D-05DC-44C9-9E6F-7A80C01479E7}" type="slidenum">
              <a:rPr lang="en-US" smtClean="0"/>
              <a:t>‹#›</a:t>
            </a:fld>
            <a:endParaRPr lang="en-US"/>
          </a:p>
        </p:txBody>
      </p:sp>
    </p:spTree>
    <p:extLst>
      <p:ext uri="{BB962C8B-B14F-4D97-AF65-F5344CB8AC3E}">
        <p14:creationId xmlns:p14="http://schemas.microsoft.com/office/powerpoint/2010/main" val="865696337"/>
      </p:ext>
    </p:extLst>
  </p:cSld>
  <p:clrMap bg1="lt1" tx1="dk1" bg2="lt2" tx2="dk2" accent1="accent1" accent2="accent2" accent3="accent3" accent4="accent4" accent5="accent5" accent6="accent6" hlink="hlink" folHlink="folHlink"/>
  <p:sldLayoutIdLst>
    <p:sldLayoutId id="2147484670" r:id="rId1"/>
    <p:sldLayoutId id="2147484694" r:id="rId2"/>
    <p:sldLayoutId id="2147484697" r:id="rId3"/>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23000"/>
            <a:lum/>
            <a:extLst>
              <a:ext uri="{837473B0-CC2E-450A-ABE3-18F120FF3D39}">
                <a1611:picAttrSrcUrl xmlns:a1611="http://schemas.microsoft.com/office/drawing/2016/11/main" r:id="rId4"/>
              </a:ext>
            </a:extLst>
          </a:blip>
          <a:srcRect/>
          <a:stretch>
            <a:fillRect l="-7000" r="-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6184"/>
            <a:ext cx="123444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133602"/>
            <a:ext cx="123444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36"/>
            <a:ext cx="3200400" cy="486833"/>
          </a:xfrm>
          <a:prstGeom prst="rect">
            <a:avLst/>
          </a:prstGeom>
        </p:spPr>
        <p:txBody>
          <a:bodyPr vert="horz" lIns="91440" tIns="45720" rIns="91440" bIns="45720" rtlCol="0" anchor="ctr"/>
          <a:lstStyle>
            <a:lvl1pPr algn="l">
              <a:defRPr sz="1350">
                <a:solidFill>
                  <a:schemeClr val="tx1">
                    <a:tint val="75000"/>
                  </a:schemeClr>
                </a:solidFill>
              </a:defRPr>
            </a:lvl1pPr>
          </a:lstStyle>
          <a:p>
            <a:fld id="{A2116A44-EB4B-4BEE-AC20-C98B92577712}" type="datetimeFigureOut">
              <a:rPr lang="en-US" smtClean="0"/>
              <a:t>2/2/2025</a:t>
            </a:fld>
            <a:endParaRPr lang="en-US"/>
          </a:p>
        </p:txBody>
      </p:sp>
      <p:sp>
        <p:nvSpPr>
          <p:cNvPr id="5" name="Footer Placeholder 4"/>
          <p:cNvSpPr>
            <a:spLocks noGrp="1"/>
          </p:cNvSpPr>
          <p:nvPr>
            <p:ph type="ftr" sz="quarter" idx="3"/>
          </p:nvPr>
        </p:nvSpPr>
        <p:spPr>
          <a:xfrm>
            <a:off x="4686300" y="8475136"/>
            <a:ext cx="4343400" cy="486833"/>
          </a:xfrm>
          <a:prstGeom prst="rect">
            <a:avLst/>
          </a:prstGeom>
        </p:spPr>
        <p:txBody>
          <a:bodyPr vert="horz" lIns="91440" tIns="45720" rIns="91440" bIns="45720" rtlCol="0" anchor="ctr"/>
          <a:lstStyle>
            <a:lvl1pPr algn="ctr">
              <a:defRPr sz="13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9800" y="8475136"/>
            <a:ext cx="3200400" cy="486833"/>
          </a:xfrm>
          <a:prstGeom prst="rect">
            <a:avLst/>
          </a:prstGeom>
        </p:spPr>
        <p:txBody>
          <a:bodyPr vert="horz" lIns="91440" tIns="45720" rIns="91440" bIns="45720" rtlCol="0" anchor="ctr"/>
          <a:lstStyle>
            <a:lvl1pPr algn="r">
              <a:defRPr sz="1350">
                <a:solidFill>
                  <a:schemeClr val="tx1">
                    <a:tint val="75000"/>
                  </a:schemeClr>
                </a:solidFill>
              </a:defRPr>
            </a:lvl1pPr>
          </a:lstStyle>
          <a:p>
            <a:fld id="{F5DDF3E7-0253-4468-8906-F7646338BF24}" type="slidenum">
              <a:rPr lang="en-US" smtClean="0"/>
              <a:t>‹#›</a:t>
            </a:fld>
            <a:endParaRPr lang="en-US"/>
          </a:p>
        </p:txBody>
      </p:sp>
    </p:spTree>
    <p:extLst>
      <p:ext uri="{BB962C8B-B14F-4D97-AF65-F5344CB8AC3E}">
        <p14:creationId xmlns:p14="http://schemas.microsoft.com/office/powerpoint/2010/main" val="3907416037"/>
      </p:ext>
    </p:extLst>
  </p:cSld>
  <p:clrMap bg1="lt1" tx1="dk1" bg2="lt2" tx2="dk2" accent1="accent1" accent2="accent2" accent3="accent3" accent4="accent4" accent5="accent5" accent6="accent6" hlink="hlink" folHlink="folHlink"/>
  <p:sldLayoutIdLst>
    <p:sldLayoutId id="2147484696" r:id="rId1"/>
  </p:sldLayoutIdLst>
  <p:txStyles>
    <p:titleStyle>
      <a:lvl1pPr algn="ctr" defTabSz="1028700" rtl="0" eaLnBrk="1" latinLnBrk="0" hangingPunct="1">
        <a:spcBef>
          <a:spcPct val="0"/>
        </a:spcBef>
        <a:buNone/>
        <a:defRPr sz="4950" kern="1200">
          <a:solidFill>
            <a:schemeClr val="tx1"/>
          </a:solidFill>
          <a:latin typeface="+mj-lt"/>
          <a:ea typeface="+mj-ea"/>
          <a:cs typeface="+mj-cs"/>
        </a:defRPr>
      </a:lvl1pPr>
    </p:titleStyle>
    <p:bodyStyle>
      <a:lvl1pPr marL="385763" indent="-385763" algn="l" defTabSz="102870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35819" indent="-321469" algn="l" defTabSz="1028700" rtl="0" eaLnBrk="1" latinLnBrk="0" hangingPunct="1">
        <a:spcBef>
          <a:spcPct val="20000"/>
        </a:spcBef>
        <a:buFont typeface="Arial" pitchFamily="34" charset="0"/>
        <a:buChar char="–"/>
        <a:defRPr sz="3150" kern="1200">
          <a:solidFill>
            <a:schemeClr val="tx1"/>
          </a:solidFill>
          <a:latin typeface="+mn-lt"/>
          <a:ea typeface="+mn-ea"/>
          <a:cs typeface="+mn-cs"/>
        </a:defRPr>
      </a:lvl2pPr>
      <a:lvl3pPr marL="1285875" indent="-257175" algn="l" defTabSz="1028700"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002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4pPr>
      <a:lvl5pPr marL="23145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85800" y="366184"/>
            <a:ext cx="123444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85800" y="2133601"/>
            <a:ext cx="12344400" cy="60346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34"/>
            <a:ext cx="3200400" cy="486833"/>
          </a:xfrm>
          <a:prstGeom prst="rect">
            <a:avLst/>
          </a:prstGeom>
        </p:spPr>
        <p:txBody>
          <a:bodyPr vert="horz" lIns="91440" tIns="45720" rIns="91440" bIns="45720" rtlCol="0" anchor="ctr"/>
          <a:lstStyle>
            <a:lvl1pPr algn="l">
              <a:defRPr sz="1600">
                <a:solidFill>
                  <a:prstClr val="black">
                    <a:tint val="75000"/>
                  </a:prstClr>
                </a:solidFill>
                <a:latin typeface="Arial" charset="0"/>
                <a:ea typeface="+mn-ea"/>
                <a:cs typeface="Arial" charset="0"/>
              </a:defRPr>
            </a:lvl1pPr>
          </a:lstStyle>
          <a:p>
            <a:pPr fontAlgn="base">
              <a:spcBef>
                <a:spcPct val="0"/>
              </a:spcBef>
              <a:spcAft>
                <a:spcPct val="0"/>
              </a:spcAft>
              <a:defRPr/>
            </a:pPr>
            <a:fld id="{00ADCEDE-0931-4289-820F-CE3BF0E63DB6}" type="datetimeFigureOut">
              <a:rPr lang="en-US"/>
              <a:pPr fontAlgn="base">
                <a:spcBef>
                  <a:spcPct val="0"/>
                </a:spcBef>
                <a:spcAft>
                  <a:spcPct val="0"/>
                </a:spcAft>
                <a:defRPr/>
              </a:pPr>
              <a:t>2/2/2025</a:t>
            </a:fld>
            <a:endParaRPr lang="en-US" dirty="0"/>
          </a:p>
        </p:txBody>
      </p:sp>
      <p:sp>
        <p:nvSpPr>
          <p:cNvPr id="5" name="Footer Placeholder 4"/>
          <p:cNvSpPr>
            <a:spLocks noGrp="1"/>
          </p:cNvSpPr>
          <p:nvPr>
            <p:ph type="ftr" sz="quarter" idx="3"/>
          </p:nvPr>
        </p:nvSpPr>
        <p:spPr>
          <a:xfrm>
            <a:off x="4686300" y="8475134"/>
            <a:ext cx="4343400" cy="486833"/>
          </a:xfrm>
          <a:prstGeom prst="rect">
            <a:avLst/>
          </a:prstGeom>
        </p:spPr>
        <p:txBody>
          <a:bodyPr vert="horz" lIns="91440" tIns="45720" rIns="91440" bIns="45720" rtlCol="0" anchor="ctr"/>
          <a:lstStyle>
            <a:lvl1pPr algn="ctr">
              <a:defRPr sz="1600">
                <a:solidFill>
                  <a:prstClr val="black">
                    <a:tint val="75000"/>
                  </a:prstClr>
                </a:solidFill>
                <a:latin typeface="Arial" charset="0"/>
                <a:ea typeface="+mn-ea"/>
                <a:cs typeface="Arial"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9829800" y="8475134"/>
            <a:ext cx="3200400" cy="486833"/>
          </a:xfrm>
          <a:prstGeom prst="rect">
            <a:avLst/>
          </a:prstGeom>
        </p:spPr>
        <p:txBody>
          <a:bodyPr vert="horz" lIns="91440" tIns="45720" rIns="91440" bIns="45720" rtlCol="0" anchor="ctr"/>
          <a:lstStyle>
            <a:lvl1pPr algn="r">
              <a:defRPr sz="1600">
                <a:solidFill>
                  <a:prstClr val="black">
                    <a:tint val="75000"/>
                  </a:prstClr>
                </a:solidFill>
                <a:latin typeface="Arial" charset="0"/>
                <a:ea typeface="+mn-ea"/>
                <a:cs typeface="Arial" charset="0"/>
              </a:defRPr>
            </a:lvl1pPr>
          </a:lstStyle>
          <a:p>
            <a:pPr fontAlgn="base">
              <a:spcBef>
                <a:spcPct val="0"/>
              </a:spcBef>
              <a:spcAft>
                <a:spcPct val="0"/>
              </a:spcAft>
              <a:defRPr/>
            </a:pPr>
            <a:fld id="{53EE75F4-80DC-4D17-8826-8608177325A3}"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2501302952"/>
      </p:ext>
    </p:extLst>
  </p:cSld>
  <p:clrMap bg1="lt1" tx1="dk1" bg2="lt2" tx2="dk2" accent1="accent1" accent2="accent2" accent3="accent3" accent4="accent4" accent5="accent5" accent6="accent6" hlink="hlink" folHlink="folHlink"/>
  <p:sldLayoutIdLst>
    <p:sldLayoutId id="2147484699" r:id="rId1"/>
  </p:sldLayoutIdLst>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Calibri" pitchFamily="34" charset="0"/>
        </a:defRPr>
      </a:lvl2pPr>
      <a:lvl3pPr algn="ctr" rtl="0" eaLnBrk="0" fontAlgn="base" hangingPunct="0">
        <a:spcBef>
          <a:spcPct val="0"/>
        </a:spcBef>
        <a:spcAft>
          <a:spcPct val="0"/>
        </a:spcAft>
        <a:defRPr sz="5867">
          <a:solidFill>
            <a:schemeClr val="tx1"/>
          </a:solidFill>
          <a:latin typeface="Calibri" pitchFamily="34" charset="0"/>
        </a:defRPr>
      </a:lvl3pPr>
      <a:lvl4pPr algn="ctr" rtl="0" eaLnBrk="0" fontAlgn="base" hangingPunct="0">
        <a:spcBef>
          <a:spcPct val="0"/>
        </a:spcBef>
        <a:spcAft>
          <a:spcPct val="0"/>
        </a:spcAft>
        <a:defRPr sz="5867">
          <a:solidFill>
            <a:schemeClr val="tx1"/>
          </a:solidFill>
          <a:latin typeface="Calibri" pitchFamily="34" charset="0"/>
        </a:defRPr>
      </a:lvl4pPr>
      <a:lvl5pPr algn="ctr" rtl="0" eaLnBrk="0" fontAlgn="base" hangingPunct="0">
        <a:spcBef>
          <a:spcPct val="0"/>
        </a:spcBef>
        <a:spcAft>
          <a:spcPct val="0"/>
        </a:spcAft>
        <a:defRPr sz="5867">
          <a:solidFill>
            <a:schemeClr val="tx1"/>
          </a:solidFill>
          <a:latin typeface="Calibri" pitchFamily="34" charset="0"/>
        </a:defRPr>
      </a:lvl5pPr>
      <a:lvl6pPr marL="609585" algn="ctr" rtl="0" fontAlgn="base">
        <a:spcBef>
          <a:spcPct val="0"/>
        </a:spcBef>
        <a:spcAft>
          <a:spcPct val="0"/>
        </a:spcAft>
        <a:defRPr sz="5867">
          <a:solidFill>
            <a:schemeClr val="tx1"/>
          </a:solidFill>
          <a:latin typeface="Calibri" pitchFamily="34" charset="0"/>
        </a:defRPr>
      </a:lvl6pPr>
      <a:lvl7pPr marL="1219170" algn="ctr" rtl="0" fontAlgn="base">
        <a:spcBef>
          <a:spcPct val="0"/>
        </a:spcBef>
        <a:spcAft>
          <a:spcPct val="0"/>
        </a:spcAft>
        <a:defRPr sz="5867">
          <a:solidFill>
            <a:schemeClr val="tx1"/>
          </a:solidFill>
          <a:latin typeface="Calibri" pitchFamily="34" charset="0"/>
        </a:defRPr>
      </a:lvl7pPr>
      <a:lvl8pPr marL="1828754" algn="ctr" rtl="0" fontAlgn="base">
        <a:spcBef>
          <a:spcPct val="0"/>
        </a:spcBef>
        <a:spcAft>
          <a:spcPct val="0"/>
        </a:spcAft>
        <a:defRPr sz="5867">
          <a:solidFill>
            <a:schemeClr val="tx1"/>
          </a:solidFill>
          <a:latin typeface="Calibri" pitchFamily="34" charset="0"/>
        </a:defRPr>
      </a:lvl8pPr>
      <a:lvl9pPr marL="2438339" algn="ctr" rtl="0" fontAlgn="base">
        <a:spcBef>
          <a:spcPct val="0"/>
        </a:spcBef>
        <a:spcAft>
          <a:spcPct val="0"/>
        </a:spcAft>
        <a:defRPr sz="5867">
          <a:solidFill>
            <a:schemeClr val="tx1"/>
          </a:solidFill>
          <a:latin typeface="Calibri" pitchFamily="34" charset="0"/>
        </a:defRPr>
      </a:lvl9pPr>
    </p:titleStyle>
    <p:bodyStyle>
      <a:lvl1pPr marL="457189" indent="-457189" algn="l" rtl="0" eaLnBrk="0" fontAlgn="base" hangingPunct="0">
        <a:spcBef>
          <a:spcPct val="20000"/>
        </a:spcBef>
        <a:spcAft>
          <a:spcPct val="0"/>
        </a:spcAft>
        <a:buFont typeface="Arial" pitchFamily="34" charset="0"/>
        <a:buChar char="•"/>
        <a:defRPr sz="4267" kern="1200">
          <a:solidFill>
            <a:schemeClr val="tx1"/>
          </a:solidFill>
          <a:latin typeface="+mn-lt"/>
          <a:ea typeface="+mn-ea"/>
          <a:cs typeface="+mn-cs"/>
        </a:defRPr>
      </a:lvl1pPr>
      <a:lvl2pPr marL="990575" indent="-380990" algn="l" rtl="0" eaLnBrk="0" fontAlgn="base" hangingPunct="0">
        <a:spcBef>
          <a:spcPct val="20000"/>
        </a:spcBef>
        <a:spcAft>
          <a:spcPct val="0"/>
        </a:spcAft>
        <a:buFont typeface="Arial" pitchFamily="34" charset="0"/>
        <a:buChar char="–"/>
        <a:defRPr sz="3733" kern="1200">
          <a:solidFill>
            <a:schemeClr val="tx1"/>
          </a:solidFill>
          <a:latin typeface="+mn-lt"/>
          <a:ea typeface="+mn-ea"/>
          <a:cs typeface="+mn-cs"/>
        </a:defRPr>
      </a:lvl2pPr>
      <a:lvl3pPr marL="1523962" indent="-304792"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3pPr>
      <a:lvl4pPr marL="2133547" indent="-304792" algn="l" rtl="0" eaLnBrk="0" fontAlgn="base" hangingPunct="0">
        <a:spcBef>
          <a:spcPct val="20000"/>
        </a:spcBef>
        <a:spcAft>
          <a:spcPct val="0"/>
        </a:spcAft>
        <a:buFont typeface="Arial" pitchFamily="34" charset="0"/>
        <a:buChar char="–"/>
        <a:defRPr sz="2667" kern="1200">
          <a:solidFill>
            <a:schemeClr val="tx1"/>
          </a:solidFill>
          <a:latin typeface="+mn-lt"/>
          <a:ea typeface="+mn-ea"/>
          <a:cs typeface="+mn-cs"/>
        </a:defRPr>
      </a:lvl4pPr>
      <a:lvl5pPr marL="2743131" indent="-304792" algn="l" rtl="0" eaLnBrk="0" fontAlgn="base" hangingPunct="0">
        <a:spcBef>
          <a:spcPct val="20000"/>
        </a:spcBef>
        <a:spcAft>
          <a:spcPct val="0"/>
        </a:spcAft>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pixabay.com/de/chor-evangelium-menschen-gruppe-309051/" TargetMode="External"/><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hyperlink" Target="https://pxhere.com/en/photo/1101321" TargetMode="External"/><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1371600" y="651867"/>
            <a:ext cx="10972800" cy="7777758"/>
          </a:xfrm>
          <a:prstGeom prst="rect">
            <a:avLst/>
          </a:prstGeom>
          <a:noFill/>
          <a:ln w="9525">
            <a:noFill/>
            <a:miter lim="800000"/>
            <a:headEnd/>
            <a:tailEnd/>
          </a:ln>
        </p:spPr>
      </p:pic>
    </p:spTree>
    <p:extLst>
      <p:ext uri="{BB962C8B-B14F-4D97-AF65-F5344CB8AC3E}">
        <p14:creationId xmlns:p14="http://schemas.microsoft.com/office/powerpoint/2010/main" val="96200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66184"/>
            <a:ext cx="12192000" cy="8371416"/>
          </a:xfrm>
        </p:spPr>
        <p:txBody>
          <a:bodyPr>
            <a:normAutofit/>
          </a:bodyPr>
          <a:lstStyle/>
          <a:p>
            <a:r>
              <a:rPr lang="en-US" sz="8000" b="1" dirty="0"/>
              <a:t>The Lord has promised good to me</a:t>
            </a:r>
            <a:br>
              <a:rPr lang="en-US" sz="8000" b="1" dirty="0"/>
            </a:br>
            <a:r>
              <a:rPr lang="en-US" sz="8000" b="1" dirty="0"/>
              <a:t>His word my hope secures</a:t>
            </a:r>
            <a:br>
              <a:rPr lang="en-US" sz="8000" b="1" dirty="0"/>
            </a:br>
            <a:r>
              <a:rPr lang="en-US" sz="8000" b="1" dirty="0"/>
              <a:t>He will my shield and portion be</a:t>
            </a:r>
            <a:br>
              <a:rPr lang="en-US" sz="8000" b="1" dirty="0"/>
            </a:br>
            <a:r>
              <a:rPr lang="en-US" sz="8000" b="1" dirty="0"/>
              <a:t>As long as life endures</a:t>
            </a:r>
          </a:p>
        </p:txBody>
      </p:sp>
    </p:spTree>
    <p:extLst>
      <p:ext uri="{BB962C8B-B14F-4D97-AF65-F5344CB8AC3E}">
        <p14:creationId xmlns:p14="http://schemas.microsoft.com/office/powerpoint/2010/main" val="3796708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66184"/>
            <a:ext cx="12192000" cy="8269816"/>
          </a:xfrm>
        </p:spPr>
        <p:txBody>
          <a:bodyPr>
            <a:normAutofit/>
          </a:bodyPr>
          <a:lstStyle/>
          <a:p>
            <a:r>
              <a:rPr lang="en-US" sz="7200" b="1" dirty="0"/>
              <a:t>My chains are gone</a:t>
            </a:r>
            <a:br>
              <a:rPr lang="en-US" sz="7200" b="1" dirty="0"/>
            </a:br>
            <a:r>
              <a:rPr lang="en-US" sz="7200" b="1" dirty="0"/>
              <a:t>I've been set free</a:t>
            </a:r>
            <a:br>
              <a:rPr lang="en-US" sz="7200" b="1" dirty="0"/>
            </a:br>
            <a:r>
              <a:rPr lang="en-US" sz="7200" b="1" dirty="0"/>
              <a:t>My God, my Savior has ransomed me</a:t>
            </a:r>
            <a:br>
              <a:rPr lang="en-US" sz="7200" b="1" dirty="0"/>
            </a:br>
            <a:r>
              <a:rPr lang="en-US" sz="7200" b="1" dirty="0"/>
              <a:t>And like a flood His mercy reigns</a:t>
            </a:r>
            <a:br>
              <a:rPr lang="en-US" sz="7200" b="1" dirty="0"/>
            </a:br>
            <a:r>
              <a:rPr lang="en-US" sz="7200" b="1" dirty="0"/>
              <a:t>Unending love, amazing grace</a:t>
            </a:r>
          </a:p>
        </p:txBody>
      </p:sp>
    </p:spTree>
    <p:extLst>
      <p:ext uri="{BB962C8B-B14F-4D97-AF65-F5344CB8AC3E}">
        <p14:creationId xmlns:p14="http://schemas.microsoft.com/office/powerpoint/2010/main" val="1953066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66184"/>
            <a:ext cx="12192000" cy="8066616"/>
          </a:xfrm>
        </p:spPr>
        <p:txBody>
          <a:bodyPr>
            <a:noAutofit/>
          </a:bodyPr>
          <a:lstStyle/>
          <a:p>
            <a:r>
              <a:rPr lang="en-US" sz="7200" b="1" dirty="0"/>
              <a:t>The earth shall soon dissolve like snow</a:t>
            </a:r>
            <a:br>
              <a:rPr lang="en-US" sz="7200" b="1" dirty="0"/>
            </a:br>
            <a:r>
              <a:rPr lang="en-US" sz="7200" b="1" dirty="0"/>
              <a:t>The sun forbear to shine</a:t>
            </a:r>
            <a:br>
              <a:rPr lang="en-US" sz="7200" b="1" dirty="0"/>
            </a:br>
            <a:r>
              <a:rPr lang="en-US" sz="7200" b="1" dirty="0"/>
              <a:t>But God, Who called me here below,</a:t>
            </a:r>
            <a:br>
              <a:rPr lang="en-US" sz="7200" b="1" dirty="0"/>
            </a:br>
            <a:r>
              <a:rPr lang="en-US" sz="7200" b="1" dirty="0"/>
              <a:t>Will be forever mine.</a:t>
            </a:r>
            <a:br>
              <a:rPr lang="en-US" sz="7200" b="1" dirty="0"/>
            </a:br>
            <a:r>
              <a:rPr lang="en-US" sz="7200" b="1" dirty="0"/>
              <a:t>Will be forever mine.</a:t>
            </a:r>
            <a:br>
              <a:rPr lang="en-US" sz="7200" b="1" dirty="0"/>
            </a:br>
            <a:r>
              <a:rPr lang="en-US" sz="7200" b="1" dirty="0"/>
              <a:t>You are forever mine.</a:t>
            </a:r>
          </a:p>
        </p:txBody>
      </p:sp>
    </p:spTree>
    <p:extLst>
      <p:ext uri="{BB962C8B-B14F-4D97-AF65-F5344CB8AC3E}">
        <p14:creationId xmlns:p14="http://schemas.microsoft.com/office/powerpoint/2010/main" val="470888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66184"/>
            <a:ext cx="12192000" cy="8269816"/>
          </a:xfrm>
        </p:spPr>
        <p:txBody>
          <a:bodyPr>
            <a:normAutofit/>
          </a:bodyPr>
          <a:lstStyle/>
          <a:p>
            <a:r>
              <a:rPr lang="en-US" sz="7200" b="1" dirty="0"/>
              <a:t>My chains are gone</a:t>
            </a:r>
            <a:br>
              <a:rPr lang="en-US" sz="7200" b="1" dirty="0"/>
            </a:br>
            <a:r>
              <a:rPr lang="en-US" sz="7200" b="1" dirty="0"/>
              <a:t>I've been set free</a:t>
            </a:r>
            <a:br>
              <a:rPr lang="en-US" sz="7200" b="1" dirty="0"/>
            </a:br>
            <a:r>
              <a:rPr lang="en-US" sz="7200" b="1" dirty="0"/>
              <a:t>My God, my Savior has ransomed me</a:t>
            </a:r>
            <a:br>
              <a:rPr lang="en-US" sz="7200" b="1" dirty="0"/>
            </a:br>
            <a:r>
              <a:rPr lang="en-US" sz="7200" b="1" dirty="0"/>
              <a:t>And like a flood His mercy reigns</a:t>
            </a:r>
            <a:br>
              <a:rPr lang="en-US" sz="7200" b="1" dirty="0"/>
            </a:br>
            <a:r>
              <a:rPr lang="en-US" sz="7200" b="1" dirty="0"/>
              <a:t>Unending love, amazing grace</a:t>
            </a:r>
          </a:p>
        </p:txBody>
      </p:sp>
    </p:spTree>
    <p:extLst>
      <p:ext uri="{BB962C8B-B14F-4D97-AF65-F5344CB8AC3E}">
        <p14:creationId xmlns:p14="http://schemas.microsoft.com/office/powerpoint/2010/main" val="3701026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9339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CA28A-01E2-7175-FC72-FB198ACF8923}"/>
              </a:ext>
            </a:extLst>
          </p:cNvPr>
          <p:cNvSpPr>
            <a:spLocks noGrp="1"/>
          </p:cNvSpPr>
          <p:nvPr>
            <p:ph type="title"/>
          </p:nvPr>
        </p:nvSpPr>
        <p:spPr>
          <a:xfrm>
            <a:off x="2228850" y="1910448"/>
            <a:ext cx="9258300" cy="5072628"/>
          </a:xfrm>
        </p:spPr>
        <p:txBody>
          <a:bodyPr/>
          <a:lstStyle/>
          <a:p>
            <a:r>
              <a:rPr lang="en-US" sz="11343" dirty="0">
                <a:latin typeface="Baguet Script" panose="00000500000000000000" pitchFamily="2" charset="0"/>
              </a:rPr>
              <a:t>WELCOME</a:t>
            </a:r>
          </a:p>
        </p:txBody>
      </p:sp>
    </p:spTree>
    <p:extLst>
      <p:ext uri="{BB962C8B-B14F-4D97-AF65-F5344CB8AC3E}">
        <p14:creationId xmlns:p14="http://schemas.microsoft.com/office/powerpoint/2010/main" val="156620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0" y="6955156"/>
            <a:ext cx="13716000" cy="1474469"/>
          </a:xfrm>
        </p:spPr>
        <p:txBody>
          <a:bodyPr/>
          <a:lstStyle/>
          <a:p>
            <a:pPr>
              <a:spcBef>
                <a:spcPts val="0"/>
              </a:spcBef>
              <a:spcAft>
                <a:spcPts val="0"/>
              </a:spcAft>
            </a:pPr>
            <a:r>
              <a:rPr lang="en-US" sz="10800" b="1" dirty="0">
                <a:latin typeface="Amasis MT Pro Black" panose="02040A04050005020304" pitchFamily="18" charset="0"/>
              </a:rPr>
              <a:t>Call To Worship</a:t>
            </a:r>
            <a:br>
              <a:rPr lang="en-US" sz="10800" b="1" dirty="0">
                <a:latin typeface="Amasis MT Pro Black" panose="02040A04050005020304" pitchFamily="18" charset="0"/>
              </a:rPr>
            </a:br>
            <a:br>
              <a:rPr lang="en-US" sz="8100" b="1" dirty="0">
                <a:latin typeface="Amasis MT Pro Black" panose="02040A04050005020304" pitchFamily="18" charset="0"/>
              </a:rPr>
            </a:br>
            <a:r>
              <a:rPr lang="en-US" sz="8100" b="1" dirty="0"/>
              <a:t>( from Psalm 136:1-6)</a:t>
            </a:r>
            <a:br>
              <a:rPr lang="en-US" sz="8100" b="1" dirty="0"/>
            </a:br>
            <a:r>
              <a:rPr lang="en-US" sz="8100" b="1" dirty="0"/>
              <a:t>   Deacon David </a:t>
            </a:r>
            <a:r>
              <a:rPr lang="en-US" sz="8100" b="1" dirty="0" err="1"/>
              <a:t>Smukala</a:t>
            </a:r>
            <a:r>
              <a:rPr lang="en-US" sz="8100" b="1" dirty="0"/>
              <a:t>, Liturgist</a:t>
            </a:r>
            <a:br>
              <a:rPr lang="en-US" sz="10800" b="1" dirty="0">
                <a:latin typeface="Amasis MT Pro Black" panose="02040A04050005020304" pitchFamily="18" charset="0"/>
              </a:rPr>
            </a:br>
            <a:br>
              <a:rPr lang="en-US" sz="7425" b="1" dirty="0"/>
            </a:br>
            <a:br>
              <a:rPr lang="en-US" sz="7425" b="1" dirty="0"/>
            </a:br>
            <a:br>
              <a:rPr lang="en-US" sz="6750" b="1" dirty="0"/>
            </a:br>
            <a:br>
              <a:rPr lang="en-US" sz="10800" b="1" dirty="0"/>
            </a:br>
            <a:endParaRPr lang="en-US" sz="10800" b="1" dirty="0"/>
          </a:p>
        </p:txBody>
      </p:sp>
    </p:spTree>
    <p:extLst>
      <p:ext uri="{BB962C8B-B14F-4D97-AF65-F5344CB8AC3E}">
        <p14:creationId xmlns:p14="http://schemas.microsoft.com/office/powerpoint/2010/main" val="3506179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714375"/>
            <a:ext cx="13002768" cy="6755130"/>
          </a:xfrm>
        </p:spPr>
        <p:txBody>
          <a:bodyPr/>
          <a:lstStyle/>
          <a:p>
            <a:r>
              <a:rPr lang="en-US" sz="8000" b="1" u="sng" dirty="0"/>
              <a:t>Reader</a:t>
            </a:r>
            <a:r>
              <a:rPr lang="en-US" sz="8000" b="1" dirty="0"/>
              <a:t>: </a:t>
            </a:r>
            <a:br>
              <a:rPr lang="en-US" sz="8000" b="1" dirty="0"/>
            </a:br>
            <a:r>
              <a:rPr lang="en-US" sz="8000" b="1" dirty="0"/>
              <a:t>Give thanks to the LORD, for He is good,</a:t>
            </a:r>
            <a:endParaRPr lang="en-US" sz="6000" b="1" dirty="0"/>
          </a:p>
        </p:txBody>
      </p:sp>
    </p:spTree>
    <p:extLst>
      <p:ext uri="{BB962C8B-B14F-4D97-AF65-F5344CB8AC3E}">
        <p14:creationId xmlns:p14="http://schemas.microsoft.com/office/powerpoint/2010/main" val="1640441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714377"/>
            <a:ext cx="13002768" cy="7715248"/>
          </a:xfrm>
        </p:spPr>
        <p:txBody>
          <a:bodyPr/>
          <a:lstStyle/>
          <a:p>
            <a:r>
              <a:rPr lang="en-US" sz="9600" b="1" u="sng" dirty="0">
                <a:solidFill>
                  <a:srgbClr val="FF0000"/>
                </a:solidFill>
              </a:rPr>
              <a:t>People:</a:t>
            </a:r>
            <a:br>
              <a:rPr lang="en-US" sz="9600" b="1" u="sng" dirty="0">
                <a:solidFill>
                  <a:srgbClr val="FF0000"/>
                </a:solidFill>
              </a:rPr>
            </a:br>
            <a:br>
              <a:rPr lang="en-US" sz="9600" b="1" u="sng" dirty="0">
                <a:solidFill>
                  <a:srgbClr val="FF0000"/>
                </a:solidFill>
              </a:rPr>
            </a:br>
            <a:r>
              <a:rPr lang="en-US" sz="9600" b="1" dirty="0">
                <a:solidFill>
                  <a:srgbClr val="FF0000"/>
                </a:solidFill>
              </a:rPr>
              <a:t>for His steadfast love endures forever.</a:t>
            </a:r>
            <a:endParaRPr lang="en-US" sz="7200" b="1" dirty="0">
              <a:solidFill>
                <a:srgbClr val="FF0000"/>
              </a:solidFill>
            </a:endParaRPr>
          </a:p>
        </p:txBody>
      </p:sp>
    </p:spTree>
    <p:extLst>
      <p:ext uri="{BB962C8B-B14F-4D97-AF65-F5344CB8AC3E}">
        <p14:creationId xmlns:p14="http://schemas.microsoft.com/office/powerpoint/2010/main" val="3736180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E6228-219D-A99D-A54B-9E120B4244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E36FFE-CA3B-C6EF-8629-4F921DFC1D23}"/>
              </a:ext>
            </a:extLst>
          </p:cNvPr>
          <p:cNvSpPr>
            <a:spLocks noGrp="1"/>
          </p:cNvSpPr>
          <p:nvPr>
            <p:ph type="title"/>
          </p:nvPr>
        </p:nvSpPr>
        <p:spPr>
          <a:xfrm>
            <a:off x="288036" y="714375"/>
            <a:ext cx="13002768" cy="6755130"/>
          </a:xfrm>
        </p:spPr>
        <p:txBody>
          <a:bodyPr/>
          <a:lstStyle/>
          <a:p>
            <a:r>
              <a:rPr lang="en-US" sz="8000" b="1" u="sng" dirty="0"/>
              <a:t>Reader</a:t>
            </a:r>
            <a:r>
              <a:rPr lang="en-US" sz="8000" b="1" dirty="0"/>
              <a:t>: </a:t>
            </a:r>
            <a:br>
              <a:rPr lang="en-US" sz="8000" b="1" dirty="0"/>
            </a:br>
            <a:br>
              <a:rPr lang="en-US" sz="8000" b="1" dirty="0"/>
            </a:br>
            <a:r>
              <a:rPr lang="en-US" sz="8800" b="1" dirty="0"/>
              <a:t>Give thanks to the God of gods,</a:t>
            </a:r>
            <a:endParaRPr lang="en-US" sz="6000" b="1" dirty="0"/>
          </a:p>
        </p:txBody>
      </p:sp>
    </p:spTree>
    <p:extLst>
      <p:ext uri="{BB962C8B-B14F-4D97-AF65-F5344CB8AC3E}">
        <p14:creationId xmlns:p14="http://schemas.microsoft.com/office/powerpoint/2010/main" val="3883804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11480" y="1023343"/>
            <a:ext cx="12801600" cy="6549032"/>
          </a:xfrm>
        </p:spPr>
        <p:txBody>
          <a:bodyPr/>
          <a:lstStyle/>
          <a:p>
            <a:r>
              <a:rPr lang="en-US" sz="4800" b="1" dirty="0"/>
              <a:t>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a:t>
            </a:r>
          </a:p>
        </p:txBody>
      </p:sp>
    </p:spTree>
    <p:extLst>
      <p:ext uri="{BB962C8B-B14F-4D97-AF65-F5344CB8AC3E}">
        <p14:creationId xmlns:p14="http://schemas.microsoft.com/office/powerpoint/2010/main" val="2865937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143AB-0A10-6D8E-1A1E-92D12B8064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E30963-667A-693B-2634-74CDE4B372C5}"/>
              </a:ext>
            </a:extLst>
          </p:cNvPr>
          <p:cNvSpPr>
            <a:spLocks noGrp="1"/>
          </p:cNvSpPr>
          <p:nvPr>
            <p:ph type="title"/>
          </p:nvPr>
        </p:nvSpPr>
        <p:spPr>
          <a:xfrm>
            <a:off x="288036" y="714377"/>
            <a:ext cx="13002768" cy="7715248"/>
          </a:xfrm>
        </p:spPr>
        <p:txBody>
          <a:bodyPr/>
          <a:lstStyle/>
          <a:p>
            <a:r>
              <a:rPr lang="en-US" sz="9600" b="1" u="sng" dirty="0">
                <a:solidFill>
                  <a:srgbClr val="FF0000"/>
                </a:solidFill>
              </a:rPr>
              <a:t>People:</a:t>
            </a:r>
            <a:br>
              <a:rPr lang="en-US" sz="9600" b="1" u="sng" dirty="0">
                <a:solidFill>
                  <a:srgbClr val="FF0000"/>
                </a:solidFill>
              </a:rPr>
            </a:br>
            <a:br>
              <a:rPr lang="en-US" sz="9600" b="1" u="sng" dirty="0">
                <a:solidFill>
                  <a:srgbClr val="FF0000"/>
                </a:solidFill>
              </a:rPr>
            </a:br>
            <a:r>
              <a:rPr lang="en-US" sz="9600" b="1" dirty="0">
                <a:solidFill>
                  <a:srgbClr val="FF0000"/>
                </a:solidFill>
              </a:rPr>
              <a:t>for His steadfast love endures forever.</a:t>
            </a:r>
            <a:endParaRPr lang="en-US" sz="7200" b="1" dirty="0">
              <a:solidFill>
                <a:srgbClr val="FF0000"/>
              </a:solidFill>
            </a:endParaRPr>
          </a:p>
        </p:txBody>
      </p:sp>
    </p:spTree>
    <p:extLst>
      <p:ext uri="{BB962C8B-B14F-4D97-AF65-F5344CB8AC3E}">
        <p14:creationId xmlns:p14="http://schemas.microsoft.com/office/powerpoint/2010/main" val="3201743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CFB79-E399-F2F5-0115-5504F679AC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368041-56C3-996B-8FE5-EE1D73CC7F1B}"/>
              </a:ext>
            </a:extLst>
          </p:cNvPr>
          <p:cNvSpPr>
            <a:spLocks noGrp="1"/>
          </p:cNvSpPr>
          <p:nvPr>
            <p:ph type="title"/>
          </p:nvPr>
        </p:nvSpPr>
        <p:spPr>
          <a:xfrm>
            <a:off x="288036" y="714375"/>
            <a:ext cx="13002768" cy="6755130"/>
          </a:xfrm>
        </p:spPr>
        <p:txBody>
          <a:bodyPr/>
          <a:lstStyle/>
          <a:p>
            <a:r>
              <a:rPr lang="en-US" sz="8000" b="1" u="sng" dirty="0"/>
              <a:t>Reader</a:t>
            </a:r>
            <a:r>
              <a:rPr lang="en-US" sz="8000" b="1" dirty="0"/>
              <a:t>: </a:t>
            </a:r>
            <a:br>
              <a:rPr lang="en-US" sz="8000" b="1" dirty="0"/>
            </a:br>
            <a:br>
              <a:rPr lang="en-US" sz="8000" b="1" dirty="0"/>
            </a:br>
            <a:r>
              <a:rPr lang="en-US" sz="8800" b="1" dirty="0"/>
              <a:t>Give thanks to the Lord of lords,</a:t>
            </a:r>
            <a:endParaRPr lang="en-US" sz="6000" b="1" dirty="0"/>
          </a:p>
        </p:txBody>
      </p:sp>
    </p:spTree>
    <p:extLst>
      <p:ext uri="{BB962C8B-B14F-4D97-AF65-F5344CB8AC3E}">
        <p14:creationId xmlns:p14="http://schemas.microsoft.com/office/powerpoint/2010/main" val="3269539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67FD6-BF5D-B31E-4CAF-06A4D42F2B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9060D1-8904-65C3-3D49-07735E7CEC81}"/>
              </a:ext>
            </a:extLst>
          </p:cNvPr>
          <p:cNvSpPr>
            <a:spLocks noGrp="1"/>
          </p:cNvSpPr>
          <p:nvPr>
            <p:ph type="title"/>
          </p:nvPr>
        </p:nvSpPr>
        <p:spPr>
          <a:xfrm>
            <a:off x="288036" y="714377"/>
            <a:ext cx="13002768" cy="7715248"/>
          </a:xfrm>
        </p:spPr>
        <p:txBody>
          <a:bodyPr/>
          <a:lstStyle/>
          <a:p>
            <a:r>
              <a:rPr lang="en-US" sz="9600" b="1" u="sng" dirty="0">
                <a:solidFill>
                  <a:srgbClr val="FF0000"/>
                </a:solidFill>
              </a:rPr>
              <a:t>People:</a:t>
            </a:r>
            <a:br>
              <a:rPr lang="en-US" sz="9600" b="1" u="sng" dirty="0">
                <a:solidFill>
                  <a:srgbClr val="FF0000"/>
                </a:solidFill>
              </a:rPr>
            </a:br>
            <a:br>
              <a:rPr lang="en-US" sz="9600" b="1" u="sng" dirty="0">
                <a:solidFill>
                  <a:srgbClr val="FF0000"/>
                </a:solidFill>
              </a:rPr>
            </a:br>
            <a:r>
              <a:rPr lang="en-US" sz="9600" b="1" dirty="0">
                <a:solidFill>
                  <a:srgbClr val="FF0000"/>
                </a:solidFill>
              </a:rPr>
              <a:t>for His steadfast love endures forever.</a:t>
            </a:r>
            <a:endParaRPr lang="en-US" sz="7200" b="1" dirty="0">
              <a:solidFill>
                <a:srgbClr val="FF0000"/>
              </a:solidFill>
            </a:endParaRPr>
          </a:p>
        </p:txBody>
      </p:sp>
    </p:spTree>
    <p:extLst>
      <p:ext uri="{BB962C8B-B14F-4D97-AF65-F5344CB8AC3E}">
        <p14:creationId xmlns:p14="http://schemas.microsoft.com/office/powerpoint/2010/main" val="3074946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2360295"/>
            <a:ext cx="13002768" cy="4069081"/>
          </a:xfrm>
        </p:spPr>
        <p:txBody>
          <a:bodyPr/>
          <a:lstStyle/>
          <a:p>
            <a:endParaRPr lang="en-US" sz="6075" b="1" dirty="0"/>
          </a:p>
        </p:txBody>
      </p:sp>
    </p:spTree>
    <p:extLst>
      <p:ext uri="{BB962C8B-B14F-4D97-AF65-F5344CB8AC3E}">
        <p14:creationId xmlns:p14="http://schemas.microsoft.com/office/powerpoint/2010/main" val="3513669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extLst>
              <a:ext uri="{837473B0-CC2E-450A-ABE3-18F120FF3D39}">
                <a1611:picAttrSrcUrl xmlns:a1611="http://schemas.microsoft.com/office/drawing/2016/11/main" r:id="rId3"/>
              </a:ext>
            </a:extLst>
          </a:blip>
          <a:srcRect/>
          <a:stretch>
            <a:fillRect t="-27000" b="-2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914AE-46F3-0C7A-C295-1808E0190EFA}"/>
              </a:ext>
            </a:extLst>
          </p:cNvPr>
          <p:cNvSpPr>
            <a:spLocks noGrp="1"/>
          </p:cNvSpPr>
          <p:nvPr>
            <p:ph type="title"/>
          </p:nvPr>
        </p:nvSpPr>
        <p:spPr>
          <a:xfrm>
            <a:off x="685800" y="366183"/>
            <a:ext cx="12344400" cy="8221225"/>
          </a:xfrm>
        </p:spPr>
        <p:txBody>
          <a:bodyPr/>
          <a:lstStyle/>
          <a:p>
            <a:r>
              <a:rPr lang="en-US" sz="13800" b="1" dirty="0">
                <a:latin typeface="Algerian" panose="04020705040A02060702" pitchFamily="82" charset="0"/>
              </a:rPr>
              <a:t>CHOIR</a:t>
            </a:r>
            <a:br>
              <a:rPr lang="en-US" sz="13800" b="1" dirty="0">
                <a:latin typeface="Algerian" panose="04020705040A02060702" pitchFamily="82" charset="0"/>
              </a:rPr>
            </a:br>
            <a:br>
              <a:rPr lang="en-US" sz="8800" b="1" dirty="0">
                <a:latin typeface="Amasis MT Pro Black" panose="02040A04050005020304" pitchFamily="18" charset="0"/>
              </a:rPr>
            </a:br>
            <a:br>
              <a:rPr lang="en-US" sz="8800" b="1" dirty="0">
                <a:latin typeface="Amasis MT Pro Black" panose="02040A04050005020304" pitchFamily="18" charset="0"/>
              </a:rPr>
            </a:br>
            <a:r>
              <a:rPr lang="en-US" sz="8800" b="1" dirty="0">
                <a:latin typeface="Amasis MT Pro Black" panose="02040A04050005020304" pitchFamily="18" charset="0"/>
              </a:rPr>
              <a:t>“It Is No Secret”  </a:t>
            </a:r>
            <a:endParaRPr lang="en-US" sz="13800" b="1" dirty="0">
              <a:latin typeface="Amasis MT Pro Black" panose="02040A04050005020304" pitchFamily="18" charset="0"/>
            </a:endParaRPr>
          </a:p>
        </p:txBody>
      </p:sp>
    </p:spTree>
    <p:extLst>
      <p:ext uri="{BB962C8B-B14F-4D97-AF65-F5344CB8AC3E}">
        <p14:creationId xmlns:p14="http://schemas.microsoft.com/office/powerpoint/2010/main" val="3150939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8D5B9-78E7-E45B-23BF-BBF4E54914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E4F3A6-F2FD-9718-3A4F-5BF86EA03BEE}"/>
              </a:ext>
            </a:extLst>
          </p:cNvPr>
          <p:cNvSpPr>
            <a:spLocks noGrp="1"/>
          </p:cNvSpPr>
          <p:nvPr>
            <p:ph type="title"/>
          </p:nvPr>
        </p:nvSpPr>
        <p:spPr>
          <a:xfrm>
            <a:off x="288036" y="714377"/>
            <a:ext cx="13002768" cy="7406638"/>
          </a:xfrm>
        </p:spPr>
        <p:txBody>
          <a:bodyPr/>
          <a:lstStyle/>
          <a:p>
            <a:r>
              <a:rPr lang="en-US" sz="8800" b="1" u="sng" dirty="0">
                <a:latin typeface="Algerian" panose="04020705040A02060702" pitchFamily="82" charset="0"/>
              </a:rPr>
              <a:t>OPENING PRAYER: </a:t>
            </a:r>
            <a:br>
              <a:rPr lang="en-US" sz="8800" b="1" u="sng" dirty="0">
                <a:latin typeface="Algerian" panose="04020705040A02060702" pitchFamily="82" charset="0"/>
              </a:rPr>
            </a:br>
            <a:br>
              <a:rPr lang="en-US" sz="8800" b="1" u="sng" dirty="0">
                <a:latin typeface="Algerian" panose="04020705040A02060702" pitchFamily="82" charset="0"/>
              </a:rPr>
            </a:br>
            <a:r>
              <a:rPr lang="en-US" sz="8800" dirty="0">
                <a:latin typeface="Algerian" panose="04020705040A02060702" pitchFamily="82" charset="0"/>
              </a:rPr>
              <a:t>Elder Roy Palk, Liturgist</a:t>
            </a:r>
            <a:endParaRPr lang="en-US" dirty="0">
              <a:latin typeface="Amasis MT Pro Black" panose="02040A04050005020304" pitchFamily="18" charset="0"/>
            </a:endParaRPr>
          </a:p>
        </p:txBody>
      </p:sp>
    </p:spTree>
    <p:extLst>
      <p:ext uri="{BB962C8B-B14F-4D97-AF65-F5344CB8AC3E}">
        <p14:creationId xmlns:p14="http://schemas.microsoft.com/office/powerpoint/2010/main" val="3860789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6D88E-D71E-3F01-7E9B-F700B5F1B1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0C3900-BE95-7E80-8003-CA99447E6456}"/>
              </a:ext>
            </a:extLst>
          </p:cNvPr>
          <p:cNvSpPr>
            <a:spLocks noGrp="1"/>
          </p:cNvSpPr>
          <p:nvPr>
            <p:ph type="title"/>
          </p:nvPr>
        </p:nvSpPr>
        <p:spPr>
          <a:xfrm>
            <a:off x="288036" y="714377"/>
            <a:ext cx="13002768" cy="6322527"/>
          </a:xfrm>
        </p:spPr>
        <p:txBody>
          <a:bodyPr/>
          <a:lstStyle/>
          <a:p>
            <a:br>
              <a:rPr lang="en-US" sz="9600" b="1" u="sng" dirty="0">
                <a:solidFill>
                  <a:srgbClr val="FF0000"/>
                </a:solidFill>
              </a:rPr>
            </a:br>
            <a:r>
              <a:rPr lang="en-US" sz="8800" b="1" dirty="0">
                <a:solidFill>
                  <a:srgbClr val="FF0000"/>
                </a:solidFill>
              </a:rPr>
              <a:t>ALL:</a:t>
            </a:r>
            <a:br>
              <a:rPr lang="en-US" sz="8800" b="1" dirty="0">
                <a:solidFill>
                  <a:srgbClr val="FF0000"/>
                </a:solidFill>
              </a:rPr>
            </a:br>
            <a:r>
              <a:rPr lang="en-US" sz="8800" b="1" dirty="0">
                <a:solidFill>
                  <a:srgbClr val="FF0000"/>
                </a:solidFill>
              </a:rPr>
              <a:t>  God of grace,</a:t>
            </a:r>
            <a:br>
              <a:rPr lang="en-US" sz="8800" b="1" dirty="0">
                <a:solidFill>
                  <a:srgbClr val="FF0000"/>
                </a:solidFill>
              </a:rPr>
            </a:br>
            <a:r>
              <a:rPr lang="en-US" sz="8800" b="1" dirty="0">
                <a:solidFill>
                  <a:srgbClr val="FF0000"/>
                </a:solidFill>
              </a:rPr>
              <a:t>you have given us minds to know you,</a:t>
            </a:r>
            <a:br>
              <a:rPr lang="en-US" sz="8800" b="1" dirty="0">
                <a:solidFill>
                  <a:srgbClr val="FF0000"/>
                </a:solidFill>
              </a:rPr>
            </a:br>
            <a:r>
              <a:rPr lang="en-US" sz="8800" b="1" dirty="0">
                <a:solidFill>
                  <a:srgbClr val="FF0000"/>
                </a:solidFill>
              </a:rPr>
              <a:t>hearts to love you, and voices to sing your praise. </a:t>
            </a:r>
            <a:br>
              <a:rPr lang="en-US" sz="8800" b="1" dirty="0">
                <a:solidFill>
                  <a:srgbClr val="FF0000"/>
                </a:solidFill>
              </a:rPr>
            </a:br>
            <a:endParaRPr lang="en-US" sz="7200" b="1" dirty="0">
              <a:solidFill>
                <a:srgbClr val="FF0000"/>
              </a:solidFill>
            </a:endParaRPr>
          </a:p>
        </p:txBody>
      </p:sp>
    </p:spTree>
    <p:extLst>
      <p:ext uri="{BB962C8B-B14F-4D97-AF65-F5344CB8AC3E}">
        <p14:creationId xmlns:p14="http://schemas.microsoft.com/office/powerpoint/2010/main" val="931951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EC150-EEEE-C912-72B0-29C87F6E1A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3FECB7-083D-BF53-97B0-FC90A8B3381F}"/>
              </a:ext>
            </a:extLst>
          </p:cNvPr>
          <p:cNvSpPr>
            <a:spLocks noGrp="1"/>
          </p:cNvSpPr>
          <p:nvPr>
            <p:ph type="title"/>
          </p:nvPr>
        </p:nvSpPr>
        <p:spPr>
          <a:xfrm>
            <a:off x="288036" y="1698171"/>
            <a:ext cx="13002768" cy="5338733"/>
          </a:xfrm>
        </p:spPr>
        <p:txBody>
          <a:bodyPr/>
          <a:lstStyle/>
          <a:p>
            <a:br>
              <a:rPr lang="en-US" sz="9600" b="1" u="sng" dirty="0">
                <a:solidFill>
                  <a:srgbClr val="FF0000"/>
                </a:solidFill>
              </a:rPr>
            </a:br>
            <a:r>
              <a:rPr lang="en-US" sz="9600" b="1" dirty="0">
                <a:solidFill>
                  <a:srgbClr val="FF0000"/>
                </a:solidFill>
              </a:rPr>
              <a:t>Fill us with your Spirit,</a:t>
            </a:r>
            <a:br>
              <a:rPr lang="en-US" sz="9600" b="1" dirty="0">
                <a:solidFill>
                  <a:srgbClr val="FF0000"/>
                </a:solidFill>
              </a:rPr>
            </a:br>
            <a:r>
              <a:rPr lang="en-US" sz="9600" b="1" dirty="0">
                <a:solidFill>
                  <a:srgbClr val="FF0000"/>
                </a:solidFill>
              </a:rPr>
              <a:t>that we may celebrate your goodness,</a:t>
            </a:r>
            <a:br>
              <a:rPr lang="en-US" sz="9600" b="1" dirty="0">
                <a:solidFill>
                  <a:srgbClr val="FF0000"/>
                </a:solidFill>
              </a:rPr>
            </a:br>
            <a:r>
              <a:rPr lang="en-US" sz="9600" b="1" dirty="0">
                <a:solidFill>
                  <a:srgbClr val="FF0000"/>
                </a:solidFill>
              </a:rPr>
              <a:t>and worship you as best as we can,</a:t>
            </a:r>
            <a:br>
              <a:rPr lang="en-US" sz="9600" b="1" dirty="0">
                <a:solidFill>
                  <a:srgbClr val="FF0000"/>
                </a:solidFill>
              </a:rPr>
            </a:br>
            <a:r>
              <a:rPr lang="en-US" sz="8000" b="1" dirty="0">
                <a:solidFill>
                  <a:srgbClr val="FF0000"/>
                </a:solidFill>
              </a:rPr>
              <a:t>	</a:t>
            </a:r>
            <a:endParaRPr lang="en-US" sz="7200" b="1" dirty="0">
              <a:solidFill>
                <a:srgbClr val="FF0000"/>
              </a:solidFill>
            </a:endParaRPr>
          </a:p>
        </p:txBody>
      </p:sp>
    </p:spTree>
    <p:extLst>
      <p:ext uri="{BB962C8B-B14F-4D97-AF65-F5344CB8AC3E}">
        <p14:creationId xmlns:p14="http://schemas.microsoft.com/office/powerpoint/2010/main" val="10755421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7AD5D-9B47-A38C-4077-A2BEE8E0DE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248554-A682-64B6-1E92-060C86250D59}"/>
              </a:ext>
            </a:extLst>
          </p:cNvPr>
          <p:cNvSpPr>
            <a:spLocks noGrp="1"/>
          </p:cNvSpPr>
          <p:nvPr>
            <p:ph type="title"/>
          </p:nvPr>
        </p:nvSpPr>
        <p:spPr>
          <a:xfrm>
            <a:off x="288036" y="714377"/>
            <a:ext cx="13002768" cy="6322527"/>
          </a:xfrm>
        </p:spPr>
        <p:txBody>
          <a:bodyPr/>
          <a:lstStyle/>
          <a:p>
            <a:br>
              <a:rPr lang="en-US" sz="9600" b="1" u="sng" dirty="0">
                <a:solidFill>
                  <a:srgbClr val="FF0000"/>
                </a:solidFill>
              </a:rPr>
            </a:br>
            <a:r>
              <a:rPr lang="en-US" sz="9600" b="1" dirty="0">
                <a:solidFill>
                  <a:srgbClr val="FF0000"/>
                </a:solidFill>
              </a:rPr>
              <a:t>through Jesus Christ,</a:t>
            </a:r>
            <a:br>
              <a:rPr lang="en-US" sz="9600" b="1" dirty="0">
                <a:solidFill>
                  <a:srgbClr val="FF0000"/>
                </a:solidFill>
              </a:rPr>
            </a:br>
            <a:r>
              <a:rPr lang="en-US" sz="9600" b="1" dirty="0">
                <a:solidFill>
                  <a:srgbClr val="FF0000"/>
                </a:solidFill>
              </a:rPr>
              <a:t> our Lord. </a:t>
            </a:r>
            <a:br>
              <a:rPr lang="en-US" sz="9600" b="1" dirty="0">
                <a:solidFill>
                  <a:srgbClr val="FF0000"/>
                </a:solidFill>
              </a:rPr>
            </a:br>
            <a:r>
              <a:rPr lang="en-US" sz="9600" b="1" dirty="0">
                <a:solidFill>
                  <a:srgbClr val="FF0000"/>
                </a:solidFill>
              </a:rPr>
              <a:t>Amen.</a:t>
            </a:r>
            <a:endParaRPr lang="en-US" sz="7200" b="1" dirty="0">
              <a:solidFill>
                <a:srgbClr val="FF0000"/>
              </a:solidFill>
            </a:endParaRPr>
          </a:p>
        </p:txBody>
      </p:sp>
    </p:spTree>
    <p:extLst>
      <p:ext uri="{BB962C8B-B14F-4D97-AF65-F5344CB8AC3E}">
        <p14:creationId xmlns:p14="http://schemas.microsoft.com/office/powerpoint/2010/main" val="42012840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208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Best 52+ Rose PowerPoint Background on HipWallpaper | Awsome PowerPoint  Backgrounds, Awesome PowerPoint Backgrounds and Tablet PowerPoint Background">
            <a:extLst>
              <a:ext uri="{FF2B5EF4-FFF2-40B4-BE49-F238E27FC236}">
                <a16:creationId xmlns:a16="http://schemas.microsoft.com/office/drawing/2014/main" id="{A8F5D4BE-9A92-4532-BF76-BAE0A40D96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 y="-114300"/>
            <a:ext cx="14058900" cy="92583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A9DD0C9-F1B9-4912-B9FF-3512AC299254}"/>
              </a:ext>
            </a:extLst>
          </p:cNvPr>
          <p:cNvSpPr txBox="1"/>
          <p:nvPr/>
        </p:nvSpPr>
        <p:spPr>
          <a:xfrm>
            <a:off x="6270171" y="1942182"/>
            <a:ext cx="6270171" cy="5016758"/>
          </a:xfrm>
          <a:prstGeom prst="rect">
            <a:avLst/>
          </a:prstGeom>
          <a:noFill/>
        </p:spPr>
        <p:txBody>
          <a:bodyPr wrap="square" rtlCol="0">
            <a:spAutoFit/>
          </a:bodyPr>
          <a:lstStyle/>
          <a:p>
            <a:pPr algn="ctr"/>
            <a:r>
              <a:rPr lang="en-US" sz="8000" b="1" dirty="0">
                <a:solidFill>
                  <a:prstClr val="black"/>
                </a:solidFill>
                <a:latin typeface="Arial" panose="020B0604020202020204" pitchFamily="34" charset="0"/>
                <a:cs typeface="Arial" panose="020B0604020202020204" pitchFamily="34" charset="0"/>
              </a:rPr>
              <a:t>Please Silence Cell Phones At This Time</a:t>
            </a:r>
          </a:p>
        </p:txBody>
      </p:sp>
    </p:spTree>
    <p:extLst>
      <p:ext uri="{BB962C8B-B14F-4D97-AF65-F5344CB8AC3E}">
        <p14:creationId xmlns:p14="http://schemas.microsoft.com/office/powerpoint/2010/main" val="227020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8850" y="1023343"/>
            <a:ext cx="9258300" cy="7063382"/>
          </a:xfrm>
        </p:spPr>
        <p:txBody>
          <a:bodyPr>
            <a:normAutofit/>
          </a:bodyPr>
          <a:lstStyle/>
          <a:p>
            <a:r>
              <a:rPr lang="en-US" sz="12938" b="1" dirty="0"/>
              <a:t>Because He Lives</a:t>
            </a:r>
            <a:br>
              <a:rPr lang="en-US" sz="12938" b="1" dirty="0"/>
            </a:br>
            <a:br>
              <a:rPr lang="en-US" sz="6075" b="1" dirty="0"/>
            </a:br>
            <a:r>
              <a:rPr lang="en-US" sz="6075" b="1" dirty="0"/>
              <a:t>Hymn # 358</a:t>
            </a:r>
          </a:p>
        </p:txBody>
      </p:sp>
    </p:spTree>
    <p:extLst>
      <p:ext uri="{BB962C8B-B14F-4D97-AF65-F5344CB8AC3E}">
        <p14:creationId xmlns:p14="http://schemas.microsoft.com/office/powerpoint/2010/main" val="638399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1023343"/>
            <a:ext cx="12601575" cy="6720482"/>
          </a:xfrm>
        </p:spPr>
        <p:txBody>
          <a:bodyPr>
            <a:normAutofit fontScale="90000"/>
          </a:bodyPr>
          <a:lstStyle/>
          <a:p>
            <a:r>
              <a:rPr lang="en-US" sz="6750" b="1" dirty="0"/>
              <a:t>God sent His Son- </a:t>
            </a:r>
            <a:br>
              <a:rPr lang="en-US" sz="6750" b="1" dirty="0"/>
            </a:br>
            <a:r>
              <a:rPr lang="en-US" sz="6750" b="1" dirty="0"/>
              <a:t>they called Him Jesus</a:t>
            </a:r>
            <a:br>
              <a:rPr lang="en-US" sz="6750" b="1" dirty="0"/>
            </a:br>
            <a:r>
              <a:rPr lang="en-US" sz="6750" b="1" dirty="0"/>
              <a:t>He came to love</a:t>
            </a:r>
            <a:br>
              <a:rPr lang="en-US" sz="6750" b="1" dirty="0"/>
            </a:br>
            <a:r>
              <a:rPr lang="en-US" sz="6750" b="1" dirty="0"/>
              <a:t>heal and forgive</a:t>
            </a:r>
            <a:br>
              <a:rPr lang="en-US" sz="6750" b="1" dirty="0"/>
            </a:br>
            <a:r>
              <a:rPr lang="en-US" sz="6750" b="1" dirty="0"/>
              <a:t>He lived and died to buy my pardon;</a:t>
            </a:r>
            <a:br>
              <a:rPr lang="en-US" sz="6750" b="1" dirty="0"/>
            </a:br>
            <a:r>
              <a:rPr lang="en-US" sz="6750" b="1" dirty="0"/>
              <a:t>An empty grave is there to prove my Savior lives</a:t>
            </a:r>
          </a:p>
        </p:txBody>
      </p:sp>
    </p:spTree>
    <p:extLst>
      <p:ext uri="{BB962C8B-B14F-4D97-AF65-F5344CB8AC3E}">
        <p14:creationId xmlns:p14="http://schemas.microsoft.com/office/powerpoint/2010/main" val="27249423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023343"/>
            <a:ext cx="12773025" cy="6977657"/>
          </a:xfrm>
        </p:spPr>
        <p:txBody>
          <a:bodyPr>
            <a:normAutofit fontScale="90000"/>
          </a:bodyPr>
          <a:lstStyle/>
          <a:p>
            <a:r>
              <a:rPr lang="en-US" sz="6075" b="1" dirty="0"/>
              <a:t>Because He lives</a:t>
            </a:r>
            <a:br>
              <a:rPr lang="en-US" sz="6075" b="1" dirty="0"/>
            </a:br>
            <a:r>
              <a:rPr lang="en-US" sz="6075" b="1" dirty="0"/>
              <a:t>I can face tomorrow</a:t>
            </a:r>
            <a:br>
              <a:rPr lang="en-US" sz="6075" b="1" dirty="0"/>
            </a:br>
            <a:r>
              <a:rPr lang="en-US" sz="6075" b="1" dirty="0"/>
              <a:t>Because He lives</a:t>
            </a:r>
            <a:br>
              <a:rPr lang="en-US" sz="6075" b="1" dirty="0"/>
            </a:br>
            <a:r>
              <a:rPr lang="en-US" sz="6075" b="1" dirty="0"/>
              <a:t>All fear is gone</a:t>
            </a:r>
            <a:br>
              <a:rPr lang="en-US" sz="6075" b="1" dirty="0"/>
            </a:br>
            <a:r>
              <a:rPr lang="en-US" sz="6075" b="1" dirty="0"/>
              <a:t>Because I know</a:t>
            </a:r>
            <a:br>
              <a:rPr lang="en-US" sz="6075" b="1" dirty="0"/>
            </a:br>
            <a:r>
              <a:rPr lang="en-US" sz="6075" b="1" dirty="0"/>
              <a:t>He holds the future</a:t>
            </a:r>
            <a:br>
              <a:rPr lang="en-US" sz="6075" b="1" dirty="0"/>
            </a:br>
            <a:r>
              <a:rPr lang="en-US" sz="6075" b="1" dirty="0"/>
              <a:t>And life is worth the living just because He Lives</a:t>
            </a:r>
          </a:p>
        </p:txBody>
      </p:sp>
    </p:spTree>
    <p:extLst>
      <p:ext uri="{BB962C8B-B14F-4D97-AF65-F5344CB8AC3E}">
        <p14:creationId xmlns:p14="http://schemas.microsoft.com/office/powerpoint/2010/main" val="20177025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1023343"/>
            <a:ext cx="12773025" cy="7149107"/>
          </a:xfrm>
        </p:spPr>
        <p:txBody>
          <a:bodyPr>
            <a:normAutofit fontScale="90000"/>
          </a:bodyPr>
          <a:lstStyle/>
          <a:p>
            <a:r>
              <a:rPr lang="en-US" sz="6075" b="1" dirty="0"/>
              <a:t>How sweet to hold</a:t>
            </a:r>
            <a:br>
              <a:rPr lang="en-US" sz="6075" b="1" dirty="0"/>
            </a:br>
            <a:r>
              <a:rPr lang="en-US" sz="6075" b="1" dirty="0"/>
              <a:t>A new-born baby</a:t>
            </a:r>
            <a:br>
              <a:rPr lang="en-US" sz="6075" b="1" dirty="0"/>
            </a:br>
            <a:r>
              <a:rPr lang="en-US" sz="6075" b="1" dirty="0"/>
              <a:t>and feel the pride</a:t>
            </a:r>
            <a:br>
              <a:rPr lang="en-US" sz="6075" b="1" dirty="0"/>
            </a:br>
            <a:r>
              <a:rPr lang="en-US" sz="6075" b="1" dirty="0"/>
              <a:t>and joy He gives</a:t>
            </a:r>
            <a:br>
              <a:rPr lang="en-US" sz="6075" b="1" dirty="0"/>
            </a:br>
            <a:r>
              <a:rPr lang="en-US" sz="6075" b="1" dirty="0"/>
              <a:t>But greater still</a:t>
            </a:r>
            <a:br>
              <a:rPr lang="en-US" sz="6075" b="1" dirty="0"/>
            </a:br>
            <a:r>
              <a:rPr lang="en-US" sz="6075" b="1" dirty="0"/>
              <a:t>the calm assurance</a:t>
            </a:r>
            <a:br>
              <a:rPr lang="en-US" sz="6075" b="1" dirty="0"/>
            </a:br>
            <a:r>
              <a:rPr lang="en-US" sz="6075" b="1" dirty="0"/>
              <a:t>This child can face uncertain days because He lives</a:t>
            </a:r>
          </a:p>
        </p:txBody>
      </p:sp>
    </p:spTree>
    <p:extLst>
      <p:ext uri="{BB962C8B-B14F-4D97-AF65-F5344CB8AC3E}">
        <p14:creationId xmlns:p14="http://schemas.microsoft.com/office/powerpoint/2010/main" val="37641469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5" y="1023343"/>
            <a:ext cx="13030200" cy="6977657"/>
          </a:xfrm>
        </p:spPr>
        <p:txBody>
          <a:bodyPr>
            <a:normAutofit fontScale="90000"/>
          </a:bodyPr>
          <a:lstStyle/>
          <a:p>
            <a:r>
              <a:rPr lang="en-US" sz="6075" b="1" dirty="0"/>
              <a:t>Because He lives</a:t>
            </a:r>
            <a:br>
              <a:rPr lang="en-US" sz="6075" b="1" dirty="0"/>
            </a:br>
            <a:r>
              <a:rPr lang="en-US" sz="6075" b="1" dirty="0"/>
              <a:t>I can face tomorrow</a:t>
            </a:r>
            <a:br>
              <a:rPr lang="en-US" sz="6075" b="1" dirty="0"/>
            </a:br>
            <a:r>
              <a:rPr lang="en-US" sz="6075" b="1" dirty="0"/>
              <a:t>Because He lives</a:t>
            </a:r>
            <a:br>
              <a:rPr lang="en-US" sz="6075" b="1" dirty="0"/>
            </a:br>
            <a:r>
              <a:rPr lang="en-US" sz="6075" b="1" dirty="0"/>
              <a:t>All fear is gone</a:t>
            </a:r>
            <a:br>
              <a:rPr lang="en-US" sz="6075" b="1" dirty="0"/>
            </a:br>
            <a:r>
              <a:rPr lang="en-US" sz="6075" b="1" dirty="0"/>
              <a:t>Because I know</a:t>
            </a:r>
            <a:br>
              <a:rPr lang="en-US" sz="6075" b="1" dirty="0"/>
            </a:br>
            <a:r>
              <a:rPr lang="en-US" sz="6075" b="1" dirty="0"/>
              <a:t>He holds the future</a:t>
            </a:r>
            <a:br>
              <a:rPr lang="en-US" sz="6075" b="1" dirty="0"/>
            </a:br>
            <a:r>
              <a:rPr lang="en-US" sz="6075" b="1" dirty="0"/>
              <a:t>And life is worth the living just because He Lives</a:t>
            </a:r>
          </a:p>
        </p:txBody>
      </p:sp>
    </p:spTree>
    <p:extLst>
      <p:ext uri="{BB962C8B-B14F-4D97-AF65-F5344CB8AC3E}">
        <p14:creationId xmlns:p14="http://schemas.microsoft.com/office/powerpoint/2010/main" val="40371091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023343"/>
            <a:ext cx="12944475" cy="6977657"/>
          </a:xfrm>
        </p:spPr>
        <p:txBody>
          <a:bodyPr>
            <a:normAutofit/>
          </a:bodyPr>
          <a:lstStyle/>
          <a:p>
            <a:r>
              <a:rPr lang="en-US" sz="6075" b="1" dirty="0"/>
              <a:t>And then one day</a:t>
            </a:r>
            <a:br>
              <a:rPr lang="en-US" sz="6075" b="1" dirty="0"/>
            </a:br>
            <a:r>
              <a:rPr lang="en-US" sz="6075" b="1" dirty="0"/>
              <a:t>I’ll cross the river;</a:t>
            </a:r>
            <a:br>
              <a:rPr lang="en-US" sz="6075" b="1" dirty="0"/>
            </a:br>
            <a:r>
              <a:rPr lang="en-US" sz="6075" b="1" dirty="0"/>
              <a:t>I’ll fight life’s final war with pain</a:t>
            </a:r>
            <a:br>
              <a:rPr lang="en-US" sz="6075" b="1" dirty="0"/>
            </a:br>
            <a:r>
              <a:rPr lang="en-US" sz="6075" b="1" dirty="0"/>
              <a:t>and then as death</a:t>
            </a:r>
            <a:br>
              <a:rPr lang="en-US" sz="6075" b="1" dirty="0"/>
            </a:br>
            <a:r>
              <a:rPr lang="en-US" sz="6075" b="1" dirty="0"/>
              <a:t>gives way to </a:t>
            </a:r>
            <a:r>
              <a:rPr lang="en-US" sz="6075" b="1" dirty="0" err="1"/>
              <a:t>vict’ry</a:t>
            </a:r>
            <a:br>
              <a:rPr lang="en-US" sz="6075" b="1" dirty="0"/>
            </a:br>
            <a:r>
              <a:rPr lang="en-US" sz="6075" b="1" dirty="0"/>
              <a:t>I’ll see the lights of glory and I’ll know He reigns</a:t>
            </a:r>
          </a:p>
        </p:txBody>
      </p:sp>
    </p:spTree>
    <p:extLst>
      <p:ext uri="{BB962C8B-B14F-4D97-AF65-F5344CB8AC3E}">
        <p14:creationId xmlns:p14="http://schemas.microsoft.com/office/powerpoint/2010/main" val="25650806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5" y="1023343"/>
            <a:ext cx="13030200" cy="6977657"/>
          </a:xfrm>
        </p:spPr>
        <p:txBody>
          <a:bodyPr>
            <a:normAutofit fontScale="90000"/>
          </a:bodyPr>
          <a:lstStyle/>
          <a:p>
            <a:r>
              <a:rPr lang="en-US" sz="6075" b="1" dirty="0"/>
              <a:t>Because He lives</a:t>
            </a:r>
            <a:br>
              <a:rPr lang="en-US" sz="6075" b="1" dirty="0"/>
            </a:br>
            <a:r>
              <a:rPr lang="en-US" sz="6075" b="1" dirty="0"/>
              <a:t>I can face tomorrow</a:t>
            </a:r>
            <a:br>
              <a:rPr lang="en-US" sz="6075" b="1" dirty="0"/>
            </a:br>
            <a:r>
              <a:rPr lang="en-US" sz="6075" b="1" dirty="0"/>
              <a:t>Because He lives</a:t>
            </a:r>
            <a:br>
              <a:rPr lang="en-US" sz="6075" b="1" dirty="0"/>
            </a:br>
            <a:r>
              <a:rPr lang="en-US" sz="6075" b="1" dirty="0"/>
              <a:t>All fear is gone</a:t>
            </a:r>
            <a:br>
              <a:rPr lang="en-US" sz="6075" b="1" dirty="0"/>
            </a:br>
            <a:r>
              <a:rPr lang="en-US" sz="6075" b="1" dirty="0"/>
              <a:t>Because I know</a:t>
            </a:r>
            <a:br>
              <a:rPr lang="en-US" sz="6075" b="1" dirty="0"/>
            </a:br>
            <a:r>
              <a:rPr lang="en-US" sz="6075" b="1" dirty="0"/>
              <a:t>He holds the future</a:t>
            </a:r>
            <a:br>
              <a:rPr lang="en-US" sz="6075" b="1" dirty="0"/>
            </a:br>
            <a:r>
              <a:rPr lang="en-US" sz="6075" b="1" dirty="0"/>
              <a:t>And life is worth the living just because He Lives</a:t>
            </a:r>
          </a:p>
        </p:txBody>
      </p:sp>
    </p:spTree>
    <p:extLst>
      <p:ext uri="{BB962C8B-B14F-4D97-AF65-F5344CB8AC3E}">
        <p14:creationId xmlns:p14="http://schemas.microsoft.com/office/powerpoint/2010/main" val="509162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Tree>
    <p:extLst>
      <p:ext uri="{BB962C8B-B14F-4D97-AF65-F5344CB8AC3E}">
        <p14:creationId xmlns:p14="http://schemas.microsoft.com/office/powerpoint/2010/main" val="4037843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0" y="4572000"/>
            <a:ext cx="13716000" cy="3857625"/>
          </a:xfrm>
        </p:spPr>
        <p:txBody>
          <a:bodyPr/>
          <a:lstStyle/>
          <a:p>
            <a:r>
              <a:rPr lang="en-US" sz="9000" u="sng" dirty="0"/>
              <a:t>Teaching Moment</a:t>
            </a:r>
            <a:br>
              <a:rPr lang="en-US" sz="9000" u="sng" dirty="0"/>
            </a:br>
            <a:br>
              <a:rPr lang="en-US" sz="7425" b="1" dirty="0"/>
            </a:br>
            <a:r>
              <a:rPr lang="en-US" sz="7425" b="1" dirty="0"/>
              <a:t>“Prayer: Expositions from Sermon on the Mount”</a:t>
            </a:r>
            <a:br>
              <a:rPr lang="en-US" sz="7425" b="1" dirty="0"/>
            </a:br>
            <a:br>
              <a:rPr lang="en-US" sz="7425" b="1" dirty="0"/>
            </a:br>
            <a:r>
              <a:rPr lang="en-US" sz="7425" b="1" dirty="0"/>
              <a:t>Pastor Dustin </a:t>
            </a:r>
            <a:br>
              <a:rPr lang="en-US" sz="7425" b="1" u="sng" dirty="0"/>
            </a:br>
            <a:br>
              <a:rPr lang="en-US" sz="7425" b="1" u="sng" dirty="0"/>
            </a:br>
            <a:endParaRPr lang="en-US" sz="8100" dirty="0">
              <a:latin typeface="Amasis MT Pro Black" panose="02040A040500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348342" y="847904"/>
            <a:ext cx="13367657" cy="7448193"/>
          </a:xfrm>
          <a:prstGeom prst="rect">
            <a:avLst/>
          </a:prstGeom>
          <a:noFill/>
          <a:ln w="9525">
            <a:noFill/>
            <a:miter lim="800000"/>
            <a:headEnd/>
            <a:tailEnd/>
          </a:ln>
          <a:effectLst/>
        </p:spPr>
        <p:txBody>
          <a:bodyPr wrap="square" anchor="ctr">
            <a:spAutoFit/>
          </a:bodyPr>
          <a:lstStyle/>
          <a:p>
            <a:pPr indent="514350" algn="ctr" defTabSz="1028700" fontAlgn="base">
              <a:spcBef>
                <a:spcPct val="0"/>
              </a:spcBef>
              <a:spcAft>
                <a:spcPct val="0"/>
              </a:spcAft>
              <a:tabLst>
                <a:tab pos="-257175" algn="l"/>
                <a:tab pos="0" algn="l"/>
                <a:tab pos="514350" algn="l"/>
                <a:tab pos="642938" algn="l"/>
              </a:tabLst>
              <a:defRPr/>
            </a:pPr>
            <a:endParaRPr lang="en-US" sz="4950" b="1" dirty="0">
              <a:solidFill>
                <a:prstClr val="black"/>
              </a:solidFill>
              <a:latin typeface="Arial" pitchFamily="34" charset="0"/>
              <a:ea typeface="MS PGothic" pitchFamily="34" charset="-128"/>
              <a:cs typeface="Arial" pitchFamily="34" charset="0"/>
            </a:endParaRPr>
          </a:p>
          <a:p>
            <a:pPr indent="514350" algn="ctr" defTabSz="1028700" fontAlgn="base">
              <a:spcBef>
                <a:spcPct val="0"/>
              </a:spcBef>
              <a:spcAft>
                <a:spcPct val="0"/>
              </a:spcAft>
              <a:tabLst>
                <a:tab pos="-257175" algn="l"/>
                <a:tab pos="0" algn="l"/>
                <a:tab pos="514350" algn="l"/>
                <a:tab pos="642938" algn="l"/>
              </a:tabLst>
              <a:defRPr/>
            </a:pPr>
            <a:r>
              <a:rPr lang="en-US" sz="5400" b="1" u="sng" dirty="0">
                <a:solidFill>
                  <a:prstClr val="black"/>
                </a:solidFill>
                <a:latin typeface="Arial" pitchFamily="34" charset="0"/>
                <a:ea typeface="MS PGothic" pitchFamily="34" charset="-128"/>
                <a:cs typeface="Arial" pitchFamily="34" charset="0"/>
              </a:rPr>
              <a:t>The Lord’s Prayer</a:t>
            </a:r>
          </a:p>
          <a:p>
            <a:pPr algn="ctr" defTabSz="1028700">
              <a:defRPr/>
            </a:pPr>
            <a:r>
              <a:rPr lang="en-US" sz="3200" b="1" dirty="0">
                <a:solidFill>
                  <a:prstClr val="black"/>
                </a:solidFill>
                <a:latin typeface="Arial" pitchFamily="34" charset="0"/>
                <a:ea typeface="MS PGothic" pitchFamily="34" charset="-128"/>
                <a:cs typeface="Arial" pitchFamily="34" charset="0"/>
              </a:rPr>
              <a:t>OUR FATHER, WHO ART IN HEAVEN,</a:t>
            </a:r>
          </a:p>
          <a:p>
            <a:pPr algn="ctr" defTabSz="1028700">
              <a:defRPr/>
            </a:pPr>
            <a:r>
              <a:rPr lang="en-US" sz="3200" b="1" dirty="0">
                <a:solidFill>
                  <a:prstClr val="black"/>
                </a:solidFill>
                <a:latin typeface="Arial" pitchFamily="34" charset="0"/>
                <a:ea typeface="MS PGothic" pitchFamily="34" charset="-128"/>
                <a:cs typeface="Arial" pitchFamily="34" charset="0"/>
              </a:rPr>
              <a:t>HALLOWED BE THY NAME.</a:t>
            </a:r>
          </a:p>
          <a:p>
            <a:pPr algn="ctr" defTabSz="1028700">
              <a:defRPr/>
            </a:pPr>
            <a:r>
              <a:rPr lang="en-US" sz="3200" b="1" dirty="0">
                <a:solidFill>
                  <a:prstClr val="black"/>
                </a:solidFill>
                <a:latin typeface="Arial" pitchFamily="34" charset="0"/>
                <a:ea typeface="MS PGothic" pitchFamily="34" charset="-128"/>
                <a:cs typeface="Arial" pitchFamily="34" charset="0"/>
              </a:rPr>
              <a:t>THY KINGDOM COME, THY WILL BE DONE, </a:t>
            </a:r>
          </a:p>
          <a:p>
            <a:pPr algn="ctr" defTabSz="1028700">
              <a:defRPr/>
            </a:pPr>
            <a:r>
              <a:rPr lang="en-US" sz="3200" b="1" dirty="0">
                <a:solidFill>
                  <a:prstClr val="black"/>
                </a:solidFill>
                <a:latin typeface="Arial" pitchFamily="34" charset="0"/>
                <a:ea typeface="MS PGothic" pitchFamily="34" charset="-128"/>
                <a:cs typeface="Arial" pitchFamily="34" charset="0"/>
              </a:rPr>
              <a:t>ON EARTH AS IT IS IN HEAVEN.</a:t>
            </a:r>
          </a:p>
          <a:p>
            <a:pPr algn="ctr" defTabSz="1028700">
              <a:defRPr/>
            </a:pPr>
            <a:r>
              <a:rPr lang="en-US" sz="3200" b="1" dirty="0">
                <a:solidFill>
                  <a:prstClr val="black"/>
                </a:solidFill>
                <a:latin typeface="Arial" pitchFamily="34" charset="0"/>
                <a:ea typeface="MS PGothic" pitchFamily="34" charset="-128"/>
                <a:cs typeface="Arial" pitchFamily="34" charset="0"/>
              </a:rPr>
              <a:t>GIVE US THIS DAY OUR DAILY BREAD,</a:t>
            </a:r>
          </a:p>
          <a:p>
            <a:pPr algn="ctr" defTabSz="1028700">
              <a:defRPr/>
            </a:pPr>
            <a:r>
              <a:rPr lang="en-US" sz="3200" b="1" dirty="0">
                <a:solidFill>
                  <a:prstClr val="black"/>
                </a:solidFill>
                <a:latin typeface="Arial" pitchFamily="34" charset="0"/>
                <a:ea typeface="MS PGothic" pitchFamily="34" charset="-128"/>
                <a:cs typeface="Arial" pitchFamily="34" charset="0"/>
              </a:rPr>
              <a:t>AND FORGIVE US OUR DEBTS AS WE FORGIVE OUR DEBTORS;</a:t>
            </a:r>
          </a:p>
          <a:p>
            <a:pPr algn="ctr" defTabSz="1028700">
              <a:defRPr/>
            </a:pPr>
            <a:r>
              <a:rPr lang="en-US" sz="3200" b="1" dirty="0">
                <a:solidFill>
                  <a:prstClr val="black"/>
                </a:solidFill>
                <a:latin typeface="Arial" pitchFamily="34" charset="0"/>
                <a:ea typeface="MS PGothic" pitchFamily="34" charset="-128"/>
                <a:cs typeface="Arial" pitchFamily="34" charset="0"/>
              </a:rPr>
              <a:t>AND LEAD US NOT INTO TEMPTATION </a:t>
            </a:r>
          </a:p>
          <a:p>
            <a:pPr algn="ctr" defTabSz="1028700">
              <a:defRPr/>
            </a:pPr>
            <a:r>
              <a:rPr lang="en-US" sz="3200" b="1" dirty="0">
                <a:solidFill>
                  <a:prstClr val="black"/>
                </a:solidFill>
                <a:latin typeface="Arial" pitchFamily="34" charset="0"/>
                <a:ea typeface="MS PGothic" pitchFamily="34" charset="-128"/>
                <a:cs typeface="Arial" pitchFamily="34" charset="0"/>
              </a:rPr>
              <a:t>BUT DELIVER US FROM EVIL.</a:t>
            </a:r>
          </a:p>
          <a:p>
            <a:pPr algn="ctr" defTabSz="1028700">
              <a:defRPr/>
            </a:pPr>
            <a:r>
              <a:rPr lang="en-US" sz="3200" b="1" dirty="0">
                <a:solidFill>
                  <a:prstClr val="black"/>
                </a:solidFill>
                <a:latin typeface="Arial" pitchFamily="34" charset="0"/>
                <a:ea typeface="MS PGothic" pitchFamily="34" charset="-128"/>
                <a:cs typeface="Arial" pitchFamily="34" charset="0"/>
              </a:rPr>
              <a:t>FOR THINE IS THE KINGDOM,</a:t>
            </a:r>
          </a:p>
          <a:p>
            <a:pPr algn="ctr" defTabSz="1028700">
              <a:defRPr/>
            </a:pPr>
            <a:r>
              <a:rPr lang="en-US" sz="3200" b="1" dirty="0">
                <a:solidFill>
                  <a:prstClr val="black"/>
                </a:solidFill>
                <a:latin typeface="Arial" pitchFamily="34" charset="0"/>
                <a:ea typeface="MS PGothic" pitchFamily="34" charset="-128"/>
                <a:cs typeface="Arial" pitchFamily="34" charset="0"/>
              </a:rPr>
              <a:t>AND THE POWER, AND THE GLORY FOREVER</a:t>
            </a:r>
          </a:p>
          <a:p>
            <a:pPr algn="ctr" defTabSz="1028700">
              <a:defRPr/>
            </a:pPr>
            <a:r>
              <a:rPr lang="en-US" sz="3200" b="1" dirty="0">
                <a:solidFill>
                  <a:prstClr val="black"/>
                </a:solidFill>
                <a:latin typeface="Arial" pitchFamily="34" charset="0"/>
                <a:ea typeface="MS PGothic" pitchFamily="34" charset="-128"/>
                <a:cs typeface="Arial" pitchFamily="34" charset="0"/>
              </a:rPr>
              <a:t>AMEN</a:t>
            </a:r>
          </a:p>
          <a:p>
            <a:pPr algn="ctr" defTabSz="1028700">
              <a:defRPr/>
            </a:pPr>
            <a:endParaRPr lang="en-US" sz="2250" b="1" dirty="0">
              <a:solidFill>
                <a:prstClr val="black"/>
              </a:solidFill>
              <a:latin typeface="Arial" pitchFamily="34" charset="0"/>
              <a:ea typeface="MS PGothic" pitchFamily="34" charset="-128"/>
              <a:cs typeface="Arial" pitchFamily="34" charset="0"/>
            </a:endParaRPr>
          </a:p>
        </p:txBody>
      </p:sp>
    </p:spTree>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1371600" y="748119"/>
            <a:ext cx="10972800" cy="7777758"/>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4AF6B-2069-4FFE-8901-13114895BB0D}"/>
              </a:ext>
            </a:extLst>
          </p:cNvPr>
          <p:cNvSpPr>
            <a:spLocks noGrp="1"/>
          </p:cNvSpPr>
          <p:nvPr>
            <p:ph type="title"/>
          </p:nvPr>
        </p:nvSpPr>
        <p:spPr>
          <a:xfrm>
            <a:off x="1654629" y="1327517"/>
            <a:ext cx="10363200" cy="6336026"/>
          </a:xfrm>
        </p:spPr>
        <p:txBody>
          <a:bodyPr/>
          <a:lstStyle/>
          <a:p>
            <a:r>
              <a:rPr lang="en-US" sz="13800" b="1" dirty="0">
                <a:latin typeface="Bernard MT Condensed" panose="02050806060905020404" pitchFamily="18" charset="0"/>
              </a:rPr>
              <a:t>OFFERTORY</a:t>
            </a:r>
          </a:p>
        </p:txBody>
      </p:sp>
    </p:spTree>
    <p:extLst>
      <p:ext uri="{BB962C8B-B14F-4D97-AF65-F5344CB8AC3E}">
        <p14:creationId xmlns:p14="http://schemas.microsoft.com/office/powerpoint/2010/main" val="7872950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982980" y="1328322"/>
            <a:ext cx="11795760" cy="6379576"/>
          </a:xfrm>
        </p:spPr>
        <p:txBody>
          <a:bodyPr/>
          <a:lstStyle/>
          <a:p>
            <a:r>
              <a:rPr lang="en-US" sz="6000" b="1" dirty="0"/>
              <a:t>Offsite contributions can be made via Tithely.com</a:t>
            </a:r>
            <a:br>
              <a:rPr lang="en-US" sz="6000" b="1" dirty="0"/>
            </a:br>
            <a:r>
              <a:rPr lang="en-US" sz="6000" b="1" dirty="0"/>
              <a:t>the instructions are on our website </a:t>
            </a:r>
            <a:r>
              <a:rPr lang="en-US" sz="4400" dirty="0"/>
              <a:t>bayshoregardenscommunitychurch.com</a:t>
            </a:r>
            <a:br>
              <a:rPr lang="en-US" sz="5400" dirty="0"/>
            </a:br>
            <a:r>
              <a:rPr lang="en-US" sz="5400" dirty="0"/>
              <a:t>or </a:t>
            </a:r>
            <a:br>
              <a:rPr lang="en-US" sz="5400" dirty="0"/>
            </a:br>
            <a:r>
              <a:rPr lang="en-US" sz="5400" b="1" dirty="0"/>
              <a:t>checks can be mailed to</a:t>
            </a:r>
            <a:br>
              <a:rPr lang="en-US" sz="5400" b="1" dirty="0"/>
            </a:br>
            <a:r>
              <a:rPr lang="en-US" sz="5400" b="1" dirty="0"/>
              <a:t>6228 26</a:t>
            </a:r>
            <a:r>
              <a:rPr lang="en-US" sz="5400" b="1" baseline="30000" dirty="0"/>
              <a:t>th</a:t>
            </a:r>
            <a:r>
              <a:rPr lang="en-US" sz="5400" b="1" dirty="0"/>
              <a:t> street west</a:t>
            </a:r>
            <a:br>
              <a:rPr lang="en-US" sz="5400" b="1" dirty="0"/>
            </a:br>
            <a:r>
              <a:rPr lang="en-US" sz="5400" b="1" dirty="0"/>
              <a:t>Bradenton FL 34207</a:t>
            </a:r>
          </a:p>
        </p:txBody>
      </p:sp>
    </p:spTree>
    <p:extLst>
      <p:ext uri="{BB962C8B-B14F-4D97-AF65-F5344CB8AC3E}">
        <p14:creationId xmlns:p14="http://schemas.microsoft.com/office/powerpoint/2010/main" val="39800012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extLst>
              <a:ext uri="{837473B0-CC2E-450A-ABE3-18F120FF3D39}">
                <a1611:picAttrSrcUrl xmlns:a1611="http://schemas.microsoft.com/office/drawing/2016/11/main" r:id="rId3"/>
              </a:ext>
            </a:extLst>
          </a:blip>
          <a:srcRect/>
          <a:stretch>
            <a:fillRect/>
          </a:stretch>
        </a:blipFill>
        <a:effectLst/>
      </p:bgPr>
    </p:bg>
    <p:spTree>
      <p:nvGrpSpPr>
        <p:cNvPr id="1" name="">
          <a:extLst>
            <a:ext uri="{FF2B5EF4-FFF2-40B4-BE49-F238E27FC236}">
              <a16:creationId xmlns:a16="http://schemas.microsoft.com/office/drawing/2014/main" id="{D95AE3BC-42CA-19DC-CF90-517F82BADC53}"/>
            </a:ext>
          </a:extLst>
        </p:cNvPr>
        <p:cNvGrpSpPr/>
        <p:nvPr/>
      </p:nvGrpSpPr>
      <p:grpSpPr>
        <a:xfrm>
          <a:off x="0" y="0"/>
          <a:ext cx="0" cy="0"/>
          <a:chOff x="0" y="0"/>
          <a:chExt cx="0" cy="0"/>
        </a:xfrm>
      </p:grpSpPr>
      <p:sp>
        <p:nvSpPr>
          <p:cNvPr id="103426" name="Title 1">
            <a:extLst>
              <a:ext uri="{FF2B5EF4-FFF2-40B4-BE49-F238E27FC236}">
                <a16:creationId xmlns:a16="http://schemas.microsoft.com/office/drawing/2014/main" id="{AC5CD6E5-13D1-C28E-AF15-F78FBA3C9106}"/>
              </a:ext>
            </a:extLst>
          </p:cNvPr>
          <p:cNvSpPr>
            <a:spLocks noGrp="1"/>
          </p:cNvSpPr>
          <p:nvPr>
            <p:ph type="title"/>
          </p:nvPr>
        </p:nvSpPr>
        <p:spPr>
          <a:xfrm>
            <a:off x="982980" y="1328322"/>
            <a:ext cx="11795760" cy="6379576"/>
          </a:xfrm>
        </p:spPr>
        <p:txBody>
          <a:bodyPr/>
          <a:lstStyle/>
          <a:p>
            <a:r>
              <a:rPr lang="en-US" sz="8000" b="1" dirty="0"/>
              <a:t>Offering Song:</a:t>
            </a:r>
            <a:br>
              <a:rPr lang="en-US" sz="8000" b="1" dirty="0"/>
            </a:br>
            <a:br>
              <a:rPr lang="en-US" sz="8000" b="1" dirty="0"/>
            </a:br>
            <a:r>
              <a:rPr lang="en-US" sz="13800" b="1" dirty="0"/>
              <a:t>“Where He Leads Me” </a:t>
            </a:r>
            <a:br>
              <a:rPr lang="en-US" sz="8000" b="1" dirty="0"/>
            </a:br>
            <a:r>
              <a:rPr lang="en-US" sz="8000" b="1" dirty="0"/>
              <a:t>arrangement by</a:t>
            </a:r>
            <a:br>
              <a:rPr lang="en-US" sz="8000" b="1" dirty="0"/>
            </a:br>
            <a:r>
              <a:rPr lang="en-US" sz="8000" b="1" dirty="0"/>
              <a:t> Ken Gallo</a:t>
            </a:r>
            <a:endParaRPr lang="en-US" sz="7200" b="1" dirty="0"/>
          </a:p>
        </p:txBody>
      </p:sp>
    </p:spTree>
    <p:extLst>
      <p:ext uri="{BB962C8B-B14F-4D97-AF65-F5344CB8AC3E}">
        <p14:creationId xmlns:p14="http://schemas.microsoft.com/office/powerpoint/2010/main" val="14210381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772072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0898" name="Title 1"/>
          <p:cNvSpPr>
            <a:spLocks noGrp="1"/>
          </p:cNvSpPr>
          <p:nvPr>
            <p:ph type="title"/>
          </p:nvPr>
        </p:nvSpPr>
        <p:spPr>
          <a:xfrm>
            <a:off x="1371600" y="366184"/>
            <a:ext cx="5994400" cy="4104216"/>
          </a:xfrm>
        </p:spPr>
        <p:txBody>
          <a:bodyPr/>
          <a:lstStyle/>
          <a:p>
            <a:r>
              <a:rPr lang="en-US" sz="8800">
                <a:solidFill>
                  <a:schemeClr val="bg1"/>
                </a:solidFill>
              </a:rPr>
              <a:t>Holy</a:t>
            </a:r>
            <a:br>
              <a:rPr lang="en-US" sz="8800">
                <a:solidFill>
                  <a:schemeClr val="bg1"/>
                </a:solidFill>
              </a:rPr>
            </a:br>
            <a:r>
              <a:rPr lang="en-US" sz="8800">
                <a:solidFill>
                  <a:schemeClr val="bg1"/>
                </a:solidFill>
              </a:rPr>
              <a:t>Communion</a:t>
            </a:r>
          </a:p>
        </p:txBody>
      </p:sp>
    </p:spTree>
    <p:extLst>
      <p:ext uri="{BB962C8B-B14F-4D97-AF65-F5344CB8AC3E}">
        <p14:creationId xmlns:p14="http://schemas.microsoft.com/office/powerpoint/2010/main" val="38249514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269816"/>
          </a:xfrm>
        </p:spPr>
        <p:txBody>
          <a:bodyPr/>
          <a:lstStyle/>
          <a:p>
            <a:r>
              <a:rPr lang="en-US" sz="8800" b="1" dirty="0">
                <a:latin typeface="Arial Black" pitchFamily="34" charset="0"/>
              </a:rPr>
              <a:t>WHEN WE ALL</a:t>
            </a:r>
            <a:br>
              <a:rPr lang="en-US" sz="8800" b="1" dirty="0">
                <a:latin typeface="Arial Black" pitchFamily="34" charset="0"/>
              </a:rPr>
            </a:br>
            <a:r>
              <a:rPr lang="en-US" sz="8800" b="1" dirty="0">
                <a:latin typeface="Arial Black" pitchFamily="34" charset="0"/>
              </a:rPr>
              <a:t>GET TO HEAVEN</a:t>
            </a:r>
            <a:br>
              <a:rPr lang="en-US" b="1" dirty="0">
                <a:latin typeface="Arial Black" pitchFamily="34" charset="0"/>
              </a:rPr>
            </a:br>
            <a:br>
              <a:rPr lang="en-US" b="1" dirty="0">
                <a:latin typeface="Arial Black" pitchFamily="34" charset="0"/>
              </a:rPr>
            </a:br>
            <a:r>
              <a:rPr lang="en-US" b="1" dirty="0">
                <a:latin typeface="Arial Black" pitchFamily="34" charset="0"/>
              </a:rPr>
              <a:t>HYMN # 772</a:t>
            </a:r>
          </a:p>
        </p:txBody>
      </p:sp>
    </p:spTree>
    <p:extLst>
      <p:ext uri="{BB962C8B-B14F-4D97-AF65-F5344CB8AC3E}">
        <p14:creationId xmlns:p14="http://schemas.microsoft.com/office/powerpoint/2010/main" val="42096587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66184"/>
            <a:ext cx="11582400" cy="8371416"/>
          </a:xfrm>
        </p:spPr>
        <p:txBody>
          <a:bodyPr>
            <a:noAutofit/>
          </a:bodyPr>
          <a:lstStyle/>
          <a:p>
            <a:r>
              <a:rPr lang="en-US" sz="6600" b="1" dirty="0">
                <a:latin typeface="Arial Black" pitchFamily="34" charset="0"/>
              </a:rPr>
              <a:t>Sing the wondrous love of Jesus,</a:t>
            </a:r>
            <a:br>
              <a:rPr lang="en-US" sz="6600" b="1" dirty="0">
                <a:latin typeface="Arial Black" pitchFamily="34" charset="0"/>
              </a:rPr>
            </a:br>
            <a:r>
              <a:rPr lang="en-US" sz="6600" b="1" dirty="0">
                <a:latin typeface="Arial Black" pitchFamily="34" charset="0"/>
              </a:rPr>
              <a:t>Sing His mercy and His grace;</a:t>
            </a:r>
            <a:br>
              <a:rPr lang="en-US" sz="6600" b="1" dirty="0">
                <a:latin typeface="Arial Black" pitchFamily="34" charset="0"/>
              </a:rPr>
            </a:br>
            <a:r>
              <a:rPr lang="en-US" sz="6600" b="1" dirty="0">
                <a:latin typeface="Arial Black" pitchFamily="34" charset="0"/>
              </a:rPr>
              <a:t>In the mansions bright and blessed</a:t>
            </a:r>
            <a:br>
              <a:rPr lang="en-US" sz="6600" b="1" dirty="0">
                <a:latin typeface="Arial Black" pitchFamily="34" charset="0"/>
              </a:rPr>
            </a:br>
            <a:r>
              <a:rPr lang="en-US" sz="6600" b="1" dirty="0">
                <a:latin typeface="Arial Black" pitchFamily="34" charset="0"/>
              </a:rPr>
              <a:t>He’ll prepare for us a place.</a:t>
            </a:r>
          </a:p>
        </p:txBody>
      </p:sp>
    </p:spTree>
    <p:extLst>
      <p:ext uri="{BB962C8B-B14F-4D97-AF65-F5344CB8AC3E}">
        <p14:creationId xmlns:p14="http://schemas.microsoft.com/office/powerpoint/2010/main" val="40383909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66184"/>
            <a:ext cx="11582400" cy="8371416"/>
          </a:xfrm>
        </p:spPr>
        <p:txBody>
          <a:bodyPr>
            <a:normAutofit fontScale="90000"/>
          </a:bodyPr>
          <a:lstStyle/>
          <a:p>
            <a:r>
              <a:rPr lang="en-US" sz="7200" b="1" dirty="0">
                <a:latin typeface="Arial Black" pitchFamily="34" charset="0"/>
              </a:rPr>
              <a:t>When we all, get to heaven,</a:t>
            </a:r>
            <a:br>
              <a:rPr lang="en-US" sz="7200" b="1" dirty="0">
                <a:latin typeface="Arial Black" pitchFamily="34" charset="0"/>
              </a:rPr>
            </a:br>
            <a:r>
              <a:rPr lang="en-US" sz="7200" b="1" dirty="0">
                <a:latin typeface="Arial Black" pitchFamily="34" charset="0"/>
              </a:rPr>
              <a:t>What a day of rejoicing that will be!</a:t>
            </a:r>
            <a:br>
              <a:rPr lang="en-US" sz="7200" b="1" dirty="0">
                <a:latin typeface="Arial Black" pitchFamily="34" charset="0"/>
              </a:rPr>
            </a:br>
            <a:r>
              <a:rPr lang="en-US" sz="7200" b="1" dirty="0">
                <a:latin typeface="Arial Black" pitchFamily="34" charset="0"/>
              </a:rPr>
              <a:t>When we all, see Jesus,</a:t>
            </a:r>
            <a:br>
              <a:rPr lang="en-US" sz="7200" b="1" dirty="0">
                <a:latin typeface="Arial Black" pitchFamily="34" charset="0"/>
              </a:rPr>
            </a:br>
            <a:r>
              <a:rPr lang="en-US" sz="7200" b="1" dirty="0">
                <a:latin typeface="Arial Black" pitchFamily="34" charset="0"/>
              </a:rPr>
              <a:t>We’ll sing and shout the victory!</a:t>
            </a:r>
            <a:br>
              <a:rPr lang="en-US" sz="7200" b="1" dirty="0">
                <a:latin typeface="Arial Black" pitchFamily="34" charset="0"/>
              </a:rPr>
            </a:br>
            <a:endParaRPr lang="en-US" sz="7200" b="1" dirty="0">
              <a:latin typeface="Arial Black" pitchFamily="34" charset="0"/>
            </a:endParaRPr>
          </a:p>
        </p:txBody>
      </p:sp>
    </p:spTree>
    <p:extLst>
      <p:ext uri="{BB962C8B-B14F-4D97-AF65-F5344CB8AC3E}">
        <p14:creationId xmlns:p14="http://schemas.microsoft.com/office/powerpoint/2010/main" val="17687069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66184"/>
            <a:ext cx="11582400" cy="8473016"/>
          </a:xfrm>
        </p:spPr>
        <p:txBody>
          <a:bodyPr>
            <a:normAutofit fontScale="90000"/>
          </a:bodyPr>
          <a:lstStyle/>
          <a:p>
            <a:r>
              <a:rPr lang="en-US" sz="7200" b="1" dirty="0">
                <a:latin typeface="Arial Black" pitchFamily="34" charset="0"/>
              </a:rPr>
              <a:t>While we walk the pilgrim pathway</a:t>
            </a:r>
            <a:br>
              <a:rPr lang="en-US" sz="7200" b="1" dirty="0">
                <a:latin typeface="Arial Black" pitchFamily="34" charset="0"/>
              </a:rPr>
            </a:br>
            <a:r>
              <a:rPr lang="en-US" sz="7200" b="1" dirty="0">
                <a:latin typeface="Arial Black" pitchFamily="34" charset="0"/>
              </a:rPr>
              <a:t>Clouds will overspread the sky;</a:t>
            </a:r>
            <a:br>
              <a:rPr lang="en-US" sz="7200" b="1" dirty="0">
                <a:latin typeface="Arial Black" pitchFamily="34" charset="0"/>
              </a:rPr>
            </a:br>
            <a:r>
              <a:rPr lang="en-US" sz="7200" b="1" dirty="0">
                <a:latin typeface="Arial Black" pitchFamily="34" charset="0"/>
              </a:rPr>
              <a:t>But when </a:t>
            </a:r>
            <a:r>
              <a:rPr lang="en-US" sz="7200" b="1" dirty="0" err="1">
                <a:latin typeface="Arial Black" pitchFamily="34" charset="0"/>
              </a:rPr>
              <a:t>trav’ling</a:t>
            </a:r>
            <a:r>
              <a:rPr lang="en-US" sz="7200" b="1" dirty="0">
                <a:latin typeface="Arial Black" pitchFamily="34" charset="0"/>
              </a:rPr>
              <a:t> days are over,</a:t>
            </a:r>
            <a:br>
              <a:rPr lang="en-US" sz="7200" b="1" dirty="0">
                <a:latin typeface="Arial Black" pitchFamily="34" charset="0"/>
              </a:rPr>
            </a:br>
            <a:r>
              <a:rPr lang="en-US" sz="7200" b="1" dirty="0">
                <a:latin typeface="Arial Black" pitchFamily="34" charset="0"/>
              </a:rPr>
              <a:t>Not a shadow not a sigh.</a:t>
            </a:r>
            <a:br>
              <a:rPr lang="en-US" sz="7200" b="1" dirty="0">
                <a:latin typeface="Arial Black" pitchFamily="34" charset="0"/>
              </a:rPr>
            </a:br>
            <a:endParaRPr lang="en-US" sz="7200" b="1" dirty="0">
              <a:latin typeface="Arial Black" pitchFamily="34" charset="0"/>
            </a:endParaRPr>
          </a:p>
        </p:txBody>
      </p:sp>
    </p:spTree>
    <p:extLst>
      <p:ext uri="{BB962C8B-B14F-4D97-AF65-F5344CB8AC3E}">
        <p14:creationId xmlns:p14="http://schemas.microsoft.com/office/powerpoint/2010/main" val="13188620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66184"/>
            <a:ext cx="11582400" cy="8371416"/>
          </a:xfrm>
        </p:spPr>
        <p:txBody>
          <a:bodyPr>
            <a:normAutofit fontScale="90000"/>
          </a:bodyPr>
          <a:lstStyle/>
          <a:p>
            <a:r>
              <a:rPr lang="en-US" sz="7200" b="1" dirty="0">
                <a:latin typeface="Arial Black" pitchFamily="34" charset="0"/>
              </a:rPr>
              <a:t>When we all, get to heaven,</a:t>
            </a:r>
            <a:br>
              <a:rPr lang="en-US" sz="7200" b="1" dirty="0">
                <a:latin typeface="Arial Black" pitchFamily="34" charset="0"/>
              </a:rPr>
            </a:br>
            <a:r>
              <a:rPr lang="en-US" sz="7200" b="1" dirty="0">
                <a:latin typeface="Arial Black" pitchFamily="34" charset="0"/>
              </a:rPr>
              <a:t>What a day of rejoicing that will be!</a:t>
            </a:r>
            <a:br>
              <a:rPr lang="en-US" sz="7200" b="1" dirty="0">
                <a:latin typeface="Arial Black" pitchFamily="34" charset="0"/>
              </a:rPr>
            </a:br>
            <a:r>
              <a:rPr lang="en-US" sz="7200" b="1" dirty="0">
                <a:latin typeface="Arial Black" pitchFamily="34" charset="0"/>
              </a:rPr>
              <a:t>When we all, see Jesus,</a:t>
            </a:r>
            <a:br>
              <a:rPr lang="en-US" sz="7200" b="1" dirty="0">
                <a:latin typeface="Arial Black" pitchFamily="34" charset="0"/>
              </a:rPr>
            </a:br>
            <a:r>
              <a:rPr lang="en-US" sz="7200" b="1" dirty="0">
                <a:latin typeface="Arial Black" pitchFamily="34" charset="0"/>
              </a:rPr>
              <a:t>We’ll sing and shout the victory!</a:t>
            </a:r>
            <a:br>
              <a:rPr lang="en-US" sz="7200" b="1" dirty="0">
                <a:latin typeface="Arial Black" pitchFamily="34" charset="0"/>
              </a:rPr>
            </a:br>
            <a:endParaRPr lang="en-US" sz="7200" b="1" dirty="0">
              <a:latin typeface="Arial Black" pitchFamily="34" charset="0"/>
            </a:endParaRPr>
          </a:p>
        </p:txBody>
      </p:sp>
    </p:spTree>
    <p:extLst>
      <p:ext uri="{BB962C8B-B14F-4D97-AF65-F5344CB8AC3E}">
        <p14:creationId xmlns:p14="http://schemas.microsoft.com/office/powerpoint/2010/main" val="1532388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ABAED-EDF3-6C72-D35B-66A76109B817}"/>
              </a:ext>
            </a:extLst>
          </p:cNvPr>
          <p:cNvSpPr>
            <a:spLocks noGrp="1"/>
          </p:cNvSpPr>
          <p:nvPr>
            <p:ph type="title"/>
          </p:nvPr>
        </p:nvSpPr>
        <p:spPr>
          <a:xfrm>
            <a:off x="942975" y="486836"/>
            <a:ext cx="11830050" cy="7873393"/>
          </a:xfrm>
        </p:spPr>
        <p:txBody>
          <a:bodyPr>
            <a:normAutofit/>
          </a:bodyPr>
          <a:lstStyle/>
          <a:p>
            <a:pPr algn="ctr"/>
            <a:r>
              <a:rPr lang="en-US" sz="13800" dirty="0">
                <a:latin typeface="Amasis MT Pro Black" panose="02040A04050005020304" pitchFamily="18" charset="0"/>
              </a:rPr>
              <a:t>SCOUT</a:t>
            </a:r>
            <a:br>
              <a:rPr lang="en-US" sz="13800" dirty="0">
                <a:latin typeface="Amasis MT Pro Black" panose="02040A04050005020304" pitchFamily="18" charset="0"/>
              </a:rPr>
            </a:br>
            <a:r>
              <a:rPr lang="en-US" sz="13800" dirty="0">
                <a:latin typeface="Amasis MT Pro Black" panose="02040A04050005020304" pitchFamily="18" charset="0"/>
              </a:rPr>
              <a:t>SUNDAY</a:t>
            </a:r>
          </a:p>
        </p:txBody>
      </p:sp>
    </p:spTree>
    <p:extLst>
      <p:ext uri="{BB962C8B-B14F-4D97-AF65-F5344CB8AC3E}">
        <p14:creationId xmlns:p14="http://schemas.microsoft.com/office/powerpoint/2010/main" val="25063214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66184"/>
            <a:ext cx="11582400" cy="8371416"/>
          </a:xfrm>
        </p:spPr>
        <p:txBody>
          <a:bodyPr>
            <a:normAutofit fontScale="90000"/>
          </a:bodyPr>
          <a:lstStyle/>
          <a:p>
            <a:r>
              <a:rPr lang="en-US" sz="7200" dirty="0">
                <a:latin typeface="Arial Black" pitchFamily="34" charset="0"/>
              </a:rPr>
              <a:t>Let us then be true and faithful,</a:t>
            </a:r>
            <a:br>
              <a:rPr lang="en-US" sz="7200" dirty="0">
                <a:latin typeface="Arial Black" pitchFamily="34" charset="0"/>
              </a:rPr>
            </a:br>
            <a:r>
              <a:rPr lang="en-US" sz="7200" dirty="0">
                <a:latin typeface="Arial Black" pitchFamily="34" charset="0"/>
              </a:rPr>
              <a:t>Trusting, serving every day;</a:t>
            </a:r>
            <a:br>
              <a:rPr lang="en-US" sz="7200" dirty="0">
                <a:latin typeface="Arial Black" pitchFamily="34" charset="0"/>
              </a:rPr>
            </a:br>
            <a:r>
              <a:rPr lang="en-US" sz="7200" dirty="0">
                <a:latin typeface="Arial Black" pitchFamily="34" charset="0"/>
              </a:rPr>
              <a:t>Just one glimpse of Him in glory</a:t>
            </a:r>
            <a:br>
              <a:rPr lang="en-US" sz="7200" dirty="0">
                <a:latin typeface="Arial Black" pitchFamily="34" charset="0"/>
              </a:rPr>
            </a:br>
            <a:r>
              <a:rPr lang="en-US" sz="7200" dirty="0">
                <a:latin typeface="Arial Black" pitchFamily="34" charset="0"/>
              </a:rPr>
              <a:t>Will the toils of life repay.</a:t>
            </a:r>
          </a:p>
        </p:txBody>
      </p:sp>
    </p:spTree>
    <p:extLst>
      <p:ext uri="{BB962C8B-B14F-4D97-AF65-F5344CB8AC3E}">
        <p14:creationId xmlns:p14="http://schemas.microsoft.com/office/powerpoint/2010/main" val="39162395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66184"/>
            <a:ext cx="11582400" cy="8371416"/>
          </a:xfrm>
        </p:spPr>
        <p:txBody>
          <a:bodyPr>
            <a:normAutofit fontScale="90000"/>
          </a:bodyPr>
          <a:lstStyle/>
          <a:p>
            <a:r>
              <a:rPr lang="en-US" sz="7200" b="1" dirty="0">
                <a:latin typeface="Arial Black" pitchFamily="34" charset="0"/>
              </a:rPr>
              <a:t>When we all, get to heaven,</a:t>
            </a:r>
            <a:br>
              <a:rPr lang="en-US" sz="7200" b="1" dirty="0">
                <a:latin typeface="Arial Black" pitchFamily="34" charset="0"/>
              </a:rPr>
            </a:br>
            <a:r>
              <a:rPr lang="en-US" sz="7200" b="1" dirty="0">
                <a:latin typeface="Arial Black" pitchFamily="34" charset="0"/>
              </a:rPr>
              <a:t>What a day of rejoicing that will be!</a:t>
            </a:r>
            <a:br>
              <a:rPr lang="en-US" sz="7200" b="1" dirty="0">
                <a:latin typeface="Arial Black" pitchFamily="34" charset="0"/>
              </a:rPr>
            </a:br>
            <a:r>
              <a:rPr lang="en-US" sz="7200" b="1" dirty="0">
                <a:latin typeface="Arial Black" pitchFamily="34" charset="0"/>
              </a:rPr>
              <a:t>When we all, see Jesus,</a:t>
            </a:r>
            <a:br>
              <a:rPr lang="en-US" sz="7200" b="1" dirty="0">
                <a:latin typeface="Arial Black" pitchFamily="34" charset="0"/>
              </a:rPr>
            </a:br>
            <a:r>
              <a:rPr lang="en-US" sz="7200" b="1" dirty="0">
                <a:latin typeface="Arial Black" pitchFamily="34" charset="0"/>
              </a:rPr>
              <a:t>We’ll sing and shout the victory!</a:t>
            </a:r>
            <a:br>
              <a:rPr lang="en-US" sz="7200" b="1" dirty="0">
                <a:latin typeface="Arial Black" pitchFamily="34" charset="0"/>
              </a:rPr>
            </a:br>
            <a:endParaRPr lang="en-US" sz="7200" b="1" dirty="0">
              <a:latin typeface="Arial Black" pitchFamily="34" charset="0"/>
            </a:endParaRPr>
          </a:p>
        </p:txBody>
      </p:sp>
    </p:spTree>
    <p:extLst>
      <p:ext uri="{BB962C8B-B14F-4D97-AF65-F5344CB8AC3E}">
        <p14:creationId xmlns:p14="http://schemas.microsoft.com/office/powerpoint/2010/main" val="41808012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66184"/>
            <a:ext cx="11582400" cy="8371416"/>
          </a:xfrm>
        </p:spPr>
        <p:txBody>
          <a:bodyPr/>
          <a:lstStyle/>
          <a:p>
            <a:r>
              <a:rPr lang="en-US" b="1" dirty="0">
                <a:latin typeface="Arial Black" pitchFamily="34" charset="0"/>
              </a:rPr>
              <a:t>Onward to the prize before us!</a:t>
            </a:r>
            <a:br>
              <a:rPr lang="en-US" b="1" dirty="0">
                <a:latin typeface="Arial Black" pitchFamily="34" charset="0"/>
              </a:rPr>
            </a:br>
            <a:r>
              <a:rPr lang="en-US" b="1" dirty="0">
                <a:latin typeface="Arial Black" pitchFamily="34" charset="0"/>
              </a:rPr>
              <a:t>Soon His beauty we’ll behold;</a:t>
            </a:r>
            <a:br>
              <a:rPr lang="en-US" b="1" dirty="0">
                <a:latin typeface="Arial Black" pitchFamily="34" charset="0"/>
              </a:rPr>
            </a:br>
            <a:r>
              <a:rPr lang="en-US" b="1" dirty="0">
                <a:latin typeface="Arial Black" pitchFamily="34" charset="0"/>
              </a:rPr>
              <a:t>Soon the pearly gates will open,</a:t>
            </a:r>
            <a:br>
              <a:rPr lang="en-US" b="1" dirty="0">
                <a:latin typeface="Arial Black" pitchFamily="34" charset="0"/>
              </a:rPr>
            </a:br>
            <a:r>
              <a:rPr lang="en-US" b="1" dirty="0">
                <a:latin typeface="Arial Black" pitchFamily="34" charset="0"/>
              </a:rPr>
              <a:t>We shall tread the streets of gold!</a:t>
            </a:r>
          </a:p>
        </p:txBody>
      </p:sp>
    </p:spTree>
    <p:extLst>
      <p:ext uri="{BB962C8B-B14F-4D97-AF65-F5344CB8AC3E}">
        <p14:creationId xmlns:p14="http://schemas.microsoft.com/office/powerpoint/2010/main" val="2137059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66184"/>
            <a:ext cx="11582400" cy="8371416"/>
          </a:xfrm>
        </p:spPr>
        <p:txBody>
          <a:bodyPr>
            <a:normAutofit fontScale="90000"/>
          </a:bodyPr>
          <a:lstStyle/>
          <a:p>
            <a:r>
              <a:rPr lang="en-US" sz="7200" b="1" dirty="0">
                <a:latin typeface="Arial Black" pitchFamily="34" charset="0"/>
              </a:rPr>
              <a:t>When we all, get to heaven,</a:t>
            </a:r>
            <a:br>
              <a:rPr lang="en-US" sz="7200" b="1" dirty="0">
                <a:latin typeface="Arial Black" pitchFamily="34" charset="0"/>
              </a:rPr>
            </a:br>
            <a:r>
              <a:rPr lang="en-US" sz="7200" b="1" dirty="0">
                <a:latin typeface="Arial Black" pitchFamily="34" charset="0"/>
              </a:rPr>
              <a:t>What a day of rejoicing that will be!</a:t>
            </a:r>
            <a:br>
              <a:rPr lang="en-US" sz="7200" b="1" dirty="0">
                <a:latin typeface="Arial Black" pitchFamily="34" charset="0"/>
              </a:rPr>
            </a:br>
            <a:r>
              <a:rPr lang="en-US" sz="7200" b="1" dirty="0">
                <a:latin typeface="Arial Black" pitchFamily="34" charset="0"/>
              </a:rPr>
              <a:t>When we all, see Jesus,</a:t>
            </a:r>
            <a:br>
              <a:rPr lang="en-US" sz="7200" b="1" dirty="0">
                <a:latin typeface="Arial Black" pitchFamily="34" charset="0"/>
              </a:rPr>
            </a:br>
            <a:r>
              <a:rPr lang="en-US" sz="7200" b="1" dirty="0">
                <a:latin typeface="Arial Black" pitchFamily="34" charset="0"/>
              </a:rPr>
              <a:t>We’ll sing and shout the victory!</a:t>
            </a:r>
            <a:br>
              <a:rPr lang="en-US" sz="7200" b="1" dirty="0">
                <a:latin typeface="Arial Black" pitchFamily="34" charset="0"/>
              </a:rPr>
            </a:br>
            <a:endParaRPr lang="en-US" sz="7200" b="1" dirty="0">
              <a:latin typeface="Arial Black" pitchFamily="34" charset="0"/>
            </a:endParaRPr>
          </a:p>
        </p:txBody>
      </p:sp>
    </p:spTree>
    <p:extLst>
      <p:ext uri="{BB962C8B-B14F-4D97-AF65-F5344CB8AC3E}">
        <p14:creationId xmlns:p14="http://schemas.microsoft.com/office/powerpoint/2010/main" val="12591311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13748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2057400" y="651256"/>
            <a:ext cx="9601200" cy="7668253"/>
          </a:xfrm>
          <a:prstGeom prst="rect">
            <a:avLst/>
          </a:prstGeom>
          <a:noFill/>
          <a:ln w="9525">
            <a:noFill/>
            <a:miter lim="800000"/>
            <a:headEnd/>
            <a:tailEnd/>
          </a:ln>
        </p:spPr>
        <p:txBody>
          <a:bodyPr anchor="ctr">
            <a:spAutoFit/>
          </a:bodyPr>
          <a:lstStyle/>
          <a:p>
            <a:pPr marL="0" marR="0" lvl="0" indent="0" algn="ctr" defTabSz="1028700" rtl="0" eaLnBrk="1" fontAlgn="base" latinLnBrk="0" hangingPunct="1">
              <a:lnSpc>
                <a:spcPct val="100000"/>
              </a:lnSpc>
              <a:spcBef>
                <a:spcPct val="0"/>
              </a:spcBef>
              <a:spcAft>
                <a:spcPct val="0"/>
              </a:spcAft>
              <a:buClrTx/>
              <a:buSzTx/>
              <a:buFontTx/>
              <a:buNone/>
              <a:tabLst>
                <a:tab pos="0" algn="l"/>
                <a:tab pos="514350" algn="l"/>
                <a:tab pos="642938" algn="l"/>
                <a:tab pos="1028700" algn="l"/>
                <a:tab pos="1285875" algn="l"/>
              </a:tabLst>
              <a:defRPr/>
            </a:pPr>
            <a:r>
              <a:rPr kumimoji="0" lang="en-US" sz="4050" b="1" i="0" u="sng"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rPr>
              <a:t>THE PASTORAL BENEDICTION</a:t>
            </a:r>
          </a:p>
          <a:p>
            <a:pPr marL="0" marR="0" lvl="0" indent="0" algn="ctr" defTabSz="1028700" rtl="0" eaLnBrk="1" fontAlgn="base" latinLnBrk="0" hangingPunct="1">
              <a:lnSpc>
                <a:spcPct val="100000"/>
              </a:lnSpc>
              <a:spcBef>
                <a:spcPct val="0"/>
              </a:spcBef>
              <a:spcAft>
                <a:spcPct val="0"/>
              </a:spcAft>
              <a:buClrTx/>
              <a:buSzTx/>
              <a:buFontTx/>
              <a:buNone/>
              <a:tabLst>
                <a:tab pos="0" algn="l"/>
                <a:tab pos="514350" algn="l"/>
                <a:tab pos="642938" algn="l"/>
                <a:tab pos="1028700" algn="l"/>
                <a:tab pos="1285875" algn="l"/>
              </a:tabLst>
              <a:defRPr/>
            </a:pPr>
            <a:endParaRPr kumimoji="0" lang="en-US" sz="4050" b="1" i="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endParaRPr>
          </a:p>
          <a:p>
            <a:pPr marL="0" marR="0" lvl="0" indent="0" algn="ctr" defTabSz="1028700" rtl="0" eaLnBrk="1" fontAlgn="base" latinLnBrk="0" hangingPunct="1">
              <a:lnSpc>
                <a:spcPct val="100000"/>
              </a:lnSpc>
              <a:spcBef>
                <a:spcPct val="0"/>
              </a:spcBef>
              <a:spcAft>
                <a:spcPct val="0"/>
              </a:spcAft>
              <a:buClrTx/>
              <a:buSzTx/>
              <a:buFontTx/>
              <a:buNone/>
              <a:tabLst>
                <a:tab pos="0" algn="l"/>
                <a:tab pos="514350" algn="l"/>
                <a:tab pos="642938" algn="l"/>
                <a:tab pos="1028700" algn="l"/>
                <a:tab pos="1285875" algn="l"/>
              </a:tabLst>
              <a:defRPr/>
            </a:pPr>
            <a:r>
              <a:rPr kumimoji="0" lang="en-US" sz="4500" b="1" i="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rPr>
              <a:t>God has a plan for you and,</a:t>
            </a:r>
          </a:p>
          <a:p>
            <a:pPr marL="0" marR="0" lvl="0" indent="0" algn="ctr" defTabSz="1028700" rtl="0" eaLnBrk="1" fontAlgn="base" latinLnBrk="0" hangingPunct="1">
              <a:lnSpc>
                <a:spcPct val="100000"/>
              </a:lnSpc>
              <a:spcBef>
                <a:spcPct val="0"/>
              </a:spcBef>
              <a:spcAft>
                <a:spcPct val="0"/>
              </a:spcAft>
              <a:buClrTx/>
              <a:buSzTx/>
              <a:buFontTx/>
              <a:buNone/>
              <a:tabLst>
                <a:tab pos="0" algn="l"/>
                <a:tab pos="514350" algn="l"/>
                <a:tab pos="642938" algn="l"/>
                <a:tab pos="1028700" algn="l"/>
                <a:tab pos="1285875" algn="l"/>
              </a:tabLst>
              <a:defRPr/>
            </a:pPr>
            <a:r>
              <a:rPr kumimoji="0" lang="en-US" sz="4500" b="1" i="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rPr>
              <a:t>you are </a:t>
            </a:r>
            <a:r>
              <a:rPr kumimoji="0" lang="en-US" sz="4500" b="1" i="0" u="sng"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rPr>
              <a:t>EXACTLY</a:t>
            </a:r>
            <a:r>
              <a:rPr kumimoji="0" lang="en-US" sz="4500" b="1" i="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rPr>
              <a:t> where God wants you to be.</a:t>
            </a:r>
          </a:p>
          <a:p>
            <a:pPr marL="0" marR="0" lvl="0" indent="0" algn="ctr" defTabSz="1028700" rtl="0" eaLnBrk="1" fontAlgn="base" latinLnBrk="0" hangingPunct="1">
              <a:lnSpc>
                <a:spcPct val="100000"/>
              </a:lnSpc>
              <a:spcBef>
                <a:spcPct val="0"/>
              </a:spcBef>
              <a:spcAft>
                <a:spcPct val="0"/>
              </a:spcAft>
              <a:buClrTx/>
              <a:buSzTx/>
              <a:buFontTx/>
              <a:buNone/>
              <a:tabLst>
                <a:tab pos="0" algn="l"/>
                <a:tab pos="514350" algn="l"/>
                <a:tab pos="642938" algn="l"/>
                <a:tab pos="1028700" algn="l"/>
                <a:tab pos="1285875" algn="l"/>
              </a:tabLst>
              <a:defRPr/>
            </a:pPr>
            <a:endParaRPr kumimoji="0" lang="en-US" sz="3600" b="1" i="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endParaRPr>
          </a:p>
          <a:p>
            <a:pPr marL="0" marR="0" lvl="0" indent="0" algn="ctr" defTabSz="1028700" rtl="0" eaLnBrk="1" fontAlgn="base" latinLnBrk="0" hangingPunct="1">
              <a:lnSpc>
                <a:spcPct val="100000"/>
              </a:lnSpc>
              <a:spcBef>
                <a:spcPct val="0"/>
              </a:spcBef>
              <a:spcAft>
                <a:spcPct val="0"/>
              </a:spcAft>
              <a:buClrTx/>
              <a:buSzTx/>
              <a:buFontTx/>
              <a:buNone/>
              <a:tabLst>
                <a:tab pos="0" algn="l"/>
                <a:tab pos="514350" algn="l"/>
                <a:tab pos="642938" algn="l"/>
                <a:tab pos="1028700" algn="l"/>
                <a:tab pos="1285875" algn="l"/>
              </a:tabLst>
              <a:defRPr/>
            </a:pPr>
            <a:endParaRPr kumimoji="0" lang="en-US" sz="3600" b="1" i="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endParaRPr>
          </a:p>
          <a:p>
            <a:pPr marL="0" marR="0" lvl="0" indent="0" algn="ctr" defTabSz="1028700" rtl="0" eaLnBrk="1" fontAlgn="base" latinLnBrk="0" hangingPunct="1">
              <a:lnSpc>
                <a:spcPct val="100000"/>
              </a:lnSpc>
              <a:spcBef>
                <a:spcPct val="0"/>
              </a:spcBef>
              <a:spcAft>
                <a:spcPct val="0"/>
              </a:spcAft>
              <a:buClrTx/>
              <a:buSzTx/>
              <a:buFontTx/>
              <a:buNone/>
              <a:tabLst>
                <a:tab pos="0" algn="l"/>
                <a:tab pos="514350" algn="l"/>
                <a:tab pos="642938" algn="l"/>
                <a:tab pos="1028700" algn="l"/>
                <a:tab pos="1285875" algn="l"/>
              </a:tabLst>
              <a:defRPr/>
            </a:pPr>
            <a:endParaRPr kumimoji="0" lang="en-US" sz="3600" b="1" i="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endParaRPr>
          </a:p>
          <a:p>
            <a:pPr marL="0" marR="0" lvl="0" indent="0" algn="ctr" defTabSz="1028700" rtl="0" eaLnBrk="1" fontAlgn="base" latinLnBrk="0" hangingPunct="1">
              <a:lnSpc>
                <a:spcPct val="100000"/>
              </a:lnSpc>
              <a:spcBef>
                <a:spcPct val="0"/>
              </a:spcBef>
              <a:spcAft>
                <a:spcPct val="0"/>
              </a:spcAft>
              <a:buClrTx/>
              <a:buSzTx/>
              <a:buFontTx/>
              <a:buNone/>
              <a:tabLst>
                <a:tab pos="0" algn="l"/>
                <a:tab pos="514350" algn="l"/>
                <a:tab pos="642938" algn="l"/>
                <a:tab pos="1028700" algn="l"/>
                <a:tab pos="1285875" algn="l"/>
              </a:tabLst>
              <a:defRPr/>
            </a:pPr>
            <a:endParaRPr kumimoji="0" lang="en-US" sz="3600" b="1" i="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endParaRPr>
          </a:p>
          <a:p>
            <a:pPr marL="0" marR="0" lvl="0" indent="0" algn="ctr" defTabSz="1028700" rtl="0" eaLnBrk="1" fontAlgn="base" latinLnBrk="0" hangingPunct="1">
              <a:lnSpc>
                <a:spcPct val="100000"/>
              </a:lnSpc>
              <a:spcBef>
                <a:spcPct val="0"/>
              </a:spcBef>
              <a:spcAft>
                <a:spcPct val="0"/>
              </a:spcAft>
              <a:buClrTx/>
              <a:buSzTx/>
              <a:buFontTx/>
              <a:buNone/>
              <a:tabLst>
                <a:tab pos="0" algn="l"/>
                <a:tab pos="514350" algn="l"/>
                <a:tab pos="642938" algn="l"/>
                <a:tab pos="1028700" algn="l"/>
                <a:tab pos="1285875" algn="l"/>
              </a:tabLst>
              <a:defRPr/>
            </a:pPr>
            <a:endParaRPr kumimoji="0" lang="en-US" sz="3600" b="1" i="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endParaRPr>
          </a:p>
          <a:p>
            <a:pPr marL="0" marR="0" lvl="0" indent="0" algn="ctr" defTabSz="1028700" rtl="0" eaLnBrk="1" fontAlgn="base" latinLnBrk="0" hangingPunct="1">
              <a:lnSpc>
                <a:spcPct val="100000"/>
              </a:lnSpc>
              <a:spcBef>
                <a:spcPct val="0"/>
              </a:spcBef>
              <a:spcAft>
                <a:spcPct val="0"/>
              </a:spcAft>
              <a:buClrTx/>
              <a:buSzTx/>
              <a:buFontTx/>
              <a:buNone/>
              <a:tabLst>
                <a:tab pos="0" algn="l"/>
                <a:tab pos="514350" algn="l"/>
                <a:tab pos="642938" algn="l"/>
                <a:tab pos="1028700" algn="l"/>
                <a:tab pos="1285875" algn="l"/>
              </a:tabLst>
              <a:defRPr/>
            </a:pPr>
            <a:endParaRPr kumimoji="0" lang="en-US" sz="3600" b="1" i="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endParaRPr>
          </a:p>
          <a:p>
            <a:pPr marL="0" marR="0" lvl="0" indent="0" algn="ctr" defTabSz="1028700" rtl="0" eaLnBrk="1" fontAlgn="base" latinLnBrk="0" hangingPunct="1">
              <a:lnSpc>
                <a:spcPct val="100000"/>
              </a:lnSpc>
              <a:spcBef>
                <a:spcPct val="0"/>
              </a:spcBef>
              <a:spcAft>
                <a:spcPct val="0"/>
              </a:spcAft>
              <a:buClrTx/>
              <a:buSzTx/>
              <a:buFontTx/>
              <a:buNone/>
              <a:tabLst>
                <a:tab pos="0" algn="l"/>
                <a:tab pos="514350" algn="l"/>
                <a:tab pos="642938" algn="l"/>
                <a:tab pos="1028700" algn="l"/>
                <a:tab pos="1285875" algn="l"/>
              </a:tabLst>
              <a:defRPr/>
            </a:pPr>
            <a:endParaRPr kumimoji="0" lang="en-US" sz="3600" b="1" i="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endParaRPr>
          </a:p>
          <a:p>
            <a:pPr marL="0" marR="0" lvl="0" indent="0" algn="just" defTabSz="1028700" rtl="0" eaLnBrk="1" fontAlgn="base" latinLnBrk="0" hangingPunct="1">
              <a:lnSpc>
                <a:spcPct val="100000"/>
              </a:lnSpc>
              <a:spcBef>
                <a:spcPct val="0"/>
              </a:spcBef>
              <a:spcAft>
                <a:spcPct val="0"/>
              </a:spcAft>
              <a:buClrTx/>
              <a:buSzTx/>
              <a:buFontTx/>
              <a:buNone/>
              <a:tabLst>
                <a:tab pos="0" algn="l"/>
                <a:tab pos="514350" algn="l"/>
                <a:tab pos="642938" algn="l"/>
                <a:tab pos="1028700" algn="l"/>
                <a:tab pos="1285875" algn="l"/>
              </a:tabLst>
              <a:defRPr/>
            </a:pPr>
            <a:endParaRPr kumimoji="0" lang="en-US" sz="2430" b="0" i="0" u="none" strike="noStrike" kern="1200" cap="none" spc="0" normalizeH="0" baseline="0" noProof="0">
              <a:ln>
                <a:noFill/>
              </a:ln>
              <a:solidFill>
                <a:srgbClr val="000000"/>
              </a:solidFill>
              <a:effectLst/>
              <a:uLnTx/>
              <a:uFillTx/>
              <a:latin typeface="Calibri"/>
              <a:ea typeface="MS PGothic" pitchFamily="34" charset="-128"/>
              <a:cs typeface="Arial" pitchFamily="34" charset="0"/>
            </a:endParaRPr>
          </a:p>
        </p:txBody>
      </p:sp>
      <p:pic>
        <p:nvPicPr>
          <p:cNvPr id="101379" name="Picture 4" descr="C:\Users\Pastor Dan\Pictures\benediction_51835_web.jpg"/>
          <p:cNvPicPr>
            <a:picLocks noChangeAspect="1" noChangeArrowheads="1"/>
          </p:cNvPicPr>
          <p:nvPr/>
        </p:nvPicPr>
        <p:blipFill>
          <a:blip r:embed="rId3" cstate="print"/>
          <a:srcRect/>
          <a:stretch>
            <a:fillRect/>
          </a:stretch>
        </p:blipFill>
        <p:spPr bwMode="auto">
          <a:xfrm>
            <a:off x="4714875" y="4914900"/>
            <a:ext cx="4371975" cy="3257550"/>
          </a:xfrm>
          <a:prstGeom prst="rect">
            <a:avLst/>
          </a:prstGeom>
          <a:noFill/>
          <a:ln w="9525">
            <a:noFill/>
            <a:miter lim="800000"/>
            <a:headEnd/>
            <a:tailEnd/>
          </a:ln>
        </p:spPr>
      </p:pic>
    </p:spTree>
    <p:extLst>
      <p:ext uri="{BB962C8B-B14F-4D97-AF65-F5344CB8AC3E}">
        <p14:creationId xmlns:p14="http://schemas.microsoft.com/office/powerpoint/2010/main" val="42952429"/>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 calcmode="lin" valueType="num">
                                      <p:cBhvr>
                                        <p:cTn id="7" dur="3000" fill="hold"/>
                                        <p:tgtEl>
                                          <p:spTgt spid="34818">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3000" fill="hold"/>
                                        <p:tgtEl>
                                          <p:spTgt spid="34818">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3000" fill="hold"/>
                                        <p:tgtEl>
                                          <p:spTgt spid="34818">
                                            <p:txEl>
                                              <p:pRg st="0" end="0"/>
                                            </p:txEl>
                                          </p:spTgt>
                                        </p:tgtEl>
                                        <p:attrNameLst>
                                          <p:attrName>ppt_y</p:attrName>
                                        </p:attrNameLst>
                                      </p:cBhvr>
                                      <p:tavLst>
                                        <p:tav tm="0">
                                          <p:val>
                                            <p:strVal val="#ppt_y"/>
                                          </p:val>
                                        </p:tav>
                                        <p:tav tm="100000">
                                          <p:val>
                                            <p:strVal val="#ppt_y"/>
                                          </p:val>
                                        </p:tav>
                                      </p:tavLst>
                                    </p:anim>
                                    <p:animEffect transition="in" filter="fade">
                                      <p:cBhvr>
                                        <p:cTn id="10" dur="3000"/>
                                        <p:tgtEl>
                                          <p:spTgt spid="34818">
                                            <p:txEl>
                                              <p:pRg st="0" end="0"/>
                                            </p:txEl>
                                          </p:spTgt>
                                        </p:tgtEl>
                                      </p:cBhvr>
                                    </p:animEffect>
                                  </p:childTnLst>
                                </p:cTn>
                              </p:par>
                              <p:par>
                                <p:cTn id="11" presetID="48" presetClass="entr" presetSubtype="0" accel="50000" fill="hold" nodeType="withEffect">
                                  <p:stCondLst>
                                    <p:cond delay="0"/>
                                  </p:stCondLst>
                                  <p:childTnLst>
                                    <p:set>
                                      <p:cBhvr>
                                        <p:cTn id="12" dur="1" fill="hold">
                                          <p:stCondLst>
                                            <p:cond delay="0"/>
                                          </p:stCondLst>
                                        </p:cTn>
                                        <p:tgtEl>
                                          <p:spTgt spid="34818">
                                            <p:txEl>
                                              <p:pRg st="2" end="2"/>
                                            </p:txEl>
                                          </p:spTgt>
                                        </p:tgtEl>
                                        <p:attrNameLst>
                                          <p:attrName>style.visibility</p:attrName>
                                        </p:attrNameLst>
                                      </p:cBhvr>
                                      <p:to>
                                        <p:strVal val="visible"/>
                                      </p:to>
                                    </p:set>
                                    <p:anim calcmode="lin" valueType="num">
                                      <p:cBhvr>
                                        <p:cTn id="13" dur="3000" fill="hold"/>
                                        <p:tgtEl>
                                          <p:spTgt spid="34818">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3000" fill="hold"/>
                                        <p:tgtEl>
                                          <p:spTgt spid="34818">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15" dur="3000" fill="hold"/>
                                        <p:tgtEl>
                                          <p:spTgt spid="34818">
                                            <p:txEl>
                                              <p:pRg st="2" end="2"/>
                                            </p:txEl>
                                          </p:spTgt>
                                        </p:tgtEl>
                                        <p:attrNameLst>
                                          <p:attrName>ppt_y</p:attrName>
                                        </p:attrNameLst>
                                      </p:cBhvr>
                                      <p:tavLst>
                                        <p:tav tm="0">
                                          <p:val>
                                            <p:strVal val="#ppt_y"/>
                                          </p:val>
                                        </p:tav>
                                        <p:tav tm="100000">
                                          <p:val>
                                            <p:strVal val="#ppt_y"/>
                                          </p:val>
                                        </p:tav>
                                      </p:tavLst>
                                    </p:anim>
                                    <p:animEffect transition="in" filter="fade">
                                      <p:cBhvr>
                                        <p:cTn id="16" dur="3000"/>
                                        <p:tgtEl>
                                          <p:spTgt spid="34818">
                                            <p:txEl>
                                              <p:pRg st="2" end="2"/>
                                            </p:txEl>
                                          </p:spTgt>
                                        </p:tgtEl>
                                      </p:cBhvr>
                                    </p:animEffect>
                                  </p:childTnLst>
                                </p:cTn>
                              </p:par>
                              <p:par>
                                <p:cTn id="17" presetID="48" presetClass="entr" presetSubtype="0" accel="50000" fill="hold" nodeType="withEffect">
                                  <p:stCondLst>
                                    <p:cond delay="0"/>
                                  </p:stCondLst>
                                  <p:childTnLst>
                                    <p:set>
                                      <p:cBhvr>
                                        <p:cTn id="18" dur="1" fill="hold">
                                          <p:stCondLst>
                                            <p:cond delay="0"/>
                                          </p:stCondLst>
                                        </p:cTn>
                                        <p:tgtEl>
                                          <p:spTgt spid="34818">
                                            <p:txEl>
                                              <p:pRg st="3" end="3"/>
                                            </p:txEl>
                                          </p:spTgt>
                                        </p:tgtEl>
                                        <p:attrNameLst>
                                          <p:attrName>style.visibility</p:attrName>
                                        </p:attrNameLst>
                                      </p:cBhvr>
                                      <p:to>
                                        <p:strVal val="visible"/>
                                      </p:to>
                                    </p:set>
                                    <p:anim calcmode="lin" valueType="num">
                                      <p:cBhvr>
                                        <p:cTn id="19" dur="3000" fill="hold"/>
                                        <p:tgtEl>
                                          <p:spTgt spid="34818">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3000" fill="hold"/>
                                        <p:tgtEl>
                                          <p:spTgt spid="34818">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21" dur="3000" fill="hold"/>
                                        <p:tgtEl>
                                          <p:spTgt spid="34818">
                                            <p:txEl>
                                              <p:pRg st="3" end="3"/>
                                            </p:txEl>
                                          </p:spTgt>
                                        </p:tgtEl>
                                        <p:attrNameLst>
                                          <p:attrName>ppt_y</p:attrName>
                                        </p:attrNameLst>
                                      </p:cBhvr>
                                      <p:tavLst>
                                        <p:tav tm="0">
                                          <p:val>
                                            <p:strVal val="#ppt_y"/>
                                          </p:val>
                                        </p:tav>
                                        <p:tav tm="100000">
                                          <p:val>
                                            <p:strVal val="#ppt_y"/>
                                          </p:val>
                                        </p:tav>
                                      </p:tavLst>
                                    </p:anim>
                                    <p:animEffect transition="in" filter="fade">
                                      <p:cBhvr>
                                        <p:cTn id="22" dur="3000"/>
                                        <p:tgtEl>
                                          <p:spTgt spid="348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066616"/>
          </a:xfrm>
        </p:spPr>
        <p:txBody>
          <a:bodyPr/>
          <a:lstStyle/>
          <a:p>
            <a:r>
              <a:rPr lang="en-US" sz="8800" b="1" dirty="0"/>
              <a:t>Amazing Grace</a:t>
            </a:r>
            <a:br>
              <a:rPr lang="en-US" sz="8800" b="1" dirty="0"/>
            </a:br>
            <a:r>
              <a:rPr lang="en-US" sz="8800" b="1" dirty="0"/>
              <a:t> (My Chains Are Gone) </a:t>
            </a:r>
            <a:br>
              <a:rPr lang="en-US" b="1" dirty="0"/>
            </a:br>
            <a:br>
              <a:rPr lang="en-US" b="1" dirty="0"/>
            </a:br>
            <a:r>
              <a:rPr lang="en-US" sz="7200" b="1" dirty="0"/>
              <a:t>Chris Tomlin</a:t>
            </a:r>
            <a:br>
              <a:rPr lang="en-US" dirty="0"/>
            </a:br>
            <a:endParaRPr lang="en-US" dirty="0"/>
          </a:p>
        </p:txBody>
      </p:sp>
    </p:spTree>
    <p:extLst>
      <p:ext uri="{BB962C8B-B14F-4D97-AF65-F5344CB8AC3E}">
        <p14:creationId xmlns:p14="http://schemas.microsoft.com/office/powerpoint/2010/main" val="1323212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269816"/>
          </a:xfrm>
        </p:spPr>
        <p:txBody>
          <a:bodyPr>
            <a:noAutofit/>
          </a:bodyPr>
          <a:lstStyle/>
          <a:p>
            <a:r>
              <a:rPr lang="en-US" sz="8000" b="1" dirty="0"/>
              <a:t>Amazing grace</a:t>
            </a:r>
            <a:br>
              <a:rPr lang="en-US" sz="8000" b="1" dirty="0"/>
            </a:br>
            <a:r>
              <a:rPr lang="en-US" sz="8000" b="1" dirty="0"/>
              <a:t>How sweet the sound</a:t>
            </a:r>
            <a:br>
              <a:rPr lang="en-US" sz="8000" b="1" dirty="0"/>
            </a:br>
            <a:r>
              <a:rPr lang="en-US" sz="8000" b="1" dirty="0"/>
              <a:t>That saved a wretch like me</a:t>
            </a:r>
            <a:br>
              <a:rPr lang="en-US" sz="8000" b="1" dirty="0"/>
            </a:br>
            <a:r>
              <a:rPr lang="en-US" sz="8000" b="1" dirty="0"/>
              <a:t>I once was lost, but now I'm found</a:t>
            </a:r>
            <a:br>
              <a:rPr lang="en-US" sz="8000" b="1" dirty="0"/>
            </a:br>
            <a:r>
              <a:rPr lang="en-US" sz="8000" b="1" dirty="0"/>
              <a:t>Was blind, but now I see</a:t>
            </a:r>
          </a:p>
        </p:txBody>
      </p:sp>
    </p:spTree>
    <p:extLst>
      <p:ext uri="{BB962C8B-B14F-4D97-AF65-F5344CB8AC3E}">
        <p14:creationId xmlns:p14="http://schemas.microsoft.com/office/powerpoint/2010/main" val="1714920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66184"/>
            <a:ext cx="11887200" cy="8269816"/>
          </a:xfrm>
        </p:spPr>
        <p:txBody>
          <a:bodyPr>
            <a:noAutofit/>
          </a:bodyPr>
          <a:lstStyle/>
          <a:p>
            <a:r>
              <a:rPr lang="en-US" sz="8000" b="1" dirty="0" err="1"/>
              <a:t>'Twas</a:t>
            </a:r>
            <a:r>
              <a:rPr lang="en-US" sz="8000" b="1" dirty="0"/>
              <a:t> grace that taught my heart to fear</a:t>
            </a:r>
            <a:br>
              <a:rPr lang="en-US" sz="8000" b="1" dirty="0"/>
            </a:br>
            <a:r>
              <a:rPr lang="en-US" sz="8000" b="1" dirty="0"/>
              <a:t>And grace my fears relieved</a:t>
            </a:r>
            <a:br>
              <a:rPr lang="en-US" sz="8000" b="1" dirty="0"/>
            </a:br>
            <a:r>
              <a:rPr lang="en-US" sz="8000" b="1" dirty="0"/>
              <a:t>How precious did that grace appear</a:t>
            </a:r>
            <a:br>
              <a:rPr lang="en-US" sz="8000" b="1" dirty="0"/>
            </a:br>
            <a:r>
              <a:rPr lang="en-US" sz="8000" b="1" dirty="0"/>
              <a:t>The hour I first believed</a:t>
            </a:r>
          </a:p>
        </p:txBody>
      </p:sp>
    </p:spTree>
    <p:extLst>
      <p:ext uri="{BB962C8B-B14F-4D97-AF65-F5344CB8AC3E}">
        <p14:creationId xmlns:p14="http://schemas.microsoft.com/office/powerpoint/2010/main" val="2695059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66184"/>
            <a:ext cx="12192000" cy="8269816"/>
          </a:xfrm>
        </p:spPr>
        <p:txBody>
          <a:bodyPr>
            <a:normAutofit/>
          </a:bodyPr>
          <a:lstStyle/>
          <a:p>
            <a:r>
              <a:rPr lang="en-US" sz="7200" b="1" dirty="0"/>
              <a:t>My chains are gone</a:t>
            </a:r>
            <a:br>
              <a:rPr lang="en-US" sz="7200" b="1" dirty="0"/>
            </a:br>
            <a:r>
              <a:rPr lang="en-US" sz="7200" b="1" dirty="0"/>
              <a:t>I've been set free</a:t>
            </a:r>
            <a:br>
              <a:rPr lang="en-US" sz="7200" b="1" dirty="0"/>
            </a:br>
            <a:r>
              <a:rPr lang="en-US" sz="7200" b="1" dirty="0"/>
              <a:t>My God, my Savior has ransomed me</a:t>
            </a:r>
            <a:br>
              <a:rPr lang="en-US" sz="7200" b="1" dirty="0"/>
            </a:br>
            <a:r>
              <a:rPr lang="en-US" sz="7200" b="1" dirty="0"/>
              <a:t>And like a flood His mercy reigns</a:t>
            </a:r>
            <a:br>
              <a:rPr lang="en-US" sz="7200" b="1" dirty="0"/>
            </a:br>
            <a:r>
              <a:rPr lang="en-US" sz="7200" b="1" dirty="0"/>
              <a:t>Unending love, amazing grace</a:t>
            </a:r>
          </a:p>
        </p:txBody>
      </p:sp>
    </p:spTree>
    <p:extLst>
      <p:ext uri="{BB962C8B-B14F-4D97-AF65-F5344CB8AC3E}">
        <p14:creationId xmlns:p14="http://schemas.microsoft.com/office/powerpoint/2010/main" val="3931529345"/>
      </p:ext>
    </p:extLst>
  </p:cSld>
  <p:clrMapOvr>
    <a:masterClrMapping/>
  </p:clrMapOvr>
</p:sld>
</file>

<file path=ppt/theme/theme1.xml><?xml version="1.0" encoding="utf-8"?>
<a:theme xmlns:a="http://schemas.openxmlformats.org/drawingml/2006/main" name="3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6379</TotalTime>
  <Words>1206</Words>
  <Application>Microsoft Office PowerPoint</Application>
  <PresentationFormat>Custom</PresentationFormat>
  <Paragraphs>71</Paragraphs>
  <Slides>55</Slides>
  <Notes>2</Notes>
  <HiddenSlides>0</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55</vt:i4>
      </vt:variant>
    </vt:vector>
  </HeadingPairs>
  <TitlesOfParts>
    <vt:vector size="71" baseType="lpstr">
      <vt:lpstr>Algerian</vt:lpstr>
      <vt:lpstr>Amasis MT Pro Black</vt:lpstr>
      <vt:lpstr>Arial</vt:lpstr>
      <vt:lpstr>Arial Black</vt:lpstr>
      <vt:lpstr>Baguet Script</vt:lpstr>
      <vt:lpstr>Bernard MT Condensed</vt:lpstr>
      <vt:lpstr>Calibri</vt:lpstr>
      <vt:lpstr>Calibri Light</vt:lpstr>
      <vt:lpstr>3_Office Theme</vt:lpstr>
      <vt:lpstr>4_Office Theme</vt:lpstr>
      <vt:lpstr>6_Office Theme</vt:lpstr>
      <vt:lpstr>7_Office Theme</vt:lpstr>
      <vt:lpstr>Office 2013 - 2022 Theme</vt:lpstr>
      <vt:lpstr>8_Office Theme</vt:lpstr>
      <vt:lpstr>Office Theme</vt:lpstr>
      <vt:lpstr>1_Office Theme</vt:lpstr>
      <vt:lpstr>PowerPoint Presentation</vt:lpstr>
      <vt:lpstr>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vt:lpstr>
      <vt:lpstr>PowerPoint Presentation</vt:lpstr>
      <vt:lpstr>PowerPoint Presentation</vt:lpstr>
      <vt:lpstr>SCOUT SUNDAY</vt:lpstr>
      <vt:lpstr>Amazing Grace  (My Chains Are Gone)   Chris Tomlin </vt:lpstr>
      <vt:lpstr>Amazing grace How sweet the sound That saved a wretch like me I once was lost, but now I'm found Was blind, but now I see</vt:lpstr>
      <vt:lpstr>'Twas grace that taught my heart to fear And grace my fears relieved How precious did that grace appear The hour I first believed</vt:lpstr>
      <vt:lpstr>My chains are gone I've been set free My God, my Savior has ransomed me And like a flood His mercy reigns Unending love, amazing grace</vt:lpstr>
      <vt:lpstr>The Lord has promised good to me His word my hope secures He will my shield and portion be As long as life endures</vt:lpstr>
      <vt:lpstr>My chains are gone I've been set free My God, my Savior has ransomed me And like a flood His mercy reigns Unending love, amazing grace</vt:lpstr>
      <vt:lpstr>The earth shall soon dissolve like snow The sun forbear to shine But God, Who called me here below, Will be forever mine. Will be forever mine. You are forever mine.</vt:lpstr>
      <vt:lpstr>My chains are gone I've been set free My God, my Savior has ransomed me And like a flood His mercy reigns Unending love, amazing grace</vt:lpstr>
      <vt:lpstr>PowerPoint Presentation</vt:lpstr>
      <vt:lpstr>WELCOME</vt:lpstr>
      <vt:lpstr>Call To Worship  ( from Psalm 136:1-6)    Deacon David Smukala, Liturgist     </vt:lpstr>
      <vt:lpstr>Reader:  Give thanks to the LORD, for He is good,</vt:lpstr>
      <vt:lpstr>People:  for His steadfast love endures forever.</vt:lpstr>
      <vt:lpstr>Reader:   Give thanks to the God of gods,</vt:lpstr>
      <vt:lpstr>People:  for His steadfast love endures forever.</vt:lpstr>
      <vt:lpstr>Reader:   Give thanks to the Lord of lords,</vt:lpstr>
      <vt:lpstr>People:  for His steadfast love endures forever.</vt:lpstr>
      <vt:lpstr>PowerPoint Presentation</vt:lpstr>
      <vt:lpstr>CHOIR   “It Is No Secret”  </vt:lpstr>
      <vt:lpstr>OPENING PRAYER:   Elder Roy Palk, Liturgist</vt:lpstr>
      <vt:lpstr> ALL:   God of grace, you have given us minds to know you, hearts to love you, and voices to sing your praise.  </vt:lpstr>
      <vt:lpstr> Fill us with your Spirit, that we may celebrate your goodness, and worship you as best as we can,  </vt:lpstr>
      <vt:lpstr> through Jesus Christ,  our Lord.  Amen.</vt:lpstr>
      <vt:lpstr>PowerPoint Presentation</vt:lpstr>
      <vt:lpstr>Because He Lives  Hymn # 358</vt:lpstr>
      <vt:lpstr>God sent His Son-  they called Him Jesus He came to love heal and forgive He lived and died to buy my pardon; An empty grave is there to prove my Savior lives</vt:lpstr>
      <vt:lpstr>Because He lives I can face tomorrow Because He lives All fear is gone Because I know He holds the future And life is worth the living just because He Lives</vt:lpstr>
      <vt:lpstr>How sweet to hold A new-born baby and feel the pride and joy He gives But greater still the calm assurance This child can face uncertain days because He lives</vt:lpstr>
      <vt:lpstr>Because He lives I can face tomorrow Because He lives All fear is gone Because I know He holds the future And life is worth the living just because He Lives</vt:lpstr>
      <vt:lpstr>And then one day I’ll cross the river; I’ll fight life’s final war with pain and then as death gives way to vict’ry I’ll see the lights of glory and I’ll know He reigns</vt:lpstr>
      <vt:lpstr>Because He lives I can face tomorrow Because He lives All fear is gone Because I know He holds the future And life is worth the living just because He Lives</vt:lpstr>
      <vt:lpstr>  </vt:lpstr>
      <vt:lpstr>Teaching Moment  “Prayer: Expositions from Sermon on the Mount”  Pastor Dustin   </vt:lpstr>
      <vt:lpstr>PowerPoint Presentation</vt:lpstr>
      <vt:lpstr>OFFERTORY</vt:lpstr>
      <vt:lpstr>Offsite contributions can be made via Tithely.com the instructions are on our website bayshoregardenscommunitychurch.com or  checks can be mailed to 6228 26th street west Bradenton FL 34207</vt:lpstr>
      <vt:lpstr>Offering Song:  “Where He Leads Me”  arrangement by  Ken Gallo</vt:lpstr>
      <vt:lpstr>PowerPoint Presentation</vt:lpstr>
      <vt:lpstr>Holy Communion</vt:lpstr>
      <vt:lpstr>WHEN WE ALL GET TO HEAVEN  HYMN # 772</vt:lpstr>
      <vt:lpstr>Sing the wondrous love of Jesus, Sing His mercy and His grace; In the mansions bright and blessed He’ll prepare for us a place.</vt:lpstr>
      <vt:lpstr>When we all, get to heaven, What a day of rejoicing that will be! When we all, see Jesus, We’ll sing and shout the victory! </vt:lpstr>
      <vt:lpstr>While we walk the pilgrim pathway Clouds will overspread the sky; But when trav’ling days are over, Not a shadow not a sigh. </vt:lpstr>
      <vt:lpstr>When we all, get to heaven, What a day of rejoicing that will be! When we all, see Jesus, We’ll sing and shout the victory! </vt:lpstr>
      <vt:lpstr>Let us then be true and faithful, Trusting, serving every day; Just one glimpse of Him in glory Will the toils of life repay.</vt:lpstr>
      <vt:lpstr>When we all, get to heaven, What a day of rejoicing that will be! When we all, see Jesus, We’ll sing and shout the victory! </vt:lpstr>
      <vt:lpstr>Onward to the prize before us! Soon His beauty we’ll behold; Soon the pearly gates will open, We shall tread the streets of gold!</vt:lpstr>
      <vt:lpstr>When we all, get to heaven, What a day of rejoicing that will be! When we all, see Jesus, We’ll sing and shout the victory!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Bayshore Gardens Community Church</dc:title>
  <dc:creator>Admin</dc:creator>
  <cp:lastModifiedBy>Bayshore Gardens Community Church</cp:lastModifiedBy>
  <cp:revision>288</cp:revision>
  <dcterms:created xsi:type="dcterms:W3CDTF">2021-03-31T13:56:44Z</dcterms:created>
  <dcterms:modified xsi:type="dcterms:W3CDTF">2025-02-02T13:24:10Z</dcterms:modified>
</cp:coreProperties>
</file>