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4174" r:id="rId3"/>
    <p:sldMasterId id="2147484184" r:id="rId4"/>
    <p:sldMasterId id="2147484591" r:id="rId5"/>
    <p:sldMasterId id="2147484668" r:id="rId6"/>
    <p:sldMasterId id="2147484671" r:id="rId7"/>
    <p:sldMasterId id="2147484712" r:id="rId8"/>
    <p:sldMasterId id="2147484718" r:id="rId9"/>
  </p:sldMasterIdLst>
  <p:notesMasterIdLst>
    <p:notesMasterId r:id="rId72"/>
  </p:notesMasterIdLst>
  <p:sldIdLst>
    <p:sldId id="2920" r:id="rId10"/>
    <p:sldId id="610" r:id="rId11"/>
    <p:sldId id="469" r:id="rId12"/>
    <p:sldId id="470" r:id="rId13"/>
    <p:sldId id="3584" r:id="rId14"/>
    <p:sldId id="3585" r:id="rId15"/>
    <p:sldId id="3586" r:id="rId16"/>
    <p:sldId id="3587" r:id="rId17"/>
    <p:sldId id="3588" r:id="rId18"/>
    <p:sldId id="3589" r:id="rId19"/>
    <p:sldId id="3590" r:id="rId20"/>
    <p:sldId id="3591" r:id="rId21"/>
    <p:sldId id="1986" r:id="rId22"/>
    <p:sldId id="3592" r:id="rId23"/>
    <p:sldId id="639" r:id="rId24"/>
    <p:sldId id="2778" r:id="rId25"/>
    <p:sldId id="3580" r:id="rId26"/>
    <p:sldId id="3593" r:id="rId27"/>
    <p:sldId id="3249" r:id="rId28"/>
    <p:sldId id="3369" r:id="rId29"/>
    <p:sldId id="3528" r:id="rId30"/>
    <p:sldId id="3487" r:id="rId31"/>
    <p:sldId id="3505" r:id="rId32"/>
    <p:sldId id="3529" r:id="rId33"/>
    <p:sldId id="3530" r:id="rId34"/>
    <p:sldId id="3546" r:id="rId35"/>
    <p:sldId id="257" r:id="rId36"/>
    <p:sldId id="258" r:id="rId37"/>
    <p:sldId id="259" r:id="rId38"/>
    <p:sldId id="3594" r:id="rId39"/>
    <p:sldId id="3596" r:id="rId40"/>
    <p:sldId id="3595" r:id="rId41"/>
    <p:sldId id="3606" r:id="rId42"/>
    <p:sldId id="3607" r:id="rId43"/>
    <p:sldId id="3608" r:id="rId44"/>
    <p:sldId id="260" r:id="rId45"/>
    <p:sldId id="261" r:id="rId46"/>
    <p:sldId id="262" r:id="rId47"/>
    <p:sldId id="454" r:id="rId48"/>
    <p:sldId id="455" r:id="rId49"/>
    <p:sldId id="1001" r:id="rId50"/>
    <p:sldId id="1943" r:id="rId51"/>
    <p:sldId id="3605" r:id="rId52"/>
    <p:sldId id="3447" r:id="rId53"/>
    <p:sldId id="3506" r:id="rId54"/>
    <p:sldId id="3507" r:id="rId55"/>
    <p:sldId id="3508" r:id="rId56"/>
    <p:sldId id="3601" r:id="rId57"/>
    <p:sldId id="3602" r:id="rId58"/>
    <p:sldId id="3603" r:id="rId59"/>
    <p:sldId id="3604" r:id="rId60"/>
    <p:sldId id="263" r:id="rId61"/>
    <p:sldId id="272" r:id="rId62"/>
    <p:sldId id="273" r:id="rId63"/>
    <p:sldId id="265" r:id="rId64"/>
    <p:sldId id="266" r:id="rId65"/>
    <p:sldId id="267" r:id="rId66"/>
    <p:sldId id="268" r:id="rId67"/>
    <p:sldId id="269" r:id="rId68"/>
    <p:sldId id="270" r:id="rId69"/>
    <p:sldId id="271" r:id="rId70"/>
    <p:sldId id="464" r:id="rId71"/>
  </p:sldIdLst>
  <p:sldSz cx="13716000" cy="9144000"/>
  <p:notesSz cx="6858000" cy="91440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609" autoAdjust="0"/>
    <p:restoredTop sz="94660" autoAdjust="0"/>
  </p:normalViewPr>
  <p:slideViewPr>
    <p:cSldViewPr snapToGrid="0">
      <p:cViewPr varScale="1">
        <p:scale>
          <a:sx n="23" d="100"/>
          <a:sy n="23" d="100"/>
        </p:scale>
        <p:origin x="30" y="1020"/>
      </p:cViewPr>
      <p:guideLst>
        <p:guide orient="horz" pos="2880"/>
        <p:guide pos="43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2/23/2025</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mn-lt"/>
        <a:ea typeface="+mn-ea"/>
        <a:cs typeface="+mn-cs"/>
      </a:defRPr>
    </a:lvl1pPr>
    <a:lvl2pPr marL="548640" algn="l" defTabSz="1097280" rtl="0" eaLnBrk="1" latinLnBrk="0" hangingPunct="1">
      <a:defRPr sz="1440" kern="1200">
        <a:solidFill>
          <a:schemeClr val="tx1"/>
        </a:solidFill>
        <a:latin typeface="+mn-lt"/>
        <a:ea typeface="+mn-ea"/>
        <a:cs typeface="+mn-cs"/>
      </a:defRPr>
    </a:lvl2pPr>
    <a:lvl3pPr marL="1097280" algn="l" defTabSz="1097280" rtl="0" eaLnBrk="1" latinLnBrk="0" hangingPunct="1">
      <a:defRPr sz="1440" kern="1200">
        <a:solidFill>
          <a:schemeClr val="tx1"/>
        </a:solidFill>
        <a:latin typeface="+mn-lt"/>
        <a:ea typeface="+mn-ea"/>
        <a:cs typeface="+mn-cs"/>
      </a:defRPr>
    </a:lvl3pPr>
    <a:lvl4pPr marL="1645920" algn="l" defTabSz="1097280" rtl="0" eaLnBrk="1" latinLnBrk="0" hangingPunct="1">
      <a:defRPr sz="1440" kern="1200">
        <a:solidFill>
          <a:schemeClr val="tx1"/>
        </a:solidFill>
        <a:latin typeface="+mn-lt"/>
        <a:ea typeface="+mn-ea"/>
        <a:cs typeface="+mn-cs"/>
      </a:defRPr>
    </a:lvl4pPr>
    <a:lvl5pPr marL="2194560" algn="l" defTabSz="1097280" rtl="0" eaLnBrk="1" latinLnBrk="0" hangingPunct="1">
      <a:defRPr sz="1440" kern="1200">
        <a:solidFill>
          <a:schemeClr val="tx1"/>
        </a:solidFill>
        <a:latin typeface="+mn-lt"/>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40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857250" y="685800"/>
            <a:ext cx="51435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B07AC5A-DFC9-402C-B0F5-4F35BC16C58D}" type="slidenum">
              <a:rPr kumimoji="0" lang="en-US" sz="1200" b="0" i="0" u="none" strike="noStrike" kern="1200" cap="none" spc="0" normalizeH="0" baseline="0" noProof="0">
                <a:ln>
                  <a:noFill/>
                </a:ln>
                <a:solidFill>
                  <a:prstClr val="black"/>
                </a:solidFill>
                <a:effectLst/>
                <a:uLnTx/>
                <a:uFillTx/>
                <a:latin typeface="Calibri"/>
                <a:ea typeface="+mn-ea"/>
                <a:cs typeface="Arial" charset="0"/>
              </a:rPr>
              <a:pPr marL="0" marR="0" lvl="0" indent="0" algn="r" defTabSz="54864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4633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2/23/2025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6"/>
            <a:ext cx="1183005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4763" y="2241551"/>
            <a:ext cx="580251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44763"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43726" y="2241551"/>
            <a:ext cx="58310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943726"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6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2/23/2025</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1101590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67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831087" y="1316569"/>
            <a:ext cx="6943725"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377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31087" y="1316569"/>
            <a:ext cx="6943725"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944762" y="2743200"/>
            <a:ext cx="442376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3407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41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3" y="486834"/>
            <a:ext cx="2957513"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6"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31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a:fld id="{042CABFF-97F3-46B0-8E7B-16D0BB6F50E9}" type="datetimeFigureOut">
              <a:rPr lang="en-US" smtClean="0">
                <a:solidFill>
                  <a:prstClr val="black">
                    <a:tint val="75000"/>
                  </a:prstClr>
                </a:solidFill>
              </a:rPr>
              <a:pPr defTabSz="1219170"/>
              <a:t>2/23/2025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2191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219170"/>
            <a:fld id="{B4C5837D-05DC-44C9-9E6F-7A80C01479E7}"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59461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a:fld id="{1D9D1993-342E-41F6-BABB-5C839F136C31}" type="datetimeFigureOut">
              <a:rPr lang="en-US" smtClean="0">
                <a:solidFill>
                  <a:prstClr val="black">
                    <a:tint val="75000"/>
                  </a:prstClr>
                </a:solidFill>
              </a:rPr>
              <a:pPr defTabSz="1219170"/>
              <a:t>2/23/2025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2191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219170"/>
            <a:fld id="{0A90A81F-5640-4A31-B265-7A92D80B1E5B}"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242169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D99A2B-8E55-9AE8-9426-58FD73BD47BF}"/>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a:extLst>
              <a:ext uri="{FF2B5EF4-FFF2-40B4-BE49-F238E27FC236}">
                <a16:creationId xmlns:a16="http://schemas.microsoft.com/office/drawing/2014/main" id="{A9712640-4B35-ABDC-752C-DBE14D6358A9}"/>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a:extLst>
              <a:ext uri="{FF2B5EF4-FFF2-40B4-BE49-F238E27FC236}">
                <a16:creationId xmlns:a16="http://schemas.microsoft.com/office/drawing/2014/main" id="{368F1BE1-2E62-7640-E3D7-62CBEFF0523E}"/>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A05C68F2-5D44-409C-9C4B-00E463A274FD}"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6306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2/23/2025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D85A154-0BAE-C555-3B7E-52AF24B1B303}"/>
              </a:ext>
            </a:extLst>
          </p:cNvPr>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a:extLst>
              <a:ext uri="{FF2B5EF4-FFF2-40B4-BE49-F238E27FC236}">
                <a16:creationId xmlns:a16="http://schemas.microsoft.com/office/drawing/2014/main" id="{483E15BA-26EE-14BB-2EDE-C4C2F6837427}"/>
              </a:ext>
            </a:extLst>
          </p:cNvPr>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a:extLst>
              <a:ext uri="{FF2B5EF4-FFF2-40B4-BE49-F238E27FC236}">
                <a16:creationId xmlns:a16="http://schemas.microsoft.com/office/drawing/2014/main" id="{03306EC7-4C44-FDD1-9699-756F4E77882F}"/>
              </a:ext>
            </a:extLst>
          </p:cNvPr>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defRPr/>
            </a:pPr>
            <a:fld id="{77BDBE07-A60A-42D6-9872-3B22F21600CC}" type="slidenum">
              <a:rPr lang="en-US" altLang="en-US" smtClean="0">
                <a:solidFill>
                  <a:srgbClr val="000000"/>
                </a:solidFill>
              </a:rPr>
              <a:pPr defTabSz="1219170"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469020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defTabSz="609585"/>
            <a:fld id="{867B5388-8536-42CD-9302-0A8856AB446A}" type="datetimeFigureOut">
              <a:rPr lang="en-US" smtClean="0">
                <a:solidFill>
                  <a:prstClr val="white">
                    <a:tint val="75000"/>
                    <a:alpha val="60000"/>
                  </a:prstClr>
                </a:solidFill>
              </a:rPr>
              <a:pPr defTabSz="609585"/>
              <a:t>2/23/2025</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pPr defTabSz="609585"/>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pPr defTabSz="609585"/>
            <a:fld id="{AA1300EB-C064-41F4-99D9-A61F9F685BD4}" type="slidenum">
              <a:rPr lang="en-US" smtClean="0">
                <a:solidFill>
                  <a:prstClr val="white">
                    <a:tint val="75000"/>
                  </a:prstClr>
                </a:solidFill>
              </a:rPr>
              <a:pPr defTabSz="609585"/>
              <a:t>‹#›</a:t>
            </a:fld>
            <a:endParaRPr lang="en-US">
              <a:solidFill>
                <a:prstClr val="white">
                  <a:tint val="75000"/>
                </a:prstClr>
              </a:solidFill>
            </a:endParaRPr>
          </a:p>
        </p:txBody>
      </p:sp>
    </p:spTree>
    <p:extLst>
      <p:ext uri="{BB962C8B-B14F-4D97-AF65-F5344CB8AC3E}">
        <p14:creationId xmlns:p14="http://schemas.microsoft.com/office/powerpoint/2010/main" val="313397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defTabSz="609585"/>
            <a:fld id="{867B5388-8536-42CD-9302-0A8856AB446A}" type="datetimeFigureOut">
              <a:rPr lang="en-US" smtClean="0">
                <a:solidFill>
                  <a:prstClr val="white">
                    <a:tint val="75000"/>
                    <a:alpha val="60000"/>
                  </a:prstClr>
                </a:solidFill>
              </a:rPr>
              <a:pPr defTabSz="609585"/>
              <a:t>2/23/2025</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pPr defTabSz="609585"/>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pPr defTabSz="609585"/>
            <a:fld id="{AA1300EB-C064-41F4-99D9-A61F9F685BD4}" type="slidenum">
              <a:rPr lang="en-US" smtClean="0">
                <a:solidFill>
                  <a:prstClr val="white">
                    <a:tint val="75000"/>
                  </a:prstClr>
                </a:solidFill>
              </a:rPr>
              <a:pPr defTabSz="609585"/>
              <a:t>‹#›</a:t>
            </a:fld>
            <a:endParaRPr lang="en-US">
              <a:solidFill>
                <a:prstClr val="white">
                  <a:tint val="75000"/>
                </a:prstClr>
              </a:solidFill>
            </a:endParaRPr>
          </a:p>
        </p:txBody>
      </p:sp>
    </p:spTree>
    <p:extLst>
      <p:ext uri="{BB962C8B-B14F-4D97-AF65-F5344CB8AC3E}">
        <p14:creationId xmlns:p14="http://schemas.microsoft.com/office/powerpoint/2010/main" val="3798691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1D69-BF25-1F6C-F2CC-77FE76524C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A950FC-B0DF-85C2-EEBA-F37C3314496D}"/>
              </a:ext>
            </a:extLst>
          </p:cNvPr>
          <p:cNvSpPr>
            <a:spLocks noGrp="1"/>
          </p:cNvSpPr>
          <p:nvPr>
            <p:ph type="dt" sz="half" idx="10"/>
          </p:nvPr>
        </p:nvSpPr>
        <p:spPr/>
        <p:txBody>
          <a:bodyPr/>
          <a:lstStyle/>
          <a:p>
            <a:pPr defTabSz="1028700"/>
            <a:fld id="{214C82BF-B8C5-4BA9-A529-F02772C7294F}" type="datetimeFigureOut">
              <a:rPr lang="en-US" smtClean="0">
                <a:solidFill>
                  <a:prstClr val="black">
                    <a:tint val="75000"/>
                  </a:prstClr>
                </a:solidFill>
              </a:rPr>
              <a:pPr defTabSz="1028700"/>
              <a:t>2/23/2025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662C3EB-88A2-33C3-1A4F-D0F35E856C0F}"/>
              </a:ext>
            </a:extLst>
          </p:cNvPr>
          <p:cNvSpPr>
            <a:spLocks noGrp="1"/>
          </p:cNvSpPr>
          <p:nvPr>
            <p:ph type="ftr" sz="quarter" idx="11"/>
          </p:nvPr>
        </p:nvSpPr>
        <p:spPr/>
        <p:txBody>
          <a:bodyPr/>
          <a:lstStyle/>
          <a:p>
            <a:pPr defTabSz="10287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1DA72AB-7E45-ADF8-1BA7-6DDD655B7319}"/>
              </a:ext>
            </a:extLst>
          </p:cNvPr>
          <p:cNvSpPr>
            <a:spLocks noGrp="1"/>
          </p:cNvSpPr>
          <p:nvPr>
            <p:ph type="sldNum" sz="quarter" idx="12"/>
          </p:nvPr>
        </p:nvSpPr>
        <p:spPr/>
        <p:txBody>
          <a:bodyPr/>
          <a:lstStyle/>
          <a:p>
            <a:pPr defTabSz="1028700"/>
            <a:fld id="{681EC591-4749-4759-B72F-094F9DDDC10E}" type="slidenum">
              <a:rPr lang="en-US" smtClean="0">
                <a:solidFill>
                  <a:prstClr val="black">
                    <a:tint val="75000"/>
                  </a:prstClr>
                </a:solidFill>
              </a:rPr>
              <a:pPr defTabSz="1028700"/>
              <a:t>‹#›</a:t>
            </a:fld>
            <a:endParaRPr lang="en-US">
              <a:solidFill>
                <a:prstClr val="black">
                  <a:tint val="75000"/>
                </a:prstClr>
              </a:solidFill>
            </a:endParaRPr>
          </a:p>
        </p:txBody>
      </p:sp>
    </p:spTree>
    <p:extLst>
      <p:ext uri="{BB962C8B-B14F-4D97-AF65-F5344CB8AC3E}">
        <p14:creationId xmlns:p14="http://schemas.microsoft.com/office/powerpoint/2010/main" val="203066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2/23/2025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2/23/2025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2/23/2025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1496484"/>
            <a:ext cx="11658600" cy="3183467"/>
          </a:xfr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802717"/>
            <a:ext cx="10287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0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33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2" y="2279653"/>
            <a:ext cx="11830050" cy="3803649"/>
          </a:xfr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935832" y="6119286"/>
            <a:ext cx="1183005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04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2/23/2025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4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2/23/2025</a:t>
            </a:fld>
            <a:endParaRPr lang="en-US" dirty="0"/>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a:defRPr sz="1350">
                <a:solidFill>
                  <a:prstClr val="black">
                    <a:tint val="75000"/>
                  </a:prstClr>
                </a:solidFill>
                <a:latin typeface="Arial" charset="0"/>
                <a:ea typeface="+mn-ea"/>
                <a:cs typeface="Arial" charset="0"/>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4"/>
            <a:ext cx="123444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02"/>
            <a:ext cx="12344400" cy="60346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6"/>
            <a:ext cx="3200400" cy="486833"/>
          </a:xfrm>
          <a:prstGeom prst="rect">
            <a:avLst/>
          </a:prstGeom>
        </p:spPr>
        <p:txBody>
          <a:bodyPr vert="horz" lIns="91440" tIns="45720" rIns="91440" bIns="45720" rtlCol="0" anchor="ctr"/>
          <a:lstStyle>
            <a:lvl1pPr algn="l" fontAlgn="auto">
              <a:spcBef>
                <a:spcPts val="0"/>
              </a:spcBef>
              <a:spcAft>
                <a:spcPts val="0"/>
              </a:spcAft>
              <a:defRPr sz="1350">
                <a:solidFill>
                  <a:prstClr val="black">
                    <a:tint val="75000"/>
                  </a:prstClr>
                </a:solidFill>
                <a:latin typeface="Calibri"/>
                <a:ea typeface="+mn-ea"/>
                <a:cs typeface="+mn-cs"/>
              </a:defRPr>
            </a:lvl1pPr>
          </a:lstStyle>
          <a:p>
            <a:pPr defTabSz="1028700">
              <a:defRPr/>
            </a:pPr>
            <a:fld id="{7F6F31B6-C839-4C65-BC16-623824C7E51B}" type="datetimeFigureOut">
              <a:rPr lang="en-US" smtClean="0"/>
              <a:pPr defTabSz="1028700">
                <a:defRPr/>
              </a:pPr>
              <a:t>2/23/2025</a:t>
            </a:fld>
            <a:endParaRPr lang="en-US"/>
          </a:p>
        </p:txBody>
      </p:sp>
      <p:sp>
        <p:nvSpPr>
          <p:cNvPr id="5" name="Footer Placeholder 4"/>
          <p:cNvSpPr>
            <a:spLocks noGrp="1"/>
          </p:cNvSpPr>
          <p:nvPr>
            <p:ph type="ftr" sz="quarter" idx="3"/>
          </p:nvPr>
        </p:nvSpPr>
        <p:spPr>
          <a:xfrm>
            <a:off x="4686300" y="8475136"/>
            <a:ext cx="4343400" cy="486833"/>
          </a:xfrm>
          <a:prstGeom prst="rect">
            <a:avLst/>
          </a:prstGeom>
        </p:spPr>
        <p:txBody>
          <a:bodyPr vert="horz" lIns="91440" tIns="45720" rIns="91440" bIns="45720" rtlCol="0" anchor="ctr"/>
          <a:lstStyle>
            <a:lvl1pPr algn="ctr" fontAlgn="auto">
              <a:spcBef>
                <a:spcPts val="0"/>
              </a:spcBef>
              <a:spcAft>
                <a:spcPts val="0"/>
              </a:spcAft>
              <a:defRPr sz="1350">
                <a:solidFill>
                  <a:prstClr val="black">
                    <a:tint val="75000"/>
                  </a:prstClr>
                </a:solidFill>
                <a:latin typeface="Calibri"/>
                <a:ea typeface="+mn-ea"/>
                <a:cs typeface="+mn-cs"/>
              </a:defRPr>
            </a:lvl1pPr>
          </a:lstStyle>
          <a:p>
            <a:pPr defTabSz="1028700">
              <a:defRPr/>
            </a:pPr>
            <a:endParaRPr lang="en-US"/>
          </a:p>
        </p:txBody>
      </p:sp>
      <p:sp>
        <p:nvSpPr>
          <p:cNvPr id="6" name="Slide Number Placeholder 5"/>
          <p:cNvSpPr>
            <a:spLocks noGrp="1"/>
          </p:cNvSpPr>
          <p:nvPr>
            <p:ph type="sldNum" sz="quarter" idx="4"/>
          </p:nvPr>
        </p:nvSpPr>
        <p:spPr>
          <a:xfrm>
            <a:off x="9829800" y="8475136"/>
            <a:ext cx="3200400" cy="486833"/>
          </a:xfrm>
          <a:prstGeom prst="rect">
            <a:avLst/>
          </a:prstGeom>
        </p:spPr>
        <p:txBody>
          <a:bodyPr vert="horz" lIns="91440" tIns="45720" rIns="91440" bIns="45720" rtlCol="0" anchor="ctr"/>
          <a:lstStyle>
            <a:lvl1pPr algn="r" fontAlgn="auto">
              <a:spcBef>
                <a:spcPts val="0"/>
              </a:spcBef>
              <a:spcAft>
                <a:spcPts val="0"/>
              </a:spcAft>
              <a:defRPr sz="1350">
                <a:solidFill>
                  <a:prstClr val="black">
                    <a:tint val="75000"/>
                  </a:prstClr>
                </a:solidFill>
                <a:latin typeface="Calibri"/>
                <a:ea typeface="+mn-ea"/>
                <a:cs typeface="+mn-cs"/>
              </a:defRPr>
            </a:lvl1pPr>
          </a:lstStyle>
          <a:p>
            <a:pPr defTabSz="1028700">
              <a:defRPr/>
            </a:pPr>
            <a:fld id="{D55A7A56-39C3-40AE-81BB-EA9DE2EB8423}" type="slidenum">
              <a:rPr lang="en-US" smtClean="0"/>
              <a:pPr defTabSz="10287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950" kern="1200">
          <a:solidFill>
            <a:schemeClr val="tx1"/>
          </a:solidFill>
          <a:latin typeface="+mj-lt"/>
          <a:ea typeface="+mj-ea"/>
          <a:cs typeface="+mj-cs"/>
        </a:defRPr>
      </a:lvl1pPr>
      <a:lvl2pPr algn="ctr" rtl="0" eaLnBrk="0" fontAlgn="base" hangingPunct="0">
        <a:spcBef>
          <a:spcPct val="0"/>
        </a:spcBef>
        <a:spcAft>
          <a:spcPct val="0"/>
        </a:spcAft>
        <a:defRPr sz="4950">
          <a:solidFill>
            <a:schemeClr val="tx1"/>
          </a:solidFill>
          <a:latin typeface="Calibri" pitchFamily="34" charset="0"/>
        </a:defRPr>
      </a:lvl2pPr>
      <a:lvl3pPr algn="ctr" rtl="0" eaLnBrk="0" fontAlgn="base" hangingPunct="0">
        <a:spcBef>
          <a:spcPct val="0"/>
        </a:spcBef>
        <a:spcAft>
          <a:spcPct val="0"/>
        </a:spcAft>
        <a:defRPr sz="4950">
          <a:solidFill>
            <a:schemeClr val="tx1"/>
          </a:solidFill>
          <a:latin typeface="Calibri" pitchFamily="34" charset="0"/>
        </a:defRPr>
      </a:lvl3pPr>
      <a:lvl4pPr algn="ctr" rtl="0" eaLnBrk="0" fontAlgn="base" hangingPunct="0">
        <a:spcBef>
          <a:spcPct val="0"/>
        </a:spcBef>
        <a:spcAft>
          <a:spcPct val="0"/>
        </a:spcAft>
        <a:defRPr sz="4950">
          <a:solidFill>
            <a:schemeClr val="tx1"/>
          </a:solidFill>
          <a:latin typeface="Calibri" pitchFamily="34" charset="0"/>
        </a:defRPr>
      </a:lvl4pPr>
      <a:lvl5pPr algn="ctr" rtl="0" eaLnBrk="0" fontAlgn="base" hangingPunct="0">
        <a:spcBef>
          <a:spcPct val="0"/>
        </a:spcBef>
        <a:spcAft>
          <a:spcPct val="0"/>
        </a:spcAft>
        <a:defRPr sz="4950">
          <a:solidFill>
            <a:schemeClr val="tx1"/>
          </a:solidFill>
          <a:latin typeface="Calibri" pitchFamily="34" charset="0"/>
        </a:defRPr>
      </a:lvl5pPr>
      <a:lvl6pPr marL="514350" algn="ctr" rtl="0" fontAlgn="base">
        <a:spcBef>
          <a:spcPct val="0"/>
        </a:spcBef>
        <a:spcAft>
          <a:spcPct val="0"/>
        </a:spcAft>
        <a:defRPr sz="4950">
          <a:solidFill>
            <a:schemeClr val="tx1"/>
          </a:solidFill>
          <a:latin typeface="Calibri" pitchFamily="34" charset="0"/>
        </a:defRPr>
      </a:lvl6pPr>
      <a:lvl7pPr marL="1028700" algn="ctr" rtl="0" fontAlgn="base">
        <a:spcBef>
          <a:spcPct val="0"/>
        </a:spcBef>
        <a:spcAft>
          <a:spcPct val="0"/>
        </a:spcAft>
        <a:defRPr sz="4950">
          <a:solidFill>
            <a:schemeClr val="tx1"/>
          </a:solidFill>
          <a:latin typeface="Calibri" pitchFamily="34" charset="0"/>
        </a:defRPr>
      </a:lvl7pPr>
      <a:lvl8pPr marL="1543050" algn="ctr" rtl="0" fontAlgn="base">
        <a:spcBef>
          <a:spcPct val="0"/>
        </a:spcBef>
        <a:spcAft>
          <a:spcPct val="0"/>
        </a:spcAft>
        <a:defRPr sz="4950">
          <a:solidFill>
            <a:schemeClr val="tx1"/>
          </a:solidFill>
          <a:latin typeface="Calibri" pitchFamily="34" charset="0"/>
        </a:defRPr>
      </a:lvl8pPr>
      <a:lvl9pPr marL="2057400" algn="ctr" rtl="0" fontAlgn="base">
        <a:spcBef>
          <a:spcPct val="0"/>
        </a:spcBef>
        <a:spcAft>
          <a:spcPct val="0"/>
        </a:spcAft>
        <a:defRPr sz="4950">
          <a:solidFill>
            <a:schemeClr val="tx1"/>
          </a:solidFill>
          <a:latin typeface="Calibri" pitchFamily="34" charset="0"/>
        </a:defRPr>
      </a:lvl9pPr>
    </p:titleStyle>
    <p:bodyStyle>
      <a:lvl1pPr marL="385763" indent="-385763"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35819" indent="-321469" algn="l" rtl="0" eaLnBrk="0" fontAlgn="base" hangingPunct="0">
        <a:spcBef>
          <a:spcPct val="20000"/>
        </a:spcBef>
        <a:spcAft>
          <a:spcPct val="0"/>
        </a:spcAft>
        <a:buFont typeface="Arial" pitchFamily="34" charset="0"/>
        <a:buChar char="–"/>
        <a:defRPr sz="3150" kern="1200">
          <a:solidFill>
            <a:schemeClr val="tx1"/>
          </a:solidFill>
          <a:latin typeface="+mn-lt"/>
          <a:ea typeface="+mn-ea"/>
          <a:cs typeface="+mn-cs"/>
        </a:defRPr>
      </a:lvl2pPr>
      <a:lvl3pPr marL="1285875" indent="-257175"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80022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4pPr>
      <a:lvl5pPr marL="2314575" indent="-257175" algn="l" rtl="0" eaLnBrk="0" fontAlgn="base" hangingPunct="0">
        <a:spcBef>
          <a:spcPct val="20000"/>
        </a:spcBef>
        <a:spcAft>
          <a:spcPct val="0"/>
        </a:spcAft>
        <a:buFont typeface="Arial" pitchFamily="34" charset="0"/>
        <a:buChar char="»"/>
        <a:defRPr sz="2250" kern="1200">
          <a:solidFill>
            <a:schemeClr val="tx1"/>
          </a:solidFill>
          <a:latin typeface="+mn-lt"/>
          <a:ea typeface="+mn-ea"/>
          <a:cs typeface="+mn-cs"/>
        </a:defRPr>
      </a:lvl5pPr>
      <a:lvl6pPr marL="28289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6pPr>
      <a:lvl7pPr marL="33432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7pPr>
      <a:lvl8pPr marL="385762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8pPr>
      <a:lvl9pPr marL="4371975" indent="-257175" algn="l" defTabSz="1028700" rtl="0" eaLnBrk="1" latinLnBrk="0" hangingPunct="1">
        <a:spcBef>
          <a:spcPct val="20000"/>
        </a:spcBef>
        <a:buFont typeface="Arial" pitchFamily="34" charset="0"/>
        <a:buChar char="•"/>
        <a:defRPr sz="2250"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2/23/2025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base">
              <a:spcBef>
                <a:spcPct val="0"/>
              </a:spcBef>
              <a:spcAft>
                <a:spcPct val="0"/>
              </a:spcAft>
              <a:defRPr sz="668">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85800" y="366189"/>
            <a:ext cx="12344400" cy="15240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685800" y="2133611"/>
            <a:ext cx="12344400" cy="6034620"/>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66"/>
            <a:ext cx="3200400" cy="486831"/>
          </a:xfrm>
          <a:prstGeom prst="rect">
            <a:avLst/>
          </a:prstGeom>
        </p:spPr>
        <p:txBody>
          <a:bodyPr vert="horz" lIns="178694" tIns="89601" rIns="178694" bIns="89601" rtlCol="0" anchor="ctr"/>
          <a:lstStyle>
            <a:lvl1pPr algn="l" defTabSz="460113" fontAlgn="auto">
              <a:spcBef>
                <a:spcPts val="0"/>
              </a:spcBef>
              <a:spcAft>
                <a:spcPts val="0"/>
              </a:spcAft>
              <a:defRPr sz="668">
                <a:solidFill>
                  <a:prstClr val="black">
                    <a:tint val="75000"/>
                  </a:prstClr>
                </a:solidFill>
                <a:latin typeface="Calibri"/>
                <a:ea typeface="+mn-ea"/>
                <a:cs typeface="+mn-cs"/>
              </a:defRPr>
            </a:lvl1pPr>
          </a:lstStyle>
          <a:p>
            <a:pPr>
              <a:defRPr/>
            </a:pPr>
            <a:fld id="{7F6F31B6-C839-4C65-BC16-623824C7E51B}" type="datetimeFigureOut">
              <a:rPr lang="en-US" smtClean="0"/>
              <a:pPr>
                <a:defRPr/>
              </a:pPr>
              <a:t>2/23/2025</a:t>
            </a:fld>
            <a:endParaRPr lang="en-US" dirty="0"/>
          </a:p>
        </p:txBody>
      </p:sp>
      <p:sp>
        <p:nvSpPr>
          <p:cNvPr id="5" name="Footer Placeholder 4"/>
          <p:cNvSpPr>
            <a:spLocks noGrp="1"/>
          </p:cNvSpPr>
          <p:nvPr>
            <p:ph type="ftr" sz="quarter" idx="3"/>
          </p:nvPr>
        </p:nvSpPr>
        <p:spPr>
          <a:xfrm>
            <a:off x="4686300" y="8475166"/>
            <a:ext cx="4343400" cy="486831"/>
          </a:xfrm>
          <a:prstGeom prst="rect">
            <a:avLst/>
          </a:prstGeom>
        </p:spPr>
        <p:txBody>
          <a:bodyPr vert="horz" lIns="178694" tIns="89601" rIns="178694" bIns="89601" rtlCol="0" anchor="ctr"/>
          <a:lstStyle>
            <a:lvl1pPr algn="ctr" defTabSz="460113" fontAlgn="auto">
              <a:spcBef>
                <a:spcPts val="0"/>
              </a:spcBef>
              <a:spcAft>
                <a:spcPts val="0"/>
              </a:spcAft>
              <a:defRPr sz="668">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9829800" y="8475166"/>
            <a:ext cx="3200400" cy="486831"/>
          </a:xfrm>
          <a:prstGeom prst="rect">
            <a:avLst/>
          </a:prstGeom>
        </p:spPr>
        <p:txBody>
          <a:bodyPr vert="horz" lIns="178694" tIns="89601" rIns="178694" bIns="89601" rtlCol="0" anchor="ctr"/>
          <a:lstStyle>
            <a:lvl1pPr algn="r" defTabSz="460113" fontAlgn="auto">
              <a:spcBef>
                <a:spcPts val="0"/>
              </a:spcBef>
              <a:spcAft>
                <a:spcPts val="0"/>
              </a:spcAft>
              <a:defRPr sz="668">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496" kern="1200">
          <a:solidFill>
            <a:schemeClr val="tx1"/>
          </a:solidFill>
          <a:latin typeface="+mj-lt"/>
          <a:ea typeface="+mj-ea"/>
          <a:cs typeface="+mj-cs"/>
        </a:defRPr>
      </a:lvl1pPr>
      <a:lvl2pPr algn="ctr" rtl="0" eaLnBrk="0" fontAlgn="base" hangingPunct="0">
        <a:spcBef>
          <a:spcPct val="0"/>
        </a:spcBef>
        <a:spcAft>
          <a:spcPct val="0"/>
        </a:spcAft>
        <a:defRPr sz="2496">
          <a:solidFill>
            <a:schemeClr val="tx1"/>
          </a:solidFill>
          <a:latin typeface="Calibri" pitchFamily="34" charset="0"/>
        </a:defRPr>
      </a:lvl2pPr>
      <a:lvl3pPr algn="ctr" rtl="0" eaLnBrk="0" fontAlgn="base" hangingPunct="0">
        <a:spcBef>
          <a:spcPct val="0"/>
        </a:spcBef>
        <a:spcAft>
          <a:spcPct val="0"/>
        </a:spcAft>
        <a:defRPr sz="2496">
          <a:solidFill>
            <a:schemeClr val="tx1"/>
          </a:solidFill>
          <a:latin typeface="Calibri" pitchFamily="34" charset="0"/>
        </a:defRPr>
      </a:lvl3pPr>
      <a:lvl4pPr algn="ctr" rtl="0" eaLnBrk="0" fontAlgn="base" hangingPunct="0">
        <a:spcBef>
          <a:spcPct val="0"/>
        </a:spcBef>
        <a:spcAft>
          <a:spcPct val="0"/>
        </a:spcAft>
        <a:defRPr sz="2496">
          <a:solidFill>
            <a:schemeClr val="tx1"/>
          </a:solidFill>
          <a:latin typeface="Calibri" pitchFamily="34" charset="0"/>
        </a:defRPr>
      </a:lvl4pPr>
      <a:lvl5pPr algn="ctr" rtl="0" eaLnBrk="0" fontAlgn="base" hangingPunct="0">
        <a:spcBef>
          <a:spcPct val="0"/>
        </a:spcBef>
        <a:spcAft>
          <a:spcPct val="0"/>
        </a:spcAft>
        <a:defRPr sz="2496">
          <a:solidFill>
            <a:schemeClr val="tx1"/>
          </a:solidFill>
          <a:latin typeface="Calibri" pitchFamily="34" charset="0"/>
        </a:defRPr>
      </a:lvl5pPr>
      <a:lvl6pPr marL="230037" algn="ctr" rtl="0" fontAlgn="base">
        <a:spcBef>
          <a:spcPct val="0"/>
        </a:spcBef>
        <a:spcAft>
          <a:spcPct val="0"/>
        </a:spcAft>
        <a:defRPr sz="2496">
          <a:solidFill>
            <a:schemeClr val="tx1"/>
          </a:solidFill>
          <a:latin typeface="Calibri" pitchFamily="34" charset="0"/>
        </a:defRPr>
      </a:lvl6pPr>
      <a:lvl7pPr marL="460113" algn="ctr" rtl="0" fontAlgn="base">
        <a:spcBef>
          <a:spcPct val="0"/>
        </a:spcBef>
        <a:spcAft>
          <a:spcPct val="0"/>
        </a:spcAft>
        <a:defRPr sz="2496">
          <a:solidFill>
            <a:schemeClr val="tx1"/>
          </a:solidFill>
          <a:latin typeface="Calibri" pitchFamily="34" charset="0"/>
        </a:defRPr>
      </a:lvl7pPr>
      <a:lvl8pPr marL="690165" algn="ctr" rtl="0" fontAlgn="base">
        <a:spcBef>
          <a:spcPct val="0"/>
        </a:spcBef>
        <a:spcAft>
          <a:spcPct val="0"/>
        </a:spcAft>
        <a:defRPr sz="2496">
          <a:solidFill>
            <a:schemeClr val="tx1"/>
          </a:solidFill>
          <a:latin typeface="Calibri" pitchFamily="34" charset="0"/>
        </a:defRPr>
      </a:lvl8pPr>
      <a:lvl9pPr marL="920212" algn="ctr" rtl="0" fontAlgn="base">
        <a:spcBef>
          <a:spcPct val="0"/>
        </a:spcBef>
        <a:spcAft>
          <a:spcPct val="0"/>
        </a:spcAft>
        <a:defRPr sz="2496">
          <a:solidFill>
            <a:schemeClr val="tx1"/>
          </a:solidFill>
          <a:latin typeface="Calibri" pitchFamily="34" charset="0"/>
        </a:defRPr>
      </a:lvl9pPr>
    </p:titleStyle>
    <p:bodyStyle>
      <a:lvl1pPr marL="172538" indent="-172538" algn="l" rtl="0" eaLnBrk="0" fontAlgn="base" hangingPunct="0">
        <a:spcBef>
          <a:spcPct val="20000"/>
        </a:spcBef>
        <a:spcAft>
          <a:spcPct val="0"/>
        </a:spcAft>
        <a:buFont typeface="Arial" pitchFamily="34" charset="0"/>
        <a:buChar char="•"/>
        <a:defRPr sz="1828" kern="1200">
          <a:solidFill>
            <a:schemeClr val="tx1"/>
          </a:solidFill>
          <a:latin typeface="+mn-lt"/>
          <a:ea typeface="+mn-ea"/>
          <a:cs typeface="+mn-cs"/>
        </a:defRPr>
      </a:lvl1pPr>
      <a:lvl2pPr marL="373838" indent="-143821" algn="l" rtl="0" eaLnBrk="0" fontAlgn="base" hangingPunct="0">
        <a:spcBef>
          <a:spcPct val="20000"/>
        </a:spcBef>
        <a:spcAft>
          <a:spcPct val="0"/>
        </a:spcAft>
        <a:buFont typeface="Arial" pitchFamily="34" charset="0"/>
        <a:buChar char="–"/>
        <a:defRPr sz="1620" kern="1200">
          <a:solidFill>
            <a:schemeClr val="tx1"/>
          </a:solidFill>
          <a:latin typeface="+mn-lt"/>
          <a:ea typeface="+mn-ea"/>
          <a:cs typeface="+mn-cs"/>
        </a:defRPr>
      </a:lvl2pPr>
      <a:lvl3pPr marL="575132" indent="-115018" algn="l" rtl="0" eaLnBrk="0" fontAlgn="base" hangingPunct="0">
        <a:spcBef>
          <a:spcPct val="20000"/>
        </a:spcBef>
        <a:spcAft>
          <a:spcPct val="0"/>
        </a:spcAft>
        <a:buFont typeface="Arial" pitchFamily="34" charset="0"/>
        <a:buChar char="•"/>
        <a:defRPr sz="1337" kern="1200">
          <a:solidFill>
            <a:schemeClr val="tx1"/>
          </a:solidFill>
          <a:latin typeface="+mn-lt"/>
          <a:ea typeface="+mn-ea"/>
          <a:cs typeface="+mn-cs"/>
        </a:defRPr>
      </a:lvl3pPr>
      <a:lvl4pPr marL="805193"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4pPr>
      <a:lvl5pPr marL="1035244" indent="-115018" algn="l" rtl="0" eaLnBrk="0" fontAlgn="base" hangingPunct="0">
        <a:spcBef>
          <a:spcPct val="20000"/>
        </a:spcBef>
        <a:spcAft>
          <a:spcPct val="0"/>
        </a:spcAft>
        <a:buFont typeface="Arial" pitchFamily="34" charset="0"/>
        <a:buChar char="»"/>
        <a:defRPr sz="1154" kern="1200">
          <a:solidFill>
            <a:schemeClr val="tx1"/>
          </a:solidFill>
          <a:latin typeface="+mn-lt"/>
          <a:ea typeface="+mn-ea"/>
          <a:cs typeface="+mn-cs"/>
        </a:defRPr>
      </a:lvl5pPr>
      <a:lvl6pPr marL="1265297"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6pPr>
      <a:lvl7pPr marL="1495352"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7pPr>
      <a:lvl8pPr marL="1725414"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8pPr>
      <a:lvl9pPr marL="1955446" indent="-115018" algn="l" defTabSz="460113" rtl="0" eaLnBrk="1" latinLnBrk="0" hangingPunct="1">
        <a:spcBef>
          <a:spcPct val="20000"/>
        </a:spcBef>
        <a:buFont typeface="Arial" pitchFamily="34" charset="0"/>
        <a:buChar char="•"/>
        <a:defRPr sz="1154" kern="1200">
          <a:solidFill>
            <a:schemeClr val="tx1"/>
          </a:solidFill>
          <a:latin typeface="+mn-lt"/>
          <a:ea typeface="+mn-ea"/>
          <a:cs typeface="+mn-cs"/>
        </a:defRPr>
      </a:lvl9pPr>
    </p:bodyStyle>
    <p:otherStyle>
      <a:defPPr>
        <a:defRPr lang="en-US"/>
      </a:defPPr>
      <a:lvl1pPr marL="0" algn="l" defTabSz="460113" rtl="0" eaLnBrk="1" latinLnBrk="0" hangingPunct="1">
        <a:defRPr sz="1053" kern="1200">
          <a:solidFill>
            <a:schemeClr val="tx1"/>
          </a:solidFill>
          <a:latin typeface="+mn-lt"/>
          <a:ea typeface="+mn-ea"/>
          <a:cs typeface="+mn-cs"/>
        </a:defRPr>
      </a:lvl1pPr>
      <a:lvl2pPr marL="230037" algn="l" defTabSz="460113" rtl="0" eaLnBrk="1" latinLnBrk="0" hangingPunct="1">
        <a:defRPr sz="1053" kern="1200">
          <a:solidFill>
            <a:schemeClr val="tx1"/>
          </a:solidFill>
          <a:latin typeface="+mn-lt"/>
          <a:ea typeface="+mn-ea"/>
          <a:cs typeface="+mn-cs"/>
        </a:defRPr>
      </a:lvl2pPr>
      <a:lvl3pPr marL="460113" algn="l" defTabSz="460113" rtl="0" eaLnBrk="1" latinLnBrk="0" hangingPunct="1">
        <a:defRPr sz="1053" kern="1200">
          <a:solidFill>
            <a:schemeClr val="tx1"/>
          </a:solidFill>
          <a:latin typeface="+mn-lt"/>
          <a:ea typeface="+mn-ea"/>
          <a:cs typeface="+mn-cs"/>
        </a:defRPr>
      </a:lvl3pPr>
      <a:lvl4pPr marL="690165" algn="l" defTabSz="460113" rtl="0" eaLnBrk="1" latinLnBrk="0" hangingPunct="1">
        <a:defRPr sz="1053" kern="1200">
          <a:solidFill>
            <a:schemeClr val="tx1"/>
          </a:solidFill>
          <a:latin typeface="+mn-lt"/>
          <a:ea typeface="+mn-ea"/>
          <a:cs typeface="+mn-cs"/>
        </a:defRPr>
      </a:lvl4pPr>
      <a:lvl5pPr marL="920212" algn="l" defTabSz="460113" rtl="0" eaLnBrk="1" latinLnBrk="0" hangingPunct="1">
        <a:defRPr sz="1053" kern="1200">
          <a:solidFill>
            <a:schemeClr val="tx1"/>
          </a:solidFill>
          <a:latin typeface="+mn-lt"/>
          <a:ea typeface="+mn-ea"/>
          <a:cs typeface="+mn-cs"/>
        </a:defRPr>
      </a:lvl5pPr>
      <a:lvl6pPr marL="1150268" algn="l" defTabSz="460113" rtl="0" eaLnBrk="1" latinLnBrk="0" hangingPunct="1">
        <a:defRPr sz="1053" kern="1200">
          <a:solidFill>
            <a:schemeClr val="tx1"/>
          </a:solidFill>
          <a:latin typeface="+mn-lt"/>
          <a:ea typeface="+mn-ea"/>
          <a:cs typeface="+mn-cs"/>
        </a:defRPr>
      </a:lvl6pPr>
      <a:lvl7pPr marL="1380319" algn="l" defTabSz="460113" rtl="0" eaLnBrk="1" latinLnBrk="0" hangingPunct="1">
        <a:defRPr sz="1053" kern="1200">
          <a:solidFill>
            <a:schemeClr val="tx1"/>
          </a:solidFill>
          <a:latin typeface="+mn-lt"/>
          <a:ea typeface="+mn-ea"/>
          <a:cs typeface="+mn-cs"/>
        </a:defRPr>
      </a:lvl7pPr>
      <a:lvl8pPr marL="1610371" algn="l" defTabSz="460113" rtl="0" eaLnBrk="1" latinLnBrk="0" hangingPunct="1">
        <a:defRPr sz="1053" kern="1200">
          <a:solidFill>
            <a:schemeClr val="tx1"/>
          </a:solidFill>
          <a:latin typeface="+mn-lt"/>
          <a:ea typeface="+mn-ea"/>
          <a:cs typeface="+mn-cs"/>
        </a:defRPr>
      </a:lvl8pPr>
      <a:lvl9pPr marL="1840427" algn="l" defTabSz="460113" rtl="0" eaLnBrk="1" latinLnBrk="0" hangingPunct="1">
        <a:defRPr sz="105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6"/>
            <a:ext cx="1183005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2975" y="8475136"/>
            <a:ext cx="30861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028700" fontAlgn="base">
              <a:spcBef>
                <a:spcPct val="0"/>
              </a:spcBef>
              <a:spcAft>
                <a:spcPct val="0"/>
              </a:spcAft>
              <a:defRPr/>
            </a:pPr>
            <a:fld id="{BAD0958A-BBC0-4C8A-9E1D-4D51041D464F}" type="datetimeFigureOut">
              <a:rPr lang="en-US" smtClean="0"/>
              <a:pPr defTabSz="1028700" fontAlgn="base">
                <a:spcBef>
                  <a:spcPct val="0"/>
                </a:spcBef>
                <a:spcAft>
                  <a:spcPct val="0"/>
                </a:spcAft>
                <a:defRPr/>
              </a:pPr>
              <a:t>2/23/2025</a:t>
            </a:fld>
            <a:endParaRPr lang="en-US" dirty="0"/>
          </a:p>
        </p:txBody>
      </p:sp>
      <p:sp>
        <p:nvSpPr>
          <p:cNvPr id="5" name="Footer Placeholder 4"/>
          <p:cNvSpPr>
            <a:spLocks noGrp="1"/>
          </p:cNvSpPr>
          <p:nvPr>
            <p:ph type="ftr" sz="quarter" idx="3"/>
          </p:nvPr>
        </p:nvSpPr>
        <p:spPr>
          <a:xfrm>
            <a:off x="4543425" y="8475136"/>
            <a:ext cx="462915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028700" fontAlgn="base">
              <a:spcBef>
                <a:spcPct val="0"/>
              </a:spcBef>
              <a:spcAft>
                <a:spcPct val="0"/>
              </a:spcAft>
              <a:defRPr/>
            </a:pPr>
            <a:endParaRPr lang="en-US"/>
          </a:p>
        </p:txBody>
      </p:sp>
      <p:sp>
        <p:nvSpPr>
          <p:cNvPr id="6" name="Slide Number Placeholder 5"/>
          <p:cNvSpPr>
            <a:spLocks noGrp="1"/>
          </p:cNvSpPr>
          <p:nvPr>
            <p:ph type="sldNum" sz="quarter" idx="4"/>
          </p:nvPr>
        </p:nvSpPr>
        <p:spPr>
          <a:xfrm>
            <a:off x="9686925" y="8475136"/>
            <a:ext cx="30861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028700" fontAlgn="base">
              <a:spcBef>
                <a:spcPct val="0"/>
              </a:spcBef>
              <a:spcAft>
                <a:spcPct val="0"/>
              </a:spcAft>
              <a:defRPr/>
            </a:pPr>
            <a:fld id="{8FB26AFD-2468-4690-BEC3-D024BEC52AF4}" type="slidenum">
              <a:rPr lang="en-US" smtClean="0"/>
              <a:pPr defTabSz="1028700" fontAlgn="base">
                <a:spcBef>
                  <a:spcPct val="0"/>
                </a:spcBef>
                <a:spcAft>
                  <a:spcPct val="0"/>
                </a:spcAft>
                <a:defRPr/>
              </a:pPr>
              <a:t>‹#›</a:t>
            </a:fld>
            <a:endParaRPr lang="en-US" dirty="0"/>
          </a:p>
        </p:txBody>
      </p:sp>
    </p:spTree>
    <p:extLst>
      <p:ext uri="{BB962C8B-B14F-4D97-AF65-F5344CB8AC3E}">
        <p14:creationId xmlns:p14="http://schemas.microsoft.com/office/powerpoint/2010/main" val="543426165"/>
      </p:ext>
    </p:extLst>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4"/>
            <a:ext cx="123444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33601"/>
            <a:ext cx="123444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4"/>
            <a:ext cx="32004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042CABFF-97F3-46B0-8E7B-16D0BB6F50E9}" type="datetimeFigureOut">
              <a:rPr lang="en-US" smtClean="0"/>
              <a:t>2/23/2025</a:t>
            </a:fld>
            <a:endParaRPr lang="en-US"/>
          </a:p>
        </p:txBody>
      </p:sp>
      <p:sp>
        <p:nvSpPr>
          <p:cNvPr id="5" name="Footer Placeholder 4"/>
          <p:cNvSpPr>
            <a:spLocks noGrp="1"/>
          </p:cNvSpPr>
          <p:nvPr>
            <p:ph type="ftr" sz="quarter" idx="3"/>
          </p:nvPr>
        </p:nvSpPr>
        <p:spPr>
          <a:xfrm>
            <a:off x="4686300" y="8475134"/>
            <a:ext cx="4343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4"/>
            <a:ext cx="32004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4C5837D-05DC-44C9-9E6F-7A80C01479E7}" type="slidenum">
              <a:rPr lang="en-US" smtClean="0"/>
              <a:t>‹#›</a:t>
            </a:fld>
            <a:endParaRPr lang="en-US"/>
          </a:p>
        </p:txBody>
      </p:sp>
    </p:spTree>
    <p:extLst>
      <p:ext uri="{BB962C8B-B14F-4D97-AF65-F5344CB8AC3E}">
        <p14:creationId xmlns:p14="http://schemas.microsoft.com/office/powerpoint/2010/main" val="865696337"/>
      </p:ext>
    </p:extLst>
  </p:cSld>
  <p:clrMap bg1="lt1" tx1="dk1" bg2="lt2" tx2="dk2" accent1="accent1" accent2="accent2" accent3="accent3" accent4="accent4" accent5="accent5" accent6="accent6" hlink="hlink" folHlink="folHlink"/>
  <p:sldLayoutIdLst>
    <p:sldLayoutId id="2147484670" r:id="rId1"/>
    <p:sldLayoutId id="2147484711"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959516E-BFB7-B204-F3D5-3A15110FFBE8}"/>
              </a:ext>
            </a:extLst>
          </p:cNvPr>
          <p:cNvSpPr>
            <a:spLocks noGrp="1" noChangeArrowheads="1"/>
          </p:cNvSpPr>
          <p:nvPr>
            <p:ph type="title"/>
          </p:nvPr>
        </p:nvSpPr>
        <p:spPr bwMode="auto">
          <a:xfrm>
            <a:off x="685800" y="366184"/>
            <a:ext cx="12344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9D6EC8-5F14-ADA2-CE02-D1970ABF3DC1}"/>
              </a:ext>
            </a:extLst>
          </p:cNvPr>
          <p:cNvSpPr>
            <a:spLocks noGrp="1" noChangeArrowheads="1"/>
          </p:cNvSpPr>
          <p:nvPr>
            <p:ph type="body" idx="1"/>
          </p:nvPr>
        </p:nvSpPr>
        <p:spPr bwMode="auto">
          <a:xfrm>
            <a:off x="685800" y="2133601"/>
            <a:ext cx="12344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9A80C38-B451-FB9D-B5BF-8DF66826975C}"/>
              </a:ext>
            </a:extLst>
          </p:cNvPr>
          <p:cNvSpPr>
            <a:spLocks noGrp="1" noChangeArrowheads="1"/>
          </p:cNvSpPr>
          <p:nvPr>
            <p:ph type="dt" sz="half" idx="2"/>
          </p:nvPr>
        </p:nvSpPr>
        <p:spPr bwMode="auto">
          <a:xfrm>
            <a:off x="685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B435DAC-0E2F-E959-EF2A-E0DE01F2BA2C}"/>
              </a:ext>
            </a:extLst>
          </p:cNvPr>
          <p:cNvSpPr>
            <a:spLocks noGrp="1" noChangeArrowheads="1"/>
          </p:cNvSpPr>
          <p:nvPr>
            <p:ph type="ftr" sz="quarter" idx="3"/>
          </p:nvPr>
        </p:nvSpPr>
        <p:spPr bwMode="auto">
          <a:xfrm>
            <a:off x="4686300" y="8326967"/>
            <a:ext cx="4343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992FE1BA-193B-466F-A2A3-11495D142105}"/>
              </a:ext>
            </a:extLst>
          </p:cNvPr>
          <p:cNvSpPr>
            <a:spLocks noGrp="1" noChangeArrowheads="1"/>
          </p:cNvSpPr>
          <p:nvPr>
            <p:ph type="sldNum" sz="quarter" idx="4"/>
          </p:nvPr>
        </p:nvSpPr>
        <p:spPr bwMode="auto">
          <a:xfrm>
            <a:off x="9829800" y="8326967"/>
            <a:ext cx="32004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smtClean="0"/>
            </a:lvl1pPr>
          </a:lstStyle>
          <a:p>
            <a:pPr>
              <a:defRPr/>
            </a:pPr>
            <a:fld id="{92267A08-B850-4669-9569-50F4BDC6CA9C}" type="slidenum">
              <a:rPr lang="en-US" altLang="en-US"/>
              <a:pPr>
                <a:defRPr/>
              </a:pPr>
              <a:t>‹#›</a:t>
            </a:fld>
            <a:endParaRPr lang="en-US" altLang="en-US"/>
          </a:p>
        </p:txBody>
      </p:sp>
    </p:spTree>
    <p:extLst>
      <p:ext uri="{BB962C8B-B14F-4D97-AF65-F5344CB8AC3E}">
        <p14:creationId xmlns:p14="http://schemas.microsoft.com/office/powerpoint/2010/main" val="4176065003"/>
      </p:ext>
    </p:extLst>
  </p:cSld>
  <p:clrMap bg1="lt1" tx1="dk1" bg2="lt2" tx2="dk2" accent1="accent1" accent2="accent2" accent3="accent3" accent4="accent4" accent5="accent5" accent6="accent6" hlink="hlink" folHlink="folHlink"/>
  <p:sldLayoutIdLst>
    <p:sldLayoutId id="2147484672" r:id="rId1"/>
    <p:sldLayoutId id="2147484673" r:id="rId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cs typeface="Arial" charset="0"/>
        </a:defRPr>
      </a:lvl2pPr>
      <a:lvl3pPr algn="ctr" rtl="0" eaLnBrk="0" fontAlgn="base" hangingPunct="0">
        <a:spcBef>
          <a:spcPct val="0"/>
        </a:spcBef>
        <a:spcAft>
          <a:spcPct val="0"/>
        </a:spcAft>
        <a:defRPr sz="5867">
          <a:solidFill>
            <a:schemeClr val="tx2"/>
          </a:solidFill>
          <a:latin typeface="Arial" charset="0"/>
          <a:cs typeface="Arial" charset="0"/>
        </a:defRPr>
      </a:lvl3pPr>
      <a:lvl4pPr algn="ctr" rtl="0" eaLnBrk="0" fontAlgn="base" hangingPunct="0">
        <a:spcBef>
          <a:spcPct val="0"/>
        </a:spcBef>
        <a:spcAft>
          <a:spcPct val="0"/>
        </a:spcAft>
        <a:defRPr sz="5867">
          <a:solidFill>
            <a:schemeClr val="tx2"/>
          </a:solidFill>
          <a:latin typeface="Arial" charset="0"/>
          <a:cs typeface="Arial" charset="0"/>
        </a:defRPr>
      </a:lvl4pPr>
      <a:lvl5pPr algn="ctr" rtl="0" eaLnBrk="0" fontAlgn="base" hangingPunct="0">
        <a:spcBef>
          <a:spcPct val="0"/>
        </a:spcBef>
        <a:spcAft>
          <a:spcPct val="0"/>
        </a:spcAft>
        <a:defRPr sz="5867">
          <a:solidFill>
            <a:schemeClr val="tx2"/>
          </a:solidFill>
          <a:latin typeface="Arial" charset="0"/>
          <a:cs typeface="Arial" charset="0"/>
        </a:defRPr>
      </a:lvl5pPr>
      <a:lvl6pPr marL="609585" algn="ctr" rtl="0" fontAlgn="base">
        <a:spcBef>
          <a:spcPct val="0"/>
        </a:spcBef>
        <a:spcAft>
          <a:spcPct val="0"/>
        </a:spcAft>
        <a:defRPr sz="5867">
          <a:solidFill>
            <a:schemeClr val="tx2"/>
          </a:solidFill>
          <a:latin typeface="Arial" charset="0"/>
          <a:cs typeface="Arial" charset="0"/>
        </a:defRPr>
      </a:lvl6pPr>
      <a:lvl7pPr marL="1219170" algn="ctr" rtl="0" fontAlgn="base">
        <a:spcBef>
          <a:spcPct val="0"/>
        </a:spcBef>
        <a:spcAft>
          <a:spcPct val="0"/>
        </a:spcAft>
        <a:defRPr sz="5867">
          <a:solidFill>
            <a:schemeClr val="tx2"/>
          </a:solidFill>
          <a:latin typeface="Arial" charset="0"/>
          <a:cs typeface="Arial" charset="0"/>
        </a:defRPr>
      </a:lvl7pPr>
      <a:lvl8pPr marL="1828754" algn="ctr" rtl="0" fontAlgn="base">
        <a:spcBef>
          <a:spcPct val="0"/>
        </a:spcBef>
        <a:spcAft>
          <a:spcPct val="0"/>
        </a:spcAft>
        <a:defRPr sz="5867">
          <a:solidFill>
            <a:schemeClr val="tx2"/>
          </a:solidFill>
          <a:latin typeface="Arial" charset="0"/>
          <a:cs typeface="Arial" charset="0"/>
        </a:defRPr>
      </a:lvl8pPr>
      <a:lvl9pPr marL="2438339" algn="ctr" rtl="0" fontAlgn="base">
        <a:spcBef>
          <a:spcPct val="0"/>
        </a:spcBef>
        <a:spcAft>
          <a:spcPct val="0"/>
        </a:spcAft>
        <a:defRPr sz="5867">
          <a:solidFill>
            <a:schemeClr val="tx2"/>
          </a:solidFill>
          <a:latin typeface="Arial" charset="0"/>
          <a:cs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cs typeface="+mn-cs"/>
        </a:defRPr>
      </a:lvl2pPr>
      <a:lvl3pPr marL="1523962" indent="-304792" algn="l" rtl="0" eaLnBrk="0" fontAlgn="base" hangingPunct="0">
        <a:spcBef>
          <a:spcPct val="20000"/>
        </a:spcBef>
        <a:spcAft>
          <a:spcPct val="0"/>
        </a:spcAft>
        <a:buChar char="•"/>
        <a:defRPr sz="3200">
          <a:solidFill>
            <a:schemeClr val="tx1"/>
          </a:solidFill>
          <a:latin typeface="+mn-lt"/>
          <a:cs typeface="+mn-cs"/>
        </a:defRPr>
      </a:lvl3pPr>
      <a:lvl4pPr marL="2133547" indent="-304792" algn="l" rtl="0" eaLnBrk="0" fontAlgn="base" hangingPunct="0">
        <a:spcBef>
          <a:spcPct val="20000"/>
        </a:spcBef>
        <a:spcAft>
          <a:spcPct val="0"/>
        </a:spcAft>
        <a:buChar char="–"/>
        <a:defRPr sz="2667">
          <a:solidFill>
            <a:schemeClr val="tx1"/>
          </a:solidFill>
          <a:latin typeface="+mn-lt"/>
          <a:cs typeface="+mn-cs"/>
        </a:defRPr>
      </a:lvl4pPr>
      <a:lvl5pPr marL="2743131" indent="-304792" algn="l" rtl="0" eaLnBrk="0" fontAlgn="base" hangingPunct="0">
        <a:spcBef>
          <a:spcPct val="20000"/>
        </a:spcBef>
        <a:spcAft>
          <a:spcPct val="0"/>
        </a:spcAft>
        <a:buChar char="»"/>
        <a:defRPr sz="2667">
          <a:solidFill>
            <a:schemeClr val="tx1"/>
          </a:solidFill>
          <a:latin typeface="+mn-lt"/>
          <a:cs typeface="+mn-cs"/>
        </a:defRPr>
      </a:lvl5pPr>
      <a:lvl6pPr marL="3352716" indent="-304792" algn="l" rtl="0" fontAlgn="base">
        <a:spcBef>
          <a:spcPct val="20000"/>
        </a:spcBef>
        <a:spcAft>
          <a:spcPct val="0"/>
        </a:spcAft>
        <a:buChar char="»"/>
        <a:defRPr sz="2667">
          <a:solidFill>
            <a:schemeClr val="tx1"/>
          </a:solidFill>
          <a:latin typeface="+mn-lt"/>
          <a:cs typeface="+mn-cs"/>
        </a:defRPr>
      </a:lvl6pPr>
      <a:lvl7pPr marL="3962301" indent="-304792" algn="l" rtl="0" fontAlgn="base">
        <a:spcBef>
          <a:spcPct val="20000"/>
        </a:spcBef>
        <a:spcAft>
          <a:spcPct val="0"/>
        </a:spcAft>
        <a:buChar char="»"/>
        <a:defRPr sz="2667">
          <a:solidFill>
            <a:schemeClr val="tx1"/>
          </a:solidFill>
          <a:latin typeface="+mn-lt"/>
          <a:cs typeface="+mn-cs"/>
        </a:defRPr>
      </a:lvl7pPr>
      <a:lvl8pPr marL="4571886" indent="-304792" algn="l" rtl="0" fontAlgn="base">
        <a:spcBef>
          <a:spcPct val="20000"/>
        </a:spcBef>
        <a:spcAft>
          <a:spcPct val="0"/>
        </a:spcAft>
        <a:buChar char="»"/>
        <a:defRPr sz="2667">
          <a:solidFill>
            <a:schemeClr val="tx1"/>
          </a:solidFill>
          <a:latin typeface="+mn-lt"/>
          <a:cs typeface="+mn-cs"/>
        </a:defRPr>
      </a:lvl8pPr>
      <a:lvl9pPr marL="5181470" indent="-304792" algn="l" rtl="0" fontAlgn="base">
        <a:spcBef>
          <a:spcPct val="20000"/>
        </a:spcBef>
        <a:spcAft>
          <a:spcPct val="0"/>
        </a:spcAft>
        <a:buChar char="»"/>
        <a:defRPr sz="2667">
          <a:solidFill>
            <a:schemeClr val="tx1"/>
          </a:solidFill>
          <a:latin typeface="+mn-lt"/>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9449148" y="2235200"/>
            <a:ext cx="4229100" cy="37592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534748" y="-609600"/>
            <a:ext cx="2400300" cy="21336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9449148" y="8128000"/>
            <a:ext cx="1485900" cy="13208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30982" y="3556000"/>
            <a:ext cx="6286500" cy="5588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259682" y="3860800"/>
            <a:ext cx="3543300" cy="31496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1618466" y="0"/>
            <a:ext cx="102870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727065" y="603624"/>
            <a:ext cx="10583070"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241550" y="2737234"/>
            <a:ext cx="10067481" cy="5593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1325034" y="2419307"/>
            <a:ext cx="1320799" cy="342989"/>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867B5388-8536-42CD-9302-0A8856AB446A}" type="datetimeFigureOut">
              <a:rPr lang="en-US" smtClean="0"/>
              <a:t>2/23/2025</a:t>
            </a:fld>
            <a:endParaRPr lang="en-US"/>
          </a:p>
        </p:txBody>
      </p:sp>
      <p:sp>
        <p:nvSpPr>
          <p:cNvPr id="5" name="Footer Placeholder 4"/>
          <p:cNvSpPr>
            <a:spLocks noGrp="1"/>
          </p:cNvSpPr>
          <p:nvPr>
            <p:ph type="ftr" sz="quarter" idx="3"/>
          </p:nvPr>
        </p:nvSpPr>
        <p:spPr>
          <a:xfrm rot="5400000">
            <a:off x="9671653" y="4332106"/>
            <a:ext cx="5146393" cy="342990"/>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1649647" y="394315"/>
            <a:ext cx="943220" cy="1023583"/>
          </a:xfrm>
          <a:prstGeom prst="rect">
            <a:avLst/>
          </a:prstGeom>
        </p:spPr>
        <p:txBody>
          <a:bodyPr vert="horz" lIns="91440" tIns="45720" rIns="91440" bIns="45720" rtlCol="0" anchor="b"/>
          <a:lstStyle>
            <a:lvl1pPr algn="ctr">
              <a:defRPr sz="3735" b="0" i="0">
                <a:solidFill>
                  <a:schemeClr val="tx1">
                    <a:tint val="75000"/>
                  </a:schemeClr>
                </a:solidFill>
              </a:defRPr>
            </a:lvl1pPr>
          </a:lstStyle>
          <a:p>
            <a:fld id="{AA1300EB-C064-41F4-99D9-A61F9F685BD4}" type="slidenum">
              <a:rPr lang="en-US" smtClean="0"/>
              <a:t>‹#›</a:t>
            </a:fld>
            <a:endParaRPr lang="en-US"/>
          </a:p>
        </p:txBody>
      </p:sp>
    </p:spTree>
    <p:extLst>
      <p:ext uri="{BB962C8B-B14F-4D97-AF65-F5344CB8AC3E}">
        <p14:creationId xmlns:p14="http://schemas.microsoft.com/office/powerpoint/2010/main" val="940841481"/>
      </p:ext>
    </p:extLst>
  </p:cSld>
  <p:clrMap bg1="dk1" tx1="lt1" bg2="dk2" tx2="lt2" accent1="accent1" accent2="accent2" accent3="accent3" accent4="accent4" accent5="accent5" accent6="accent6" hlink="hlink" folHlink="folHlink"/>
  <p:sldLayoutIdLst>
    <p:sldLayoutId id="2147484713" r:id="rId1"/>
    <p:sldLayoutId id="2147484714" r:id="rId2"/>
  </p:sldLayoutIdLst>
  <p:txStyles>
    <p:titleStyle>
      <a:lvl1pPr algn="l" defTabSz="609594" rtl="0" eaLnBrk="1" latinLnBrk="0" hangingPunct="1">
        <a:spcBef>
          <a:spcPct val="0"/>
        </a:spcBef>
        <a:buNone/>
        <a:defRPr sz="5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97" indent="-457197" algn="l" defTabSz="609594" rtl="0" eaLnBrk="1" latinLnBrk="0" hangingPunct="1">
        <a:spcBef>
          <a:spcPts val="1333"/>
        </a:spcBef>
        <a:spcAft>
          <a:spcPts val="0"/>
        </a:spcAft>
        <a:buClr>
          <a:schemeClr val="bg2">
            <a:lumMod val="40000"/>
            <a:lumOff val="60000"/>
          </a:schemeClr>
        </a:buClr>
        <a:buSzPct val="80000"/>
        <a:buFont typeface="Wingdings 3" charset="2"/>
        <a:buChar char=""/>
        <a:defRPr sz="2667" b="0" i="0" kern="1200">
          <a:solidFill>
            <a:schemeClr val="tx1"/>
          </a:solidFill>
          <a:latin typeface="+mj-lt"/>
          <a:ea typeface="+mj-ea"/>
          <a:cs typeface="+mj-cs"/>
        </a:defRPr>
      </a:lvl1pPr>
      <a:lvl2pPr marL="990591" indent="-380997" algn="l" defTabSz="609594" rtl="0" eaLnBrk="1" latinLnBrk="0" hangingPunct="1">
        <a:spcBef>
          <a:spcPts val="1333"/>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523989"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2133" b="0" i="0" kern="1200">
          <a:solidFill>
            <a:schemeClr val="tx1"/>
          </a:solidFill>
          <a:latin typeface="+mj-lt"/>
          <a:ea typeface="+mj-ea"/>
          <a:cs typeface="+mj-cs"/>
        </a:defRPr>
      </a:lvl3pPr>
      <a:lvl4pPr marL="2133583"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4pPr>
      <a:lvl5pPr marL="2743177"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5pPr>
      <a:lvl6pPr marL="3352772"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6pPr>
      <a:lvl7pPr marL="3962366"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7pPr>
      <a:lvl8pPr marL="4571962"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8pPr>
      <a:lvl9pPr marL="5181556" indent="-304798" algn="l" defTabSz="609594"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9pPr>
    </p:bodyStyle>
    <p:otherStyle>
      <a:defPPr>
        <a:defRPr lang="en-US"/>
      </a:defPPr>
      <a:lvl1pPr marL="0" algn="l" defTabSz="609594" rtl="0" eaLnBrk="1" latinLnBrk="0" hangingPunct="1">
        <a:defRPr sz="2400" kern="1200">
          <a:solidFill>
            <a:schemeClr val="tx1"/>
          </a:solidFill>
          <a:latin typeface="+mn-lt"/>
          <a:ea typeface="+mn-ea"/>
          <a:cs typeface="+mn-cs"/>
        </a:defRPr>
      </a:lvl1pPr>
      <a:lvl2pPr marL="609594" algn="l" defTabSz="609594" rtl="0" eaLnBrk="1" latinLnBrk="0" hangingPunct="1">
        <a:defRPr sz="2400" kern="1200">
          <a:solidFill>
            <a:schemeClr val="tx1"/>
          </a:solidFill>
          <a:latin typeface="+mn-lt"/>
          <a:ea typeface="+mn-ea"/>
          <a:cs typeface="+mn-cs"/>
        </a:defRPr>
      </a:lvl2pPr>
      <a:lvl3pPr marL="1219190" algn="l" defTabSz="609594" rtl="0" eaLnBrk="1" latinLnBrk="0" hangingPunct="1">
        <a:defRPr sz="2400" kern="1200">
          <a:solidFill>
            <a:schemeClr val="tx1"/>
          </a:solidFill>
          <a:latin typeface="+mn-lt"/>
          <a:ea typeface="+mn-ea"/>
          <a:cs typeface="+mn-cs"/>
        </a:defRPr>
      </a:lvl3pPr>
      <a:lvl4pPr marL="1828784" algn="l" defTabSz="609594" rtl="0" eaLnBrk="1" latinLnBrk="0" hangingPunct="1">
        <a:defRPr sz="2400" kern="1200">
          <a:solidFill>
            <a:schemeClr val="tx1"/>
          </a:solidFill>
          <a:latin typeface="+mn-lt"/>
          <a:ea typeface="+mn-ea"/>
          <a:cs typeface="+mn-cs"/>
        </a:defRPr>
      </a:lvl4pPr>
      <a:lvl5pPr marL="2438380" algn="l" defTabSz="609594" rtl="0" eaLnBrk="1" latinLnBrk="0" hangingPunct="1">
        <a:defRPr sz="2400" kern="1200">
          <a:solidFill>
            <a:schemeClr val="tx1"/>
          </a:solidFill>
          <a:latin typeface="+mn-lt"/>
          <a:ea typeface="+mn-ea"/>
          <a:cs typeface="+mn-cs"/>
        </a:defRPr>
      </a:lvl5pPr>
      <a:lvl6pPr marL="3047974" algn="l" defTabSz="609594" rtl="0" eaLnBrk="1" latinLnBrk="0" hangingPunct="1">
        <a:defRPr sz="2400" kern="1200">
          <a:solidFill>
            <a:schemeClr val="tx1"/>
          </a:solidFill>
          <a:latin typeface="+mn-lt"/>
          <a:ea typeface="+mn-ea"/>
          <a:cs typeface="+mn-cs"/>
        </a:defRPr>
      </a:lvl6pPr>
      <a:lvl7pPr marL="3657570" algn="l" defTabSz="609594" rtl="0" eaLnBrk="1" latinLnBrk="0" hangingPunct="1">
        <a:defRPr sz="2400" kern="1200">
          <a:solidFill>
            <a:schemeClr val="tx1"/>
          </a:solidFill>
          <a:latin typeface="+mn-lt"/>
          <a:ea typeface="+mn-ea"/>
          <a:cs typeface="+mn-cs"/>
        </a:defRPr>
      </a:lvl7pPr>
      <a:lvl8pPr marL="4267164" algn="l" defTabSz="609594" rtl="0" eaLnBrk="1" latinLnBrk="0" hangingPunct="1">
        <a:defRPr sz="2400" kern="1200">
          <a:solidFill>
            <a:schemeClr val="tx1"/>
          </a:solidFill>
          <a:latin typeface="+mn-lt"/>
          <a:ea typeface="+mn-ea"/>
          <a:cs typeface="+mn-cs"/>
        </a:defRPr>
      </a:lvl8pPr>
      <a:lvl9pPr marL="4876759" algn="l" defTabSz="609594"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1710D-9E47-403B-39A0-E40D6A07779C}"/>
              </a:ext>
            </a:extLst>
          </p:cNvPr>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3191E-CFB5-8A50-BF66-55E6B577DF8F}"/>
              </a:ext>
            </a:extLst>
          </p:cNvPr>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F1254-DDB9-B68C-151E-7B76CFBFAF5C}"/>
              </a:ext>
            </a:extLst>
          </p:cNvPr>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214C82BF-B8C5-4BA9-A529-F02772C7294F}" type="datetimeFigureOut">
              <a:rPr lang="en-US" smtClean="0"/>
              <a:t>2/23/2025</a:t>
            </a:fld>
            <a:endParaRPr lang="en-US"/>
          </a:p>
        </p:txBody>
      </p:sp>
      <p:sp>
        <p:nvSpPr>
          <p:cNvPr id="5" name="Footer Placeholder 4">
            <a:extLst>
              <a:ext uri="{FF2B5EF4-FFF2-40B4-BE49-F238E27FC236}">
                <a16:creationId xmlns:a16="http://schemas.microsoft.com/office/drawing/2014/main" id="{F0EDFF03-C592-6B1C-673C-A68168457129}"/>
              </a:ext>
            </a:extLst>
          </p:cNvPr>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24ABB-EE18-D7C5-CDCF-FC1663798892}"/>
              </a:ext>
            </a:extLst>
          </p:cNvPr>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681EC591-4749-4759-B72F-094F9DDDC10E}" type="slidenum">
              <a:rPr lang="en-US" smtClean="0"/>
              <a:t>‹#›</a:t>
            </a:fld>
            <a:endParaRPr lang="en-US"/>
          </a:p>
        </p:txBody>
      </p:sp>
    </p:spTree>
    <p:extLst>
      <p:ext uri="{BB962C8B-B14F-4D97-AF65-F5344CB8AC3E}">
        <p14:creationId xmlns:p14="http://schemas.microsoft.com/office/powerpoint/2010/main" val="489470033"/>
      </p:ext>
    </p:extLst>
  </p:cSld>
  <p:clrMap bg1="lt1" tx1="dk1" bg2="lt2" tx2="dk2" accent1="accent1" accent2="accent2" accent3="accent3" accent4="accent4" accent5="accent5" accent6="accent6" hlink="hlink" folHlink="folHlink"/>
  <p:sldLayoutIdLst>
    <p:sldLayoutId id="2147484719" r:id="rId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de/chor-evangelium-menschen-gruppe-309051/"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pxhere.com/en/photo/1101321"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651867"/>
            <a:ext cx="10972800" cy="7777758"/>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371416"/>
          </a:xfrm>
        </p:spPr>
        <p:txBody>
          <a:bodyPr/>
          <a:lstStyle/>
          <a:p>
            <a:r>
              <a:rPr lang="en-US" b="1" dirty="0">
                <a:latin typeface="Arial Black" pitchFamily="34" charset="0"/>
              </a:rPr>
              <a:t>HE’S FAIRER THAN LILLIES OF RAREST BLOOM;</a:t>
            </a:r>
            <a:br>
              <a:rPr lang="en-US" b="1" dirty="0">
                <a:latin typeface="Arial Black" pitchFamily="34" charset="0"/>
              </a:rPr>
            </a:br>
            <a:r>
              <a:rPr lang="en-US" b="1" dirty="0">
                <a:latin typeface="Arial Black" pitchFamily="34" charset="0"/>
              </a:rPr>
              <a:t>HE’S SWEETER THAN HONEY FROM OUT OF THE COMB;</a:t>
            </a:r>
            <a:br>
              <a:rPr lang="en-US" b="1" dirty="0">
                <a:latin typeface="Arial Black" pitchFamily="34" charset="0"/>
              </a:rPr>
            </a:br>
            <a:r>
              <a:rPr lang="en-US" b="1" dirty="0">
                <a:latin typeface="Arial Black" pitchFamily="34" charset="0"/>
              </a:rPr>
              <a:t>HE’S ALL THAT MY HUNGERING SPIRIT NEEDS.</a:t>
            </a:r>
            <a:br>
              <a:rPr lang="en-US" b="1" dirty="0">
                <a:latin typeface="Arial Black" pitchFamily="34" charset="0"/>
              </a:rPr>
            </a:br>
            <a:r>
              <a:rPr lang="en-US" b="1" dirty="0">
                <a:latin typeface="Arial Black" pitchFamily="34" charset="0"/>
              </a:rPr>
              <a:t>I’D RATHER HAVE JESUS AND LET HIM LEAD</a:t>
            </a:r>
          </a:p>
        </p:txBody>
      </p:sp>
    </p:spTree>
    <p:extLst>
      <p:ext uri="{BB962C8B-B14F-4D97-AF65-F5344CB8AC3E}">
        <p14:creationId xmlns:p14="http://schemas.microsoft.com/office/powerpoint/2010/main" val="2266927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066616"/>
          </a:xfrm>
        </p:spPr>
        <p:txBody>
          <a:bodyPr>
            <a:normAutofit fontScale="90000"/>
          </a:bodyPr>
          <a:lstStyle/>
          <a:p>
            <a:r>
              <a:rPr lang="en-US" sz="7200" b="1" dirty="0">
                <a:latin typeface="Arial Black" pitchFamily="34" charset="0"/>
              </a:rPr>
              <a:t>Than to be the king of a vast domain,</a:t>
            </a:r>
            <a:br>
              <a:rPr lang="en-US" sz="7200" b="1" dirty="0">
                <a:latin typeface="Arial Black" pitchFamily="34" charset="0"/>
              </a:rPr>
            </a:br>
            <a:r>
              <a:rPr lang="en-US" sz="7200" b="1" dirty="0">
                <a:latin typeface="Arial Black" pitchFamily="34" charset="0"/>
              </a:rPr>
              <a:t>and be held in sin’s dread sway.</a:t>
            </a:r>
            <a:br>
              <a:rPr lang="en-US" sz="7200" b="1" dirty="0">
                <a:latin typeface="Arial Black" pitchFamily="34" charset="0"/>
              </a:rPr>
            </a:br>
            <a:r>
              <a:rPr lang="en-US" sz="7200" b="1" dirty="0">
                <a:latin typeface="Arial Black" pitchFamily="34" charset="0"/>
              </a:rPr>
              <a:t>I’d rather have Jesus than anything</a:t>
            </a:r>
            <a:br>
              <a:rPr lang="en-US" sz="7200" b="1" dirty="0">
                <a:latin typeface="Arial Black" pitchFamily="34" charset="0"/>
              </a:rPr>
            </a:br>
            <a:r>
              <a:rPr lang="en-US" sz="7200" b="1" dirty="0">
                <a:latin typeface="Arial Black" pitchFamily="34" charset="0"/>
              </a:rPr>
              <a:t> this world affords today</a:t>
            </a:r>
            <a:endParaRPr lang="en-US" b="1" dirty="0">
              <a:latin typeface="Arial Black" pitchFamily="34" charset="0"/>
            </a:endParaRPr>
          </a:p>
        </p:txBody>
      </p:sp>
    </p:spTree>
    <p:extLst>
      <p:ext uri="{BB962C8B-B14F-4D97-AF65-F5344CB8AC3E}">
        <p14:creationId xmlns:p14="http://schemas.microsoft.com/office/powerpoint/2010/main" val="83917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64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2228850" y="1910448"/>
            <a:ext cx="9258300" cy="5072628"/>
          </a:xfrm>
        </p:spPr>
        <p:txBody>
          <a:bodyPr/>
          <a:lstStyle/>
          <a:p>
            <a:r>
              <a:rPr lang="en-US" sz="1134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D5E5-4CF5-02DC-E633-37C40CD82ADD}"/>
              </a:ext>
            </a:extLst>
          </p:cNvPr>
          <p:cNvSpPr>
            <a:spLocks noGrp="1"/>
          </p:cNvSpPr>
          <p:nvPr>
            <p:ph type="title"/>
          </p:nvPr>
        </p:nvSpPr>
        <p:spPr>
          <a:xfrm>
            <a:off x="685800" y="366184"/>
            <a:ext cx="12344400" cy="8473016"/>
          </a:xfrm>
        </p:spPr>
        <p:txBody>
          <a:bodyPr/>
          <a:lstStyle/>
          <a:p>
            <a:r>
              <a:rPr lang="en-US" sz="8800" dirty="0">
                <a:latin typeface="Amasis MT Pro Black" panose="02040A04050005020304" pitchFamily="18" charset="0"/>
              </a:rPr>
              <a:t>Call To Worship</a:t>
            </a:r>
            <a:br>
              <a:rPr lang="en-US" dirty="0">
                <a:latin typeface="Amasis MT Pro Black" panose="02040A04050005020304" pitchFamily="18" charset="0"/>
              </a:rPr>
            </a:br>
            <a:br>
              <a:rPr lang="en-US" dirty="0">
                <a:latin typeface="Amasis MT Pro Black" panose="02040A04050005020304" pitchFamily="18" charset="0"/>
              </a:rPr>
            </a:br>
            <a:r>
              <a:rPr lang="en-US" sz="6600" dirty="0">
                <a:latin typeface="Amasis MT Pro Black" panose="02040A04050005020304" pitchFamily="18" charset="0"/>
              </a:rPr>
              <a:t>(Psalm 150:1-2, 6)</a:t>
            </a:r>
            <a:br>
              <a:rPr lang="en-US" sz="6600" dirty="0">
                <a:latin typeface="Amasis MT Pro Black" panose="02040A04050005020304" pitchFamily="18" charset="0"/>
              </a:rPr>
            </a:br>
            <a:r>
              <a:rPr lang="en-US" sz="6600" dirty="0">
                <a:latin typeface="Amasis MT Pro Black" panose="02040A04050005020304" pitchFamily="18" charset="0"/>
              </a:rPr>
              <a:t> </a:t>
            </a:r>
            <a:br>
              <a:rPr lang="en-US" sz="6600" dirty="0">
                <a:latin typeface="Amasis MT Pro Black" panose="02040A04050005020304" pitchFamily="18" charset="0"/>
              </a:rPr>
            </a:br>
            <a:r>
              <a:rPr lang="en-US" sz="6600" dirty="0">
                <a:latin typeface="Amasis MT Pro Black" panose="02040A04050005020304" pitchFamily="18" charset="0"/>
              </a:rPr>
              <a:t>  Ken Gallo, Liturgist</a:t>
            </a:r>
            <a:endParaRPr lang="en-US" dirty="0">
              <a:latin typeface="Amasis MT Pro Black" panose="02040A04050005020304" pitchFamily="18" charset="0"/>
            </a:endParaRPr>
          </a:p>
        </p:txBody>
      </p:sp>
    </p:spTree>
    <p:extLst>
      <p:ext uri="{BB962C8B-B14F-4D97-AF65-F5344CB8AC3E}">
        <p14:creationId xmlns:p14="http://schemas.microsoft.com/office/powerpoint/2010/main" val="384293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5"/>
            <a:ext cx="13002768" cy="6755130"/>
          </a:xfrm>
        </p:spPr>
        <p:txBody>
          <a:bodyPr/>
          <a:lstStyle/>
          <a:p>
            <a:r>
              <a:rPr lang="en-US" sz="8800" b="1" u="sng" dirty="0"/>
              <a:t>Leader:</a:t>
            </a:r>
            <a:br>
              <a:rPr lang="en-US" sz="8800" b="1" u="sng" dirty="0"/>
            </a:br>
            <a:br>
              <a:rPr lang="en-US" sz="8800" b="1" dirty="0"/>
            </a:br>
            <a:r>
              <a:rPr lang="en-US" sz="8800" b="1" dirty="0"/>
              <a:t>Hallelujah! Praise God in the temple, in the highest heavens!</a:t>
            </a:r>
            <a:endParaRPr lang="en-US" sz="6600" b="1" dirty="0"/>
          </a:p>
        </p:txBody>
      </p:sp>
    </p:spTree>
    <p:extLst>
      <p:ext uri="{BB962C8B-B14F-4D97-AF65-F5344CB8AC3E}">
        <p14:creationId xmlns:p14="http://schemas.microsoft.com/office/powerpoint/2010/main" val="164044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8800" b="1" dirty="0">
                <a:solidFill>
                  <a:srgbClr val="FF0000"/>
                </a:solidFill>
              </a:rPr>
              <a:t>Praise God’s mighty deeds and noble majesty. All that is alive, praise!</a:t>
            </a:r>
            <a:endParaRPr lang="en-US" sz="72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44A4A-23BA-C728-1889-6C67245B5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52717A-53F6-5667-34CF-6FD6CFA20BD0}"/>
              </a:ext>
            </a:extLst>
          </p:cNvPr>
          <p:cNvSpPr>
            <a:spLocks noGrp="1"/>
          </p:cNvSpPr>
          <p:nvPr>
            <p:ph type="title"/>
          </p:nvPr>
        </p:nvSpPr>
        <p:spPr>
          <a:xfrm>
            <a:off x="288036" y="714375"/>
            <a:ext cx="13002768" cy="6755130"/>
          </a:xfrm>
        </p:spPr>
        <p:txBody>
          <a:bodyPr/>
          <a:lstStyle/>
          <a:p>
            <a:r>
              <a:rPr lang="en-US" sz="8800" b="1" u="sng" dirty="0"/>
              <a:t>Leader:</a:t>
            </a:r>
            <a:br>
              <a:rPr lang="en-US" sz="8800" b="1" u="sng" dirty="0"/>
            </a:br>
            <a:br>
              <a:rPr lang="en-US" sz="8800" b="1" dirty="0"/>
            </a:br>
            <a:r>
              <a:rPr lang="en-US" sz="8800" b="1" dirty="0"/>
              <a:t>Praise the Lord!</a:t>
            </a:r>
            <a:endParaRPr lang="en-US" sz="6600" b="1" dirty="0"/>
          </a:p>
        </p:txBody>
      </p:sp>
    </p:spTree>
    <p:extLst>
      <p:ext uri="{BB962C8B-B14F-4D97-AF65-F5344CB8AC3E}">
        <p14:creationId xmlns:p14="http://schemas.microsoft.com/office/powerpoint/2010/main" val="334780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555B3-BDE9-2C9A-9B59-D17F02129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4447C-1D8B-CC50-FF89-FE26AE5351F4}"/>
              </a:ext>
            </a:extLst>
          </p:cNvPr>
          <p:cNvSpPr>
            <a:spLocks noGrp="1"/>
          </p:cNvSpPr>
          <p:nvPr>
            <p:ph type="title"/>
          </p:nvPr>
        </p:nvSpPr>
        <p:spPr>
          <a:xfrm>
            <a:off x="288036" y="714377"/>
            <a:ext cx="13002768" cy="7715248"/>
          </a:xfrm>
        </p:spPr>
        <p:txBody>
          <a:bodyPr/>
          <a:lstStyle/>
          <a:p>
            <a:r>
              <a:rPr lang="en-US" sz="9600" b="1" u="sng" dirty="0">
                <a:solidFill>
                  <a:srgbClr val="FF0000"/>
                </a:solidFill>
              </a:rPr>
              <a:t>People:</a:t>
            </a:r>
            <a:br>
              <a:rPr lang="en-US" sz="9600" b="1" u="sng" dirty="0">
                <a:solidFill>
                  <a:srgbClr val="FF0000"/>
                </a:solidFill>
              </a:rPr>
            </a:br>
            <a:br>
              <a:rPr lang="en-US" sz="9600" b="1" u="sng" dirty="0">
                <a:solidFill>
                  <a:srgbClr val="FF0000"/>
                </a:solidFill>
              </a:rPr>
            </a:br>
            <a:r>
              <a:rPr lang="en-US" sz="8800" b="1" dirty="0">
                <a:solidFill>
                  <a:srgbClr val="FF0000"/>
                </a:solidFill>
              </a:rPr>
              <a:t>Hallelujah!</a:t>
            </a:r>
            <a:endParaRPr lang="en-US" sz="7200" b="1" dirty="0">
              <a:solidFill>
                <a:srgbClr val="FF0000"/>
              </a:solidFill>
            </a:endParaRPr>
          </a:p>
        </p:txBody>
      </p:sp>
    </p:spTree>
    <p:extLst>
      <p:ext uri="{BB962C8B-B14F-4D97-AF65-F5344CB8AC3E}">
        <p14:creationId xmlns:p14="http://schemas.microsoft.com/office/powerpoint/2010/main" val="1595889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8D5B9-78E7-E45B-23BF-BBF4E54914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E4F3A6-F2FD-9718-3A4F-5BF86EA03BEE}"/>
              </a:ext>
            </a:extLst>
          </p:cNvPr>
          <p:cNvSpPr>
            <a:spLocks noGrp="1"/>
          </p:cNvSpPr>
          <p:nvPr>
            <p:ph type="title"/>
          </p:nvPr>
        </p:nvSpPr>
        <p:spPr>
          <a:xfrm>
            <a:off x="288036" y="714377"/>
            <a:ext cx="13002768" cy="7406638"/>
          </a:xfrm>
        </p:spPr>
        <p:txBody>
          <a:bodyPr/>
          <a:lstStyle/>
          <a:p>
            <a:r>
              <a:rPr lang="en-US" sz="8800" b="1" u="sng" dirty="0">
                <a:latin typeface="Algerian" panose="04020705040A02060702" pitchFamily="82" charset="0"/>
              </a:rPr>
              <a:t>Prayer of confession</a:t>
            </a:r>
            <a:br>
              <a:rPr lang="en-US" sz="6750" b="1" u="sng" dirty="0">
                <a:solidFill>
                  <a:srgbClr val="FF0000"/>
                </a:solidFill>
                <a:latin typeface="Algerian" panose="04020705040A02060702" pitchFamily="82" charset="0"/>
              </a:rPr>
            </a:br>
            <a:r>
              <a:rPr lang="en-US" sz="6750" b="1" u="sng" dirty="0">
                <a:solidFill>
                  <a:srgbClr val="FF0000"/>
                </a:solidFill>
                <a:latin typeface="Algerian" panose="04020705040A02060702" pitchFamily="82" charset="0"/>
              </a:rPr>
              <a:t> </a:t>
            </a:r>
            <a:br>
              <a:rPr lang="en-US" sz="6750" b="1" u="sng" dirty="0">
                <a:solidFill>
                  <a:srgbClr val="FF0000"/>
                </a:solidFill>
                <a:latin typeface="Algerian" panose="04020705040A02060702" pitchFamily="82" charset="0"/>
              </a:rPr>
            </a:br>
            <a:br>
              <a:rPr lang="en-US" sz="6750" b="1" u="sng" dirty="0">
                <a:solidFill>
                  <a:srgbClr val="FF0000"/>
                </a:solidFill>
                <a:latin typeface="Algerian" panose="04020705040A02060702" pitchFamily="82" charset="0"/>
              </a:rPr>
            </a:br>
            <a:r>
              <a:rPr lang="en-US" sz="6750" b="1" dirty="0">
                <a:latin typeface="Amasis MT Pro Black" panose="02040A04050005020304" pitchFamily="18" charset="0"/>
              </a:rPr>
              <a:t>(based on Romans 8:39)</a:t>
            </a:r>
            <a:br>
              <a:rPr lang="en-US" sz="6750" b="1" dirty="0">
                <a:latin typeface="Amasis MT Pro Black" panose="02040A04050005020304" pitchFamily="18" charset="0"/>
              </a:rPr>
            </a:br>
            <a:br>
              <a:rPr lang="en-US" sz="6750" b="1" dirty="0">
                <a:latin typeface="Amasis MT Pro Black" panose="02040A04050005020304" pitchFamily="18" charset="0"/>
              </a:rPr>
            </a:br>
            <a:endParaRPr lang="en-US" b="1" dirty="0">
              <a:latin typeface="Amasis MT Pro Black" panose="02040A04050005020304" pitchFamily="18" charset="0"/>
            </a:endParaRPr>
          </a:p>
        </p:txBody>
      </p:sp>
    </p:spTree>
    <p:extLst>
      <p:ext uri="{BB962C8B-B14F-4D97-AF65-F5344CB8AC3E}">
        <p14:creationId xmlns:p14="http://schemas.microsoft.com/office/powerpoint/2010/main" val="38607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11480" y="1023343"/>
            <a:ext cx="12801600" cy="654903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0EF5-50CF-18AA-2EA0-3D9D44794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08101-B92A-27A0-884C-E210ACEB0450}"/>
              </a:ext>
            </a:extLst>
          </p:cNvPr>
          <p:cNvSpPr>
            <a:spLocks noGrp="1"/>
          </p:cNvSpPr>
          <p:nvPr>
            <p:ph type="title"/>
          </p:nvPr>
        </p:nvSpPr>
        <p:spPr>
          <a:xfrm>
            <a:off x="288036" y="714377"/>
            <a:ext cx="13002768" cy="7715248"/>
          </a:xfrm>
        </p:spPr>
        <p:txBody>
          <a:bodyPr/>
          <a:lstStyle/>
          <a:p>
            <a:r>
              <a:rPr lang="en-US" sz="7200" b="1" dirty="0">
                <a:solidFill>
                  <a:srgbClr val="FF0000"/>
                </a:solidFill>
              </a:rPr>
              <a:t>ALL:</a:t>
            </a:r>
            <a:br>
              <a:rPr lang="en-US" sz="7200" b="1" dirty="0">
                <a:solidFill>
                  <a:srgbClr val="FF0000"/>
                </a:solidFill>
              </a:rPr>
            </a:br>
            <a:r>
              <a:rPr lang="en-US" sz="7200" b="1" dirty="0">
                <a:solidFill>
                  <a:srgbClr val="FF0000"/>
                </a:solidFill>
              </a:rPr>
              <a:t> We know that nothing is able to separate us from the love of God in Jesus Christ. Let us in freedom confess the wrong we have done.  Lord, hear our prayers. </a:t>
            </a:r>
          </a:p>
        </p:txBody>
      </p:sp>
    </p:spTree>
    <p:extLst>
      <p:ext uri="{BB962C8B-B14F-4D97-AF65-F5344CB8AC3E}">
        <p14:creationId xmlns:p14="http://schemas.microsoft.com/office/powerpoint/2010/main" val="298960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7C448-F8D9-0A35-F97E-70FBB4AF7AB1}"/>
              </a:ext>
            </a:extLst>
          </p:cNvPr>
          <p:cNvSpPr>
            <a:spLocks noGrp="1"/>
          </p:cNvSpPr>
          <p:nvPr>
            <p:ph type="title"/>
          </p:nvPr>
        </p:nvSpPr>
        <p:spPr>
          <a:xfrm>
            <a:off x="685800" y="366183"/>
            <a:ext cx="12344400" cy="8248427"/>
          </a:xfrm>
        </p:spPr>
        <p:txBody>
          <a:bodyPr/>
          <a:lstStyle/>
          <a:p>
            <a:r>
              <a:rPr lang="en-US" sz="9600" b="1" dirty="0"/>
              <a:t>Private and Silent Confession </a:t>
            </a:r>
          </a:p>
        </p:txBody>
      </p:sp>
    </p:spTree>
    <p:extLst>
      <p:ext uri="{BB962C8B-B14F-4D97-AF65-F5344CB8AC3E}">
        <p14:creationId xmlns:p14="http://schemas.microsoft.com/office/powerpoint/2010/main" val="153753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extLst>
              <a:ext uri="{837473B0-CC2E-450A-ABE3-18F120FF3D39}">
                <a1611:picAttrSrcUrl xmlns:a1611="http://schemas.microsoft.com/office/drawing/2016/11/main" r:id="rId3"/>
              </a:ext>
            </a:extLst>
          </a:blip>
          <a:srcRect/>
          <a:stretch>
            <a:fillRect t="-27000" b="-2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14AE-46F3-0C7A-C295-1808E0190EFA}"/>
              </a:ext>
            </a:extLst>
          </p:cNvPr>
          <p:cNvSpPr>
            <a:spLocks noGrp="1"/>
          </p:cNvSpPr>
          <p:nvPr>
            <p:ph type="title"/>
          </p:nvPr>
        </p:nvSpPr>
        <p:spPr>
          <a:xfrm>
            <a:off x="685800" y="366183"/>
            <a:ext cx="12344400" cy="8221225"/>
          </a:xfrm>
        </p:spPr>
        <p:txBody>
          <a:bodyPr/>
          <a:lstStyle/>
          <a:p>
            <a:r>
              <a:rPr lang="en-US" sz="13800" b="1" dirty="0">
                <a:latin typeface="Algerian" panose="04020705040A02060702" pitchFamily="82" charset="0"/>
              </a:rPr>
              <a:t>CHOIR</a:t>
            </a:r>
            <a:br>
              <a:rPr lang="en-US" sz="13800" b="1" dirty="0">
                <a:latin typeface="Algerian" panose="04020705040A02060702" pitchFamily="82" charset="0"/>
              </a:rPr>
            </a:br>
            <a:br>
              <a:rPr lang="en-US" sz="8800" b="1" dirty="0">
                <a:latin typeface="Amasis MT Pro Black" panose="02040A04050005020304" pitchFamily="18" charset="0"/>
              </a:rPr>
            </a:br>
            <a:br>
              <a:rPr lang="en-US" sz="8800" b="1" dirty="0">
                <a:latin typeface="Amasis MT Pro Black" panose="02040A04050005020304" pitchFamily="18" charset="0"/>
              </a:rPr>
            </a:br>
            <a:r>
              <a:rPr lang="en-US" sz="8800" b="1" dirty="0">
                <a:latin typeface="Amasis MT Pro Black" panose="02040A04050005020304" pitchFamily="18" charset="0"/>
              </a:rPr>
              <a:t> “Let There Be Peace on Earth”</a:t>
            </a:r>
            <a:endParaRPr lang="en-US" sz="13800" b="1" dirty="0">
              <a:latin typeface="Amasis MT Pro Black" panose="02040A04050005020304" pitchFamily="18" charset="0"/>
            </a:endParaRPr>
          </a:p>
        </p:txBody>
      </p:sp>
    </p:spTree>
    <p:extLst>
      <p:ext uri="{BB962C8B-B14F-4D97-AF65-F5344CB8AC3E}">
        <p14:creationId xmlns:p14="http://schemas.microsoft.com/office/powerpoint/2010/main" val="3150939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08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AE84-3EB3-31FA-2C51-6A4DAA8F99FE}"/>
              </a:ext>
            </a:extLst>
          </p:cNvPr>
          <p:cNvSpPr>
            <a:spLocks noGrp="1"/>
          </p:cNvSpPr>
          <p:nvPr>
            <p:ph type="title"/>
          </p:nvPr>
        </p:nvSpPr>
        <p:spPr>
          <a:xfrm>
            <a:off x="685800" y="653143"/>
            <a:ext cx="12344400" cy="7961467"/>
          </a:xfrm>
        </p:spPr>
        <p:txBody>
          <a:bodyPr/>
          <a:lstStyle/>
          <a:p>
            <a:r>
              <a:rPr lang="en-US" sz="7200" b="1" dirty="0">
                <a:latin typeface="Stencil" panose="040409050D0802020404" pitchFamily="82" charset="0"/>
              </a:rPr>
              <a:t>Words of Assurance and Pardon of the Gospel</a:t>
            </a:r>
            <a:br>
              <a:rPr lang="en-US" sz="7200" b="1" dirty="0"/>
            </a:br>
            <a:br>
              <a:rPr lang="en-US" sz="7200" b="1" dirty="0"/>
            </a:br>
            <a:r>
              <a:rPr lang="en-US" sz="7200" b="1" dirty="0"/>
              <a:t>Bill Luff, Liturgist</a:t>
            </a:r>
            <a:br>
              <a:rPr lang="en-US" sz="7200" b="1" dirty="0"/>
            </a:br>
            <a:br>
              <a:rPr lang="en-US" sz="7200" b="1" dirty="0"/>
            </a:br>
            <a:r>
              <a:rPr lang="en-US" sz="7200" b="1" dirty="0"/>
              <a:t>(Isaiah 1:18, NRSV) </a:t>
            </a:r>
          </a:p>
        </p:txBody>
      </p:sp>
    </p:spTree>
    <p:extLst>
      <p:ext uri="{BB962C8B-B14F-4D97-AF65-F5344CB8AC3E}">
        <p14:creationId xmlns:p14="http://schemas.microsoft.com/office/powerpoint/2010/main" val="3667660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CBA9A-C8AD-31F0-FEF7-C4F40058FF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284D6-0010-A02D-5488-90F6D640DC40}"/>
              </a:ext>
            </a:extLst>
          </p:cNvPr>
          <p:cNvSpPr>
            <a:spLocks noGrp="1"/>
          </p:cNvSpPr>
          <p:nvPr>
            <p:ph type="title"/>
          </p:nvPr>
        </p:nvSpPr>
        <p:spPr>
          <a:xfrm>
            <a:off x="685800" y="366183"/>
            <a:ext cx="12344400" cy="8248427"/>
          </a:xfrm>
        </p:spPr>
        <p:txBody>
          <a:bodyPr/>
          <a:lstStyle/>
          <a:p>
            <a:r>
              <a:rPr lang="en-US" sz="7200" b="1" dirty="0"/>
              <a:t>Come now, let us argue it out, says the LORD:</a:t>
            </a:r>
            <a:br>
              <a:rPr lang="en-US" sz="7200" b="1" dirty="0"/>
            </a:br>
            <a:r>
              <a:rPr lang="en-US" sz="7200" b="1" dirty="0"/>
              <a:t>though your sins are like scarlet, they shall be like snow;</a:t>
            </a:r>
            <a:br>
              <a:rPr lang="en-US" sz="7200" b="1" dirty="0"/>
            </a:br>
            <a:r>
              <a:rPr lang="en-US" sz="7200" b="1" dirty="0"/>
              <a:t>though they are red like crimson, they shall become like wool.</a:t>
            </a:r>
          </a:p>
        </p:txBody>
      </p:sp>
    </p:spTree>
    <p:extLst>
      <p:ext uri="{BB962C8B-B14F-4D97-AF65-F5344CB8AC3E}">
        <p14:creationId xmlns:p14="http://schemas.microsoft.com/office/powerpoint/2010/main" val="300240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8B54-2CA5-BD36-BEC1-97928C5EFF9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79775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473016"/>
          </a:xfrm>
        </p:spPr>
        <p:txBody>
          <a:bodyPr/>
          <a:lstStyle/>
          <a:p>
            <a:pPr algn="ctr"/>
            <a:r>
              <a:rPr lang="en-US" sz="9600" b="1" kern="0" dirty="0">
                <a:solidFill>
                  <a:schemeClr val="tx1"/>
                </a:solidFill>
                <a:latin typeface="Tahoma"/>
                <a:cs typeface="Arial"/>
              </a:rPr>
              <a:t>Surely The Presence Of The Lord Is In This Place</a:t>
            </a:r>
            <a:br>
              <a:rPr lang="en-US" sz="8800" b="1" kern="0" dirty="0">
                <a:solidFill>
                  <a:schemeClr val="tx1"/>
                </a:solidFill>
                <a:latin typeface="Tahoma"/>
                <a:cs typeface="Arial"/>
              </a:rPr>
            </a:br>
            <a:br>
              <a:rPr lang="en-US" sz="8800" b="1" kern="0" dirty="0">
                <a:solidFill>
                  <a:schemeClr val="tx1"/>
                </a:solidFill>
                <a:latin typeface="Tahoma"/>
                <a:cs typeface="Arial"/>
              </a:rPr>
            </a:br>
            <a:r>
              <a:rPr lang="en-US" sz="7200" b="1" kern="0" dirty="0">
                <a:solidFill>
                  <a:schemeClr val="tx1"/>
                </a:solidFill>
                <a:latin typeface="Tahoma"/>
                <a:cs typeface="Arial"/>
              </a:rPr>
              <a:t>Hymn #219</a:t>
            </a:r>
            <a:endParaRPr lang="en-US" dirty="0">
              <a:solidFill>
                <a:schemeClr val="tx1"/>
              </a:solidFill>
            </a:endParaRPr>
          </a:p>
        </p:txBody>
      </p:sp>
    </p:spTree>
    <p:extLst>
      <p:ext uri="{BB962C8B-B14F-4D97-AF65-F5344CB8AC3E}">
        <p14:creationId xmlns:p14="http://schemas.microsoft.com/office/powerpoint/2010/main" val="2371173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11582400" cy="7924800"/>
          </a:xfrm>
        </p:spPr>
        <p:txBody>
          <a:bodyPr>
            <a:normAutofit fontScale="90000"/>
          </a:bodyPr>
          <a:lstStyle/>
          <a:p>
            <a:pPr lvl="0" fontAlgn="base">
              <a:lnSpc>
                <a:spcPct val="90000"/>
              </a:lnSpc>
              <a:spcBef>
                <a:spcPct val="20000"/>
              </a:spcBef>
              <a:spcAft>
                <a:spcPct val="0"/>
              </a:spcAft>
            </a:pPr>
            <a:r>
              <a:rPr lang="en-US" sz="7066" b="1" kern="0" dirty="0">
                <a:solidFill>
                  <a:schemeClr val="tx1"/>
                </a:solidFill>
                <a:latin typeface="Tahoma"/>
                <a:ea typeface="+mn-ea"/>
                <a:cs typeface="Arial"/>
              </a:rPr>
              <a:t>Surely the presence of the Lord is in this place,</a:t>
            </a:r>
            <a:br>
              <a:rPr lang="en-US" sz="7066" b="1" kern="0" dirty="0">
                <a:solidFill>
                  <a:schemeClr val="tx1"/>
                </a:solidFill>
                <a:latin typeface="Tahoma"/>
                <a:ea typeface="+mn-ea"/>
                <a:cs typeface="Arial"/>
              </a:rPr>
            </a:br>
            <a:r>
              <a:rPr lang="en-US" sz="7066" b="1" kern="0" dirty="0">
                <a:solidFill>
                  <a:schemeClr val="tx1"/>
                </a:solidFill>
                <a:latin typeface="Tahoma"/>
                <a:ea typeface="+mn-ea"/>
                <a:cs typeface="Arial"/>
              </a:rPr>
              <a:t>I can feel His mighty power and His grace,</a:t>
            </a:r>
            <a:br>
              <a:rPr lang="en-US" sz="7066" b="1" kern="0" dirty="0">
                <a:solidFill>
                  <a:schemeClr val="tx1"/>
                </a:solidFill>
                <a:latin typeface="Tahoma"/>
                <a:ea typeface="+mn-ea"/>
                <a:cs typeface="Arial"/>
              </a:rPr>
            </a:br>
            <a:r>
              <a:rPr lang="en-US" sz="7066" b="1" kern="0" dirty="0">
                <a:solidFill>
                  <a:schemeClr val="tx1"/>
                </a:solidFill>
                <a:latin typeface="Tahoma"/>
                <a:ea typeface="+mn-ea"/>
                <a:cs typeface="Arial"/>
              </a:rPr>
              <a:t>I can hear the brush of angel’s wings, </a:t>
            </a:r>
            <a:br>
              <a:rPr lang="en-US" sz="7066" b="1" kern="0" dirty="0">
                <a:solidFill>
                  <a:schemeClr val="tx1"/>
                </a:solidFill>
                <a:latin typeface="Tahoma"/>
                <a:ea typeface="+mn-ea"/>
                <a:cs typeface="Arial"/>
              </a:rPr>
            </a:br>
            <a:r>
              <a:rPr lang="en-US" sz="7066" b="1" kern="0" dirty="0">
                <a:solidFill>
                  <a:schemeClr val="tx1"/>
                </a:solidFill>
                <a:latin typeface="Tahoma"/>
                <a:ea typeface="+mn-ea"/>
                <a:cs typeface="Arial"/>
              </a:rPr>
              <a:t>I see glory on each face;</a:t>
            </a:r>
            <a:br>
              <a:rPr lang="en-US" sz="7066" b="1" kern="0" dirty="0">
                <a:solidFill>
                  <a:schemeClr val="tx1"/>
                </a:solidFill>
                <a:latin typeface="Tahoma"/>
                <a:ea typeface="+mn-ea"/>
                <a:cs typeface="Arial"/>
              </a:rPr>
            </a:br>
            <a:r>
              <a:rPr lang="en-US" sz="7066" b="1" kern="0" dirty="0">
                <a:solidFill>
                  <a:schemeClr val="tx1"/>
                </a:solidFill>
                <a:latin typeface="Tahoma"/>
                <a:ea typeface="+mn-ea"/>
                <a:cs typeface="Arial"/>
              </a:rPr>
              <a:t>Surely the presence of the Lord is in this place.</a:t>
            </a:r>
            <a:br>
              <a:rPr lang="en-US" b="1" kern="0" dirty="0">
                <a:solidFill>
                  <a:srgbClr val="DADADA">
                    <a:lumMod val="10000"/>
                  </a:srgbClr>
                </a:solidFill>
                <a:latin typeface="Tahoma"/>
                <a:ea typeface="+mn-ea"/>
                <a:cs typeface="Arial"/>
              </a:rPr>
            </a:br>
            <a:endParaRPr lang="en-US" dirty="0"/>
          </a:p>
        </p:txBody>
      </p:sp>
    </p:spTree>
    <p:extLst>
      <p:ext uri="{BB962C8B-B14F-4D97-AF65-F5344CB8AC3E}">
        <p14:creationId xmlns:p14="http://schemas.microsoft.com/office/powerpoint/2010/main" val="3278188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902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114300"/>
            <a:ext cx="14058900" cy="9258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6270171" y="1942182"/>
            <a:ext cx="6270171" cy="5016758"/>
          </a:xfrm>
          <a:prstGeom prst="rect">
            <a:avLst/>
          </a:prstGeom>
          <a:noFill/>
        </p:spPr>
        <p:txBody>
          <a:bodyPr wrap="square" rtlCol="0">
            <a:spAutoFit/>
          </a:bodyPr>
          <a:lstStyle/>
          <a:p>
            <a:pPr algn="ctr"/>
            <a:r>
              <a:rPr lang="en-US" sz="80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45A7-5503-F158-62BF-700285C3A752}"/>
              </a:ext>
            </a:extLst>
          </p:cNvPr>
          <p:cNvSpPr>
            <a:spLocks noGrp="1"/>
          </p:cNvSpPr>
          <p:nvPr>
            <p:ph type="title"/>
          </p:nvPr>
        </p:nvSpPr>
        <p:spPr>
          <a:xfrm>
            <a:off x="685800" y="366184"/>
            <a:ext cx="12344400" cy="8168216"/>
          </a:xfrm>
        </p:spPr>
        <p:txBody>
          <a:bodyPr/>
          <a:lstStyle/>
          <a:p>
            <a:r>
              <a:rPr lang="en-US" sz="8800" dirty="0">
                <a:latin typeface="Verdana Pro Black" panose="020F0502020204030204" pitchFamily="34" charset="0"/>
              </a:rPr>
              <a:t>Prayer for Illumination</a:t>
            </a:r>
          </a:p>
        </p:txBody>
      </p:sp>
    </p:spTree>
    <p:extLst>
      <p:ext uri="{BB962C8B-B14F-4D97-AF65-F5344CB8AC3E}">
        <p14:creationId xmlns:p14="http://schemas.microsoft.com/office/powerpoint/2010/main" val="156938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1F48-A8CD-F736-DCCB-D329E3CA7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03B26-86BA-6009-4E3D-B75D18577FAE}"/>
              </a:ext>
            </a:extLst>
          </p:cNvPr>
          <p:cNvSpPr>
            <a:spLocks noGrp="1"/>
          </p:cNvSpPr>
          <p:nvPr>
            <p:ph type="title"/>
          </p:nvPr>
        </p:nvSpPr>
        <p:spPr>
          <a:xfrm>
            <a:off x="288036" y="714377"/>
            <a:ext cx="13002768" cy="7715248"/>
          </a:xfrm>
        </p:spPr>
        <p:txBody>
          <a:bodyPr/>
          <a:lstStyle/>
          <a:p>
            <a:r>
              <a:rPr lang="en-US" sz="9600" b="1" dirty="0">
                <a:solidFill>
                  <a:srgbClr val="FF0000"/>
                </a:solidFill>
              </a:rPr>
              <a:t>ALL: </a:t>
            </a:r>
            <a:br>
              <a:rPr lang="en-US" sz="9600" b="1" dirty="0">
                <a:solidFill>
                  <a:srgbClr val="FF0000"/>
                </a:solidFill>
              </a:rPr>
            </a:br>
            <a:r>
              <a:rPr lang="en-US" sz="9600" b="1" dirty="0">
                <a:solidFill>
                  <a:srgbClr val="FF0000"/>
                </a:solidFill>
              </a:rPr>
              <a:t>Eternal God, you have called us to be members of one body.</a:t>
            </a:r>
          </a:p>
        </p:txBody>
      </p:sp>
    </p:spTree>
    <p:extLst>
      <p:ext uri="{BB962C8B-B14F-4D97-AF65-F5344CB8AC3E}">
        <p14:creationId xmlns:p14="http://schemas.microsoft.com/office/powerpoint/2010/main" val="3102230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0E5E-DC47-A1E7-85D8-7E4A005B1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48736-7761-B8B1-B795-1992AFDF5B79}"/>
              </a:ext>
            </a:extLst>
          </p:cNvPr>
          <p:cNvSpPr>
            <a:spLocks noGrp="1"/>
          </p:cNvSpPr>
          <p:nvPr>
            <p:ph type="title"/>
          </p:nvPr>
        </p:nvSpPr>
        <p:spPr>
          <a:xfrm>
            <a:off x="288036" y="714377"/>
            <a:ext cx="13002768" cy="7715248"/>
          </a:xfrm>
        </p:spPr>
        <p:txBody>
          <a:bodyPr/>
          <a:lstStyle/>
          <a:p>
            <a:r>
              <a:rPr lang="en-US" sz="7200" b="1" dirty="0">
                <a:solidFill>
                  <a:srgbClr val="FF0000"/>
                </a:solidFill>
              </a:rPr>
              <a:t>Join us with those who in all times and places have praised your name, that, with one heart and mind, we may show the unity of your church, and bring honor to our Lord and Savior, Jesus Christ. Amen.</a:t>
            </a:r>
          </a:p>
        </p:txBody>
      </p:sp>
    </p:spTree>
    <p:extLst>
      <p:ext uri="{BB962C8B-B14F-4D97-AF65-F5344CB8AC3E}">
        <p14:creationId xmlns:p14="http://schemas.microsoft.com/office/powerpoint/2010/main" val="955429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168216"/>
          </a:xfrm>
        </p:spPr>
        <p:txBody>
          <a:bodyPr/>
          <a:lstStyle/>
          <a:p>
            <a:r>
              <a:rPr lang="en-US" sz="15333" b="1" i="1" kern="0" dirty="0">
                <a:solidFill>
                  <a:srgbClr val="000000"/>
                </a:solidFill>
                <a:latin typeface="Arial Rounded MT Bold" pitchFamily="34" charset="0"/>
              </a:rPr>
              <a:t>The Solid Rock</a:t>
            </a:r>
            <a:br>
              <a:rPr lang="en-US" sz="15333" b="1" i="1" kern="0" dirty="0">
                <a:solidFill>
                  <a:srgbClr val="000000"/>
                </a:solidFill>
                <a:latin typeface="Arial Rounded MT Bold" pitchFamily="34" charset="0"/>
              </a:rPr>
            </a:br>
            <a:br>
              <a:rPr lang="en-US" sz="9600" b="1" i="1" kern="0" dirty="0">
                <a:solidFill>
                  <a:srgbClr val="000000"/>
                </a:solidFill>
                <a:latin typeface="Arial Rounded MT Bold" pitchFamily="34" charset="0"/>
              </a:rPr>
            </a:br>
            <a:r>
              <a:rPr lang="en-US" sz="7200" b="1" i="1" kern="0" dirty="0">
                <a:solidFill>
                  <a:srgbClr val="000000"/>
                </a:solidFill>
                <a:latin typeface="Arial Rounded MT Bold" pitchFamily="34" charset="0"/>
              </a:rPr>
              <a:t>Hymn # 526</a:t>
            </a:r>
            <a:endParaRPr lang="en-US" dirty="0"/>
          </a:p>
        </p:txBody>
      </p:sp>
    </p:spTree>
    <p:extLst>
      <p:ext uri="{BB962C8B-B14F-4D97-AF65-F5344CB8AC3E}">
        <p14:creationId xmlns:p14="http://schemas.microsoft.com/office/powerpoint/2010/main" val="2070495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12192000" cy="7924800"/>
          </a:xfrm>
        </p:spPr>
        <p:txBody>
          <a:bodyPr>
            <a:noAutofit/>
          </a:bodyPr>
          <a:lstStyle/>
          <a:p>
            <a:pPr lvl="0" eaLnBrk="0" fontAlgn="base" hangingPunct="0">
              <a:spcAft>
                <a:spcPct val="0"/>
              </a:spcAft>
            </a:pPr>
            <a:r>
              <a:rPr lang="en-US" sz="5600" b="1" dirty="0">
                <a:solidFill>
                  <a:srgbClr val="000000"/>
                </a:solidFill>
                <a:latin typeface="Arial Rounded MT Bold" pitchFamily="34" charset="0"/>
                <a:ea typeface="+mn-ea"/>
                <a:cs typeface="+mn-cs"/>
              </a:rPr>
              <a:t>My hope is built on nothing less</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Than Jesus’ blood and righteousness;</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I dare not trust the sweetest frame,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But wholly lean on Jesus’ name.</a:t>
            </a:r>
            <a:br>
              <a:rPr lang="en-US" sz="5600" b="1" dirty="0">
                <a:solidFill>
                  <a:srgbClr val="000000"/>
                </a:solidFill>
                <a:latin typeface="Arial Rounded MT Bold" pitchFamily="34" charset="0"/>
                <a:ea typeface="+mn-ea"/>
                <a:cs typeface="+mn-cs"/>
              </a:rPr>
            </a:b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On Christ the solid Rock I stand;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 </a:t>
            </a:r>
            <a:br>
              <a:rPr lang="en-US" sz="2400" b="1" dirty="0">
                <a:solidFill>
                  <a:srgbClr val="000000"/>
                </a:solidFill>
                <a:latin typeface="Arial Rounded MT Bold" pitchFamily="34" charset="0"/>
                <a:ea typeface="+mn-ea"/>
                <a:cs typeface="+mn-cs"/>
              </a:rPr>
            </a:br>
            <a:endParaRPr lang="en-US" dirty="0"/>
          </a:p>
        </p:txBody>
      </p:sp>
    </p:spTree>
    <p:extLst>
      <p:ext uri="{BB962C8B-B14F-4D97-AF65-F5344CB8AC3E}">
        <p14:creationId xmlns:p14="http://schemas.microsoft.com/office/powerpoint/2010/main" val="135517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rmAutofit/>
          </a:bodyPr>
          <a:lstStyle/>
          <a:p>
            <a:pPr lvl="0" eaLnBrk="0" fontAlgn="base" hangingPunct="0">
              <a:spcAft>
                <a:spcPct val="0"/>
              </a:spcAft>
            </a:pPr>
            <a:r>
              <a:rPr lang="en-US" sz="5600" b="1" dirty="0">
                <a:solidFill>
                  <a:srgbClr val="000000"/>
                </a:solidFill>
                <a:latin typeface="Arial Rounded MT Bold" pitchFamily="34" charset="0"/>
                <a:ea typeface="+mn-ea"/>
                <a:cs typeface="+mn-cs"/>
              </a:rPr>
              <a:t>When darkness veils His lovely face,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I rest on His unchanging grace;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In every high and stormy gale,</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My anchor holds within the veil.</a:t>
            </a:r>
            <a:br>
              <a:rPr lang="en-US" sz="5600" b="1" dirty="0">
                <a:solidFill>
                  <a:srgbClr val="000000"/>
                </a:solidFill>
                <a:latin typeface="Arial Rounded MT Bold" pitchFamily="34" charset="0"/>
                <a:ea typeface="+mn-ea"/>
                <a:cs typeface="+mn-cs"/>
              </a:rPr>
            </a:b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On Christ the solid Rock I stand;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endParaRPr lang="en-US" sz="5600" dirty="0"/>
          </a:p>
        </p:txBody>
      </p:sp>
    </p:spTree>
    <p:extLst>
      <p:ext uri="{BB962C8B-B14F-4D97-AF65-F5344CB8AC3E}">
        <p14:creationId xmlns:p14="http://schemas.microsoft.com/office/powerpoint/2010/main" val="329426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12192000" cy="8026400"/>
          </a:xfrm>
        </p:spPr>
        <p:txBody>
          <a:bodyPr>
            <a:noAutofit/>
          </a:bodyPr>
          <a:lstStyle/>
          <a:p>
            <a:pPr lvl="0" eaLnBrk="0" fontAlgn="base" hangingPunct="0">
              <a:spcAft>
                <a:spcPct val="0"/>
              </a:spcAft>
            </a:pPr>
            <a:r>
              <a:rPr lang="en-US" sz="5600" b="1" dirty="0">
                <a:solidFill>
                  <a:srgbClr val="000000"/>
                </a:solidFill>
                <a:latin typeface="Arial Rounded MT Bold" pitchFamily="34" charset="0"/>
                <a:ea typeface="+mn-ea"/>
                <a:cs typeface="+mn-cs"/>
              </a:rPr>
              <a:t>His oath, His covenant, His blood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Support me in the whelming flood;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When all around my soul gives way</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He then is all my hope and stay.</a:t>
            </a:r>
            <a:br>
              <a:rPr lang="en-US" sz="5600" b="1" dirty="0">
                <a:solidFill>
                  <a:srgbClr val="000000"/>
                </a:solidFill>
                <a:latin typeface="Arial Rounded MT Bold" pitchFamily="34" charset="0"/>
                <a:ea typeface="+mn-ea"/>
                <a:cs typeface="+mn-cs"/>
              </a:rPr>
            </a:b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On Christ the solid Rock I stand;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br>
              <a:rPr lang="en-US" sz="5600" b="1" dirty="0">
                <a:solidFill>
                  <a:srgbClr val="000000"/>
                </a:solidFill>
                <a:latin typeface="Arial Rounded MT Bold" pitchFamily="34" charset="0"/>
                <a:ea typeface="+mn-ea"/>
                <a:cs typeface="+mn-cs"/>
              </a:rPr>
            </a:br>
            <a:r>
              <a:rPr lang="en-US" sz="5600" b="1" dirty="0">
                <a:solidFill>
                  <a:srgbClr val="000000"/>
                </a:solidFill>
                <a:latin typeface="Arial Rounded MT Bold" pitchFamily="34" charset="0"/>
                <a:ea typeface="+mn-ea"/>
                <a:cs typeface="+mn-cs"/>
              </a:rPr>
              <a:t>   All other ground is sinking sand.</a:t>
            </a:r>
            <a:br>
              <a:rPr lang="en-US" sz="5600" b="1" dirty="0">
                <a:solidFill>
                  <a:srgbClr val="000000"/>
                </a:solidFill>
                <a:latin typeface="Arial Rounded MT Bold" pitchFamily="34" charset="0"/>
                <a:ea typeface="+mn-ea"/>
                <a:cs typeface="+mn-cs"/>
              </a:rPr>
            </a:br>
            <a:endParaRPr lang="en-US" sz="5600" dirty="0"/>
          </a:p>
        </p:txBody>
      </p:sp>
    </p:spTree>
    <p:extLst>
      <p:ext uri="{BB962C8B-B14F-4D97-AF65-F5344CB8AC3E}">
        <p14:creationId xmlns:p14="http://schemas.microsoft.com/office/powerpoint/2010/main" val="148404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473016"/>
          </a:xfrm>
        </p:spPr>
        <p:txBody>
          <a:bodyPr>
            <a:noAutofit/>
          </a:bodyPr>
          <a:lstStyle/>
          <a:p>
            <a:pPr lvl="0" eaLnBrk="0" fontAlgn="base" hangingPunct="0">
              <a:spcAft>
                <a:spcPct val="0"/>
              </a:spcAft>
            </a:pPr>
            <a:r>
              <a:rPr lang="en-US" sz="5467" b="1" dirty="0">
                <a:solidFill>
                  <a:srgbClr val="FFFFFF"/>
                </a:solidFill>
                <a:latin typeface="Arial Rounded MT Bold" pitchFamily="34" charset="0"/>
                <a:ea typeface="+mn-ea"/>
                <a:cs typeface="+mn-cs"/>
              </a:rPr>
              <a:t> </a:t>
            </a:r>
            <a:r>
              <a:rPr lang="en-US" sz="5467" b="1" dirty="0">
                <a:solidFill>
                  <a:srgbClr val="000000"/>
                </a:solidFill>
                <a:latin typeface="Arial Rounded MT Bold" pitchFamily="34" charset="0"/>
                <a:ea typeface="+mn-ea"/>
                <a:cs typeface="+mn-cs"/>
              </a:rPr>
              <a:t>When He shall come with trumpet sound,</a:t>
            </a:r>
            <a:br>
              <a:rPr lang="en-US" sz="5467" b="1" dirty="0">
                <a:solidFill>
                  <a:srgbClr val="000000"/>
                </a:solidFill>
                <a:latin typeface="Arial Rounded MT Bold" pitchFamily="34" charset="0"/>
                <a:ea typeface="+mn-ea"/>
                <a:cs typeface="+mn-cs"/>
              </a:rPr>
            </a:br>
            <a:r>
              <a:rPr lang="en-US" sz="5467" b="1" dirty="0">
                <a:solidFill>
                  <a:srgbClr val="000000"/>
                </a:solidFill>
                <a:latin typeface="Arial Rounded MT Bold" pitchFamily="34" charset="0"/>
                <a:ea typeface="+mn-ea"/>
                <a:cs typeface="+mn-cs"/>
              </a:rPr>
              <a:t>   O may I then in Him be found;</a:t>
            </a:r>
            <a:br>
              <a:rPr lang="en-US" sz="5467" b="1" dirty="0">
                <a:solidFill>
                  <a:srgbClr val="000000"/>
                </a:solidFill>
                <a:latin typeface="Arial Rounded MT Bold" pitchFamily="34" charset="0"/>
                <a:ea typeface="+mn-ea"/>
                <a:cs typeface="+mn-cs"/>
              </a:rPr>
            </a:br>
            <a:r>
              <a:rPr lang="en-US" sz="5467" b="1" dirty="0">
                <a:solidFill>
                  <a:srgbClr val="000000"/>
                </a:solidFill>
                <a:latin typeface="Arial Rounded MT Bold" pitchFamily="34" charset="0"/>
                <a:ea typeface="+mn-ea"/>
                <a:cs typeface="+mn-cs"/>
              </a:rPr>
              <a:t>   Dressed in His righteousness alone,</a:t>
            </a:r>
            <a:br>
              <a:rPr lang="en-US" sz="5467" b="1" dirty="0">
                <a:solidFill>
                  <a:srgbClr val="000000"/>
                </a:solidFill>
                <a:latin typeface="Arial Rounded MT Bold" pitchFamily="34" charset="0"/>
                <a:ea typeface="+mn-ea"/>
                <a:cs typeface="+mn-cs"/>
              </a:rPr>
            </a:br>
            <a:r>
              <a:rPr lang="en-US" sz="5467" b="1" dirty="0">
                <a:solidFill>
                  <a:srgbClr val="000000"/>
                </a:solidFill>
                <a:latin typeface="Arial Rounded MT Bold" pitchFamily="34" charset="0"/>
                <a:ea typeface="+mn-ea"/>
                <a:cs typeface="+mn-cs"/>
              </a:rPr>
              <a:t>   Faultless to stand before the throne</a:t>
            </a:r>
            <a:br>
              <a:rPr lang="en-US" sz="5467" b="1" dirty="0">
                <a:solidFill>
                  <a:srgbClr val="000000"/>
                </a:solidFill>
                <a:latin typeface="Arial Rounded MT Bold" pitchFamily="34" charset="0"/>
                <a:ea typeface="+mn-ea"/>
                <a:cs typeface="+mn-cs"/>
              </a:rPr>
            </a:br>
            <a:br>
              <a:rPr lang="en-US" sz="5467" b="1" dirty="0">
                <a:solidFill>
                  <a:srgbClr val="000000"/>
                </a:solidFill>
                <a:latin typeface="Arial Rounded MT Bold" pitchFamily="34" charset="0"/>
                <a:ea typeface="+mn-ea"/>
                <a:cs typeface="+mn-cs"/>
              </a:rPr>
            </a:br>
            <a:r>
              <a:rPr lang="en-US" sz="5467" b="1" dirty="0">
                <a:solidFill>
                  <a:srgbClr val="000000"/>
                </a:solidFill>
                <a:latin typeface="Arial Rounded MT Bold" pitchFamily="34" charset="0"/>
                <a:ea typeface="+mn-ea"/>
                <a:cs typeface="+mn-cs"/>
              </a:rPr>
              <a:t>   On Christ the solid Rock I stand;</a:t>
            </a:r>
            <a:br>
              <a:rPr lang="en-US" sz="5467" b="1" dirty="0">
                <a:solidFill>
                  <a:srgbClr val="000000"/>
                </a:solidFill>
                <a:latin typeface="Arial Rounded MT Bold" pitchFamily="34" charset="0"/>
                <a:ea typeface="+mn-ea"/>
                <a:cs typeface="+mn-cs"/>
              </a:rPr>
            </a:br>
            <a:r>
              <a:rPr lang="en-US" sz="5467" b="1" dirty="0">
                <a:solidFill>
                  <a:srgbClr val="000000"/>
                </a:solidFill>
                <a:latin typeface="Arial Rounded MT Bold" pitchFamily="34" charset="0"/>
                <a:ea typeface="+mn-ea"/>
                <a:cs typeface="+mn-cs"/>
              </a:rPr>
              <a:t>   All other ground is sinking sand,</a:t>
            </a:r>
            <a:br>
              <a:rPr lang="en-US" sz="5467" b="1" dirty="0">
                <a:solidFill>
                  <a:srgbClr val="000000"/>
                </a:solidFill>
                <a:latin typeface="Arial Rounded MT Bold" pitchFamily="34" charset="0"/>
                <a:ea typeface="+mn-ea"/>
                <a:cs typeface="+mn-cs"/>
              </a:rPr>
            </a:br>
            <a:r>
              <a:rPr lang="en-US" sz="5467" b="1" dirty="0">
                <a:solidFill>
                  <a:srgbClr val="000000"/>
                </a:solidFill>
                <a:latin typeface="Arial Rounded MT Bold" pitchFamily="34" charset="0"/>
                <a:ea typeface="+mn-ea"/>
                <a:cs typeface="+mn-cs"/>
              </a:rPr>
              <a:t>   All other ground is sinking sand.</a:t>
            </a:r>
            <a:endParaRPr lang="en-US" sz="5467" b="1" dirty="0"/>
          </a:p>
        </p:txBody>
      </p:sp>
    </p:spTree>
    <p:extLst>
      <p:ext uri="{BB962C8B-B14F-4D97-AF65-F5344CB8AC3E}">
        <p14:creationId xmlns:p14="http://schemas.microsoft.com/office/powerpoint/2010/main" val="2740197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374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0" y="4572000"/>
            <a:ext cx="13716000" cy="3857625"/>
          </a:xfrm>
        </p:spPr>
        <p:txBody>
          <a:bodyPr/>
          <a:lstStyle/>
          <a:p>
            <a:r>
              <a:rPr lang="en-US" sz="9000" u="sng" dirty="0"/>
              <a:t>Teaching Moment</a:t>
            </a:r>
            <a:br>
              <a:rPr lang="en-US" sz="9000" u="sng" dirty="0"/>
            </a:br>
            <a:br>
              <a:rPr lang="en-US" sz="7425" b="1" dirty="0"/>
            </a:br>
            <a:br>
              <a:rPr lang="en-US" sz="7425" b="1" dirty="0"/>
            </a:br>
            <a:r>
              <a:rPr lang="en-US" sz="7425" b="1" dirty="0"/>
              <a:t>Pastor Dustin </a:t>
            </a:r>
            <a:br>
              <a:rPr lang="en-US" sz="7425" b="1" u="sng" dirty="0"/>
            </a:br>
            <a:br>
              <a:rPr lang="en-US" sz="7425" b="1" u="sng" dirty="0"/>
            </a:br>
            <a:endParaRPr lang="en-US" sz="8100" dirty="0">
              <a:latin typeface="Amasis MT Pro Black" panose="02040A040500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371600" y="748119"/>
            <a:ext cx="10972800" cy="777775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48342" y="847904"/>
            <a:ext cx="13367657" cy="7448193"/>
          </a:xfrm>
          <a:prstGeom prst="rect">
            <a:avLst/>
          </a:prstGeom>
          <a:noFill/>
          <a:ln w="9525">
            <a:noFill/>
            <a:miter lim="800000"/>
            <a:headEnd/>
            <a:tailEnd/>
          </a:ln>
          <a:effectLst/>
        </p:spPr>
        <p:txBody>
          <a:bodyPr wrap="square" anchor="ctr">
            <a:spAutoFit/>
          </a:bodyPr>
          <a:lstStyle/>
          <a:p>
            <a:pPr indent="514350" algn="ctr" defTabSz="1028700" fontAlgn="base">
              <a:spcBef>
                <a:spcPct val="0"/>
              </a:spcBef>
              <a:spcAft>
                <a:spcPct val="0"/>
              </a:spcAft>
              <a:tabLst>
                <a:tab pos="-257175" algn="l"/>
                <a:tab pos="0" algn="l"/>
                <a:tab pos="514350" algn="l"/>
                <a:tab pos="642938" algn="l"/>
              </a:tabLst>
              <a:defRPr/>
            </a:pPr>
            <a:endParaRPr lang="en-US" sz="4950" b="1" dirty="0">
              <a:solidFill>
                <a:prstClr val="black"/>
              </a:solidFill>
              <a:latin typeface="Arial" pitchFamily="34" charset="0"/>
              <a:ea typeface="MS PGothic" pitchFamily="34" charset="-128"/>
              <a:cs typeface="Arial" pitchFamily="34" charset="0"/>
            </a:endParaRPr>
          </a:p>
          <a:p>
            <a:pPr indent="514350" algn="ctr" defTabSz="1028700" fontAlgn="base">
              <a:spcBef>
                <a:spcPct val="0"/>
              </a:spcBef>
              <a:spcAft>
                <a:spcPct val="0"/>
              </a:spcAft>
              <a:tabLst>
                <a:tab pos="-257175" algn="l"/>
                <a:tab pos="0" algn="l"/>
                <a:tab pos="514350" algn="l"/>
                <a:tab pos="642938" algn="l"/>
              </a:tabLst>
              <a:defRPr/>
            </a:pPr>
            <a:r>
              <a:rPr lang="en-US" sz="5400" b="1" u="sng" dirty="0">
                <a:solidFill>
                  <a:prstClr val="black"/>
                </a:solidFill>
                <a:latin typeface="Arial" pitchFamily="34" charset="0"/>
                <a:ea typeface="MS PGothic" pitchFamily="34" charset="-128"/>
                <a:cs typeface="Arial" pitchFamily="34" charset="0"/>
              </a:rPr>
              <a:t>The Lord’s Prayer</a:t>
            </a:r>
          </a:p>
          <a:p>
            <a:pPr algn="ctr" defTabSz="1028700">
              <a:defRPr/>
            </a:pPr>
            <a:r>
              <a:rPr lang="en-US" sz="3200" b="1" dirty="0">
                <a:solidFill>
                  <a:prstClr val="black"/>
                </a:solidFill>
                <a:latin typeface="Arial" pitchFamily="34" charset="0"/>
                <a:ea typeface="MS PGothic" pitchFamily="34" charset="-128"/>
                <a:cs typeface="Arial" pitchFamily="34" charset="0"/>
              </a:rPr>
              <a:t>OUR FATHER, WHO ART IN HEAVEN,</a:t>
            </a:r>
          </a:p>
          <a:p>
            <a:pPr algn="ctr" defTabSz="1028700">
              <a:defRPr/>
            </a:pPr>
            <a:r>
              <a:rPr lang="en-US" sz="3200" b="1" dirty="0">
                <a:solidFill>
                  <a:prstClr val="black"/>
                </a:solidFill>
                <a:latin typeface="Arial" pitchFamily="34" charset="0"/>
                <a:ea typeface="MS PGothic" pitchFamily="34" charset="-128"/>
                <a:cs typeface="Arial" pitchFamily="34" charset="0"/>
              </a:rPr>
              <a:t>HALLOWED BE THY NAME.</a:t>
            </a:r>
          </a:p>
          <a:p>
            <a:pPr algn="ctr" defTabSz="1028700">
              <a:defRPr/>
            </a:pPr>
            <a:r>
              <a:rPr lang="en-US" sz="3200" b="1" dirty="0">
                <a:solidFill>
                  <a:prstClr val="black"/>
                </a:solidFill>
                <a:latin typeface="Arial" pitchFamily="34" charset="0"/>
                <a:ea typeface="MS PGothic" pitchFamily="34" charset="-128"/>
                <a:cs typeface="Arial" pitchFamily="34" charset="0"/>
              </a:rPr>
              <a:t>THY KINGDOM COME, THY WILL BE DONE, </a:t>
            </a:r>
          </a:p>
          <a:p>
            <a:pPr algn="ctr" defTabSz="1028700">
              <a:defRPr/>
            </a:pPr>
            <a:r>
              <a:rPr lang="en-US" sz="3200" b="1" dirty="0">
                <a:solidFill>
                  <a:prstClr val="black"/>
                </a:solidFill>
                <a:latin typeface="Arial" pitchFamily="34" charset="0"/>
                <a:ea typeface="MS PGothic" pitchFamily="34" charset="-128"/>
                <a:cs typeface="Arial" pitchFamily="34" charset="0"/>
              </a:rPr>
              <a:t>ON EARTH AS IT IS IN HEAVEN.</a:t>
            </a:r>
          </a:p>
          <a:p>
            <a:pPr algn="ctr" defTabSz="1028700">
              <a:defRPr/>
            </a:pPr>
            <a:r>
              <a:rPr lang="en-US" sz="3200" b="1" dirty="0">
                <a:solidFill>
                  <a:prstClr val="black"/>
                </a:solidFill>
                <a:latin typeface="Arial" pitchFamily="34" charset="0"/>
                <a:ea typeface="MS PGothic" pitchFamily="34" charset="-128"/>
                <a:cs typeface="Arial" pitchFamily="34" charset="0"/>
              </a:rPr>
              <a:t>GIVE US THIS DAY OUR DAILY BREAD,</a:t>
            </a:r>
          </a:p>
          <a:p>
            <a:pPr algn="ctr" defTabSz="1028700">
              <a:defRPr/>
            </a:pPr>
            <a:r>
              <a:rPr lang="en-US" sz="3200" b="1" dirty="0">
                <a:solidFill>
                  <a:prstClr val="black"/>
                </a:solidFill>
                <a:latin typeface="Arial" pitchFamily="34" charset="0"/>
                <a:ea typeface="MS PGothic" pitchFamily="34" charset="-128"/>
                <a:cs typeface="Arial" pitchFamily="34" charset="0"/>
              </a:rPr>
              <a:t>AND FORGIVE US OUR DEBTS AS WE FORGIVE OUR DEBTORS;</a:t>
            </a:r>
          </a:p>
          <a:p>
            <a:pPr algn="ctr" defTabSz="1028700">
              <a:defRPr/>
            </a:pPr>
            <a:r>
              <a:rPr lang="en-US" sz="3200" b="1" dirty="0">
                <a:solidFill>
                  <a:prstClr val="black"/>
                </a:solidFill>
                <a:latin typeface="Arial" pitchFamily="34" charset="0"/>
                <a:ea typeface="MS PGothic" pitchFamily="34" charset="-128"/>
                <a:cs typeface="Arial" pitchFamily="34" charset="0"/>
              </a:rPr>
              <a:t>AND LEAD US NOT INTO TEMPTATION </a:t>
            </a:r>
          </a:p>
          <a:p>
            <a:pPr algn="ctr" defTabSz="1028700">
              <a:defRPr/>
            </a:pPr>
            <a:r>
              <a:rPr lang="en-US" sz="3200" b="1" dirty="0">
                <a:solidFill>
                  <a:prstClr val="black"/>
                </a:solidFill>
                <a:latin typeface="Arial" pitchFamily="34" charset="0"/>
                <a:ea typeface="MS PGothic" pitchFamily="34" charset="-128"/>
                <a:cs typeface="Arial" pitchFamily="34" charset="0"/>
              </a:rPr>
              <a:t>BUT DELIVER US FROM EVIL.</a:t>
            </a:r>
          </a:p>
          <a:p>
            <a:pPr algn="ctr" defTabSz="1028700">
              <a:defRPr/>
            </a:pPr>
            <a:r>
              <a:rPr lang="en-US" sz="3200" b="1" dirty="0">
                <a:solidFill>
                  <a:prstClr val="black"/>
                </a:solidFill>
                <a:latin typeface="Arial" pitchFamily="34" charset="0"/>
                <a:ea typeface="MS PGothic" pitchFamily="34" charset="-128"/>
                <a:cs typeface="Arial" pitchFamily="34" charset="0"/>
              </a:rPr>
              <a:t>FOR THINE IS THE KINGDOM,</a:t>
            </a:r>
          </a:p>
          <a:p>
            <a:pPr algn="ctr" defTabSz="1028700">
              <a:defRPr/>
            </a:pPr>
            <a:r>
              <a:rPr lang="en-US" sz="3200" b="1" dirty="0">
                <a:solidFill>
                  <a:prstClr val="black"/>
                </a:solidFill>
                <a:latin typeface="Arial" pitchFamily="34" charset="0"/>
                <a:ea typeface="MS PGothic" pitchFamily="34" charset="-128"/>
                <a:cs typeface="Arial" pitchFamily="34" charset="0"/>
              </a:rPr>
              <a:t>AND THE POWER, AND THE GLORY FOREVER</a:t>
            </a:r>
          </a:p>
          <a:p>
            <a:pPr algn="ctr" defTabSz="1028700">
              <a:defRPr/>
            </a:pPr>
            <a:r>
              <a:rPr lang="en-US" sz="3200" b="1" dirty="0">
                <a:solidFill>
                  <a:prstClr val="black"/>
                </a:solidFill>
                <a:latin typeface="Arial" pitchFamily="34" charset="0"/>
                <a:ea typeface="MS PGothic" pitchFamily="34" charset="-128"/>
                <a:cs typeface="Arial" pitchFamily="34" charset="0"/>
              </a:rPr>
              <a:t>AMEN</a:t>
            </a:r>
          </a:p>
          <a:p>
            <a:pPr algn="ctr" defTabSz="1028700">
              <a:defRPr/>
            </a:pPr>
            <a:endParaRPr lang="en-US" sz="225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1654629" y="1327517"/>
            <a:ext cx="10363200" cy="6336026"/>
          </a:xfrm>
        </p:spPr>
        <p:txBody>
          <a:bodyPr/>
          <a:lstStyle/>
          <a:p>
            <a:r>
              <a:rPr lang="en-US" sz="13800" b="1" dirty="0">
                <a:latin typeface="Bernard MT Condensed" panose="02050806060905020404" pitchFamily="18" charset="0"/>
              </a:rPr>
              <a:t>OFFERTORY</a:t>
            </a:r>
          </a:p>
        </p:txBody>
      </p:sp>
    </p:spTree>
    <p:extLst>
      <p:ext uri="{BB962C8B-B14F-4D97-AF65-F5344CB8AC3E}">
        <p14:creationId xmlns:p14="http://schemas.microsoft.com/office/powerpoint/2010/main" val="787295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982980" y="1328322"/>
            <a:ext cx="11795760" cy="6379576"/>
          </a:xfrm>
        </p:spPr>
        <p:txBody>
          <a:bodyPr/>
          <a:lstStyle/>
          <a:p>
            <a:r>
              <a:rPr lang="en-US" sz="6000" b="1" dirty="0"/>
              <a:t>Offsite contributions can be made via Tithely.com</a:t>
            </a:r>
            <a:br>
              <a:rPr lang="en-US" sz="6000" b="1" dirty="0"/>
            </a:br>
            <a:r>
              <a:rPr lang="en-US" sz="6000" b="1" dirty="0"/>
              <a:t>the instructions are on our website </a:t>
            </a:r>
            <a:r>
              <a:rPr lang="en-US" sz="44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0F69-442A-7C9E-3099-9B4FA11C8E24}"/>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280735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extLst>
              <a:ext uri="{837473B0-CC2E-450A-ABE3-18F120FF3D39}">
                <a1611:picAttrSrcUrl xmlns:a1611="http://schemas.microsoft.com/office/drawing/2016/11/main" r:id="rId3"/>
              </a:ext>
            </a:extLst>
          </a:blip>
          <a:srcRect/>
          <a:stretch>
            <a:fillRect/>
          </a:stretch>
        </a:blipFill>
        <a:effectLst/>
      </p:bgPr>
    </p:bg>
    <p:spTree>
      <p:nvGrpSpPr>
        <p:cNvPr id="1" name="">
          <a:extLst>
            <a:ext uri="{FF2B5EF4-FFF2-40B4-BE49-F238E27FC236}">
              <a16:creationId xmlns:a16="http://schemas.microsoft.com/office/drawing/2014/main" id="{D95AE3BC-42CA-19DC-CF90-517F82BADC53}"/>
            </a:ext>
          </a:extLst>
        </p:cNvPr>
        <p:cNvGrpSpPr/>
        <p:nvPr/>
      </p:nvGrpSpPr>
      <p:grpSpPr>
        <a:xfrm>
          <a:off x="0" y="0"/>
          <a:ext cx="0" cy="0"/>
          <a:chOff x="0" y="0"/>
          <a:chExt cx="0" cy="0"/>
        </a:xfrm>
      </p:grpSpPr>
      <p:sp>
        <p:nvSpPr>
          <p:cNvPr id="103426" name="Title 1">
            <a:extLst>
              <a:ext uri="{FF2B5EF4-FFF2-40B4-BE49-F238E27FC236}">
                <a16:creationId xmlns:a16="http://schemas.microsoft.com/office/drawing/2014/main" id="{AC5CD6E5-13D1-C28E-AF15-F78FBA3C9106}"/>
              </a:ext>
            </a:extLst>
          </p:cNvPr>
          <p:cNvSpPr>
            <a:spLocks noGrp="1"/>
          </p:cNvSpPr>
          <p:nvPr>
            <p:ph type="title"/>
          </p:nvPr>
        </p:nvSpPr>
        <p:spPr>
          <a:xfrm>
            <a:off x="960120" y="1382212"/>
            <a:ext cx="11795760" cy="6379576"/>
          </a:xfrm>
        </p:spPr>
        <p:txBody>
          <a:bodyPr/>
          <a:lstStyle/>
          <a:p>
            <a:r>
              <a:rPr lang="en-US" sz="8000" b="1" dirty="0"/>
              <a:t>Offering Song:</a:t>
            </a:r>
            <a:br>
              <a:rPr lang="en-US" sz="8000" b="1" dirty="0"/>
            </a:br>
            <a:br>
              <a:rPr lang="en-US" sz="8000" b="1" dirty="0"/>
            </a:br>
            <a:r>
              <a:rPr lang="en-US" sz="11500" b="1" dirty="0"/>
              <a:t>“10,000 Reasons”</a:t>
            </a:r>
            <a:br>
              <a:rPr lang="en-US" sz="11500" b="1" dirty="0"/>
            </a:br>
            <a:r>
              <a:rPr lang="en-US" sz="8000" b="1" dirty="0"/>
              <a:t> </a:t>
            </a:r>
            <a:br>
              <a:rPr lang="en-US" sz="8000" b="1" dirty="0"/>
            </a:br>
            <a:r>
              <a:rPr lang="en-US" sz="8000" b="1" dirty="0"/>
              <a:t>arrangement by</a:t>
            </a:r>
            <a:br>
              <a:rPr lang="en-US" sz="8000" b="1" dirty="0"/>
            </a:br>
            <a:r>
              <a:rPr lang="en-US" sz="8000" b="1" dirty="0"/>
              <a:t> Betty Silberman</a:t>
            </a:r>
            <a:endParaRPr lang="en-US" sz="7200" b="1" dirty="0"/>
          </a:p>
        </p:txBody>
      </p:sp>
    </p:spTree>
    <p:extLst>
      <p:ext uri="{BB962C8B-B14F-4D97-AF65-F5344CB8AC3E}">
        <p14:creationId xmlns:p14="http://schemas.microsoft.com/office/powerpoint/2010/main" val="2378444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A0B29B4-131B-8D3D-E79F-7DF2A699FD87}"/>
              </a:ext>
            </a:extLst>
          </p:cNvPr>
          <p:cNvSpPr>
            <a:spLocks noGrp="1" noChangeArrowheads="1"/>
          </p:cNvSpPr>
          <p:nvPr>
            <p:ph type="title"/>
          </p:nvPr>
        </p:nvSpPr>
        <p:spPr/>
        <p:txBody>
          <a:bodyPr/>
          <a:lstStyle/>
          <a:p>
            <a:pPr eaLnBrk="1" hangingPunct="1"/>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br>
              <a:rPr lang="en-US" altLang="en-US" sz="11733" b="1" i="1">
                <a:solidFill>
                  <a:schemeClr val="tx1"/>
                </a:solidFill>
                <a:latin typeface="Arial Rounded MT Bold" panose="020F0704030504030204" pitchFamily="34" charset="0"/>
              </a:rPr>
            </a:br>
            <a:r>
              <a:rPr lang="en-US" altLang="en-US" sz="11733" b="1" i="1">
                <a:solidFill>
                  <a:schemeClr val="tx1"/>
                </a:solidFill>
                <a:latin typeface="Arial Rounded MT Bold" panose="020F0704030504030204" pitchFamily="34" charset="0"/>
              </a:rPr>
              <a:t>Doxology</a:t>
            </a:r>
            <a:endParaRPr lang="en-US" altLang="en-US" sz="7200" b="1">
              <a:solidFill>
                <a:schemeClr val="tx1"/>
              </a:solidFill>
            </a:endParaRPr>
          </a:p>
        </p:txBody>
      </p:sp>
    </p:spTree>
    <p:extLst>
      <p:ext uri="{BB962C8B-B14F-4D97-AF65-F5344CB8AC3E}">
        <p14:creationId xmlns:p14="http://schemas.microsoft.com/office/powerpoint/2010/main" val="3098340563"/>
      </p:ext>
    </p:ext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4D83A22D-3E7A-257B-1471-268E18B50570}"/>
              </a:ext>
            </a:extLst>
          </p:cNvPr>
          <p:cNvSpPr txBox="1">
            <a:spLocks noChangeArrowheads="1"/>
          </p:cNvSpPr>
          <p:nvPr/>
        </p:nvSpPr>
        <p:spPr bwMode="auto">
          <a:xfrm>
            <a:off x="762000" y="812801"/>
            <a:ext cx="12192000" cy="82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God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from whom all blessings flow;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all creatures here below;</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Him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above, ye heav’nly host;</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Praise Father, </a:t>
            </a:r>
          </a:p>
          <a:p>
            <a:pPr algn="ctr" defTabSz="1219170" eaLnBrk="0" fontAlgn="base" hangingPunct="0">
              <a:spcBef>
                <a:spcPct val="0"/>
              </a:spcBef>
              <a:spcAft>
                <a:spcPct val="0"/>
              </a:spcAft>
              <a:buNone/>
            </a:pPr>
            <a:r>
              <a:rPr lang="en-US" altLang="en-US" sz="5867" b="1">
                <a:solidFill>
                  <a:srgbClr val="000000"/>
                </a:solidFill>
                <a:latin typeface="Arial Rounded MT Bold" panose="020F0704030504030204" pitchFamily="34" charset="0"/>
              </a:rPr>
              <a:t>Son, and Holy Ghost.</a:t>
            </a:r>
            <a:r>
              <a:rPr lang="en-US" altLang="en-US" sz="5867" b="1">
                <a:solidFill>
                  <a:srgbClr val="000000"/>
                </a:solidFill>
                <a:latin typeface="Times" panose="02020603050405020304" pitchFamily="18" charset="0"/>
              </a:rPr>
              <a:t> </a:t>
            </a:r>
            <a:r>
              <a:rPr lang="en-US" altLang="en-US" sz="5333" b="1">
                <a:solidFill>
                  <a:srgbClr val="000000"/>
                </a:solidFill>
                <a:latin typeface="Times" panose="02020603050405020304" pitchFamily="18" charset="0"/>
              </a:rPr>
              <a:t> </a:t>
            </a:r>
            <a:r>
              <a:rPr lang="en-US" altLang="en-US" sz="7200" b="1">
                <a:solidFill>
                  <a:srgbClr val="000000"/>
                </a:solidFill>
                <a:latin typeface="Times" panose="02020603050405020304" pitchFamily="18" charset="0"/>
              </a:rPr>
              <a:t>          </a:t>
            </a:r>
          </a:p>
          <a:p>
            <a:pPr algn="ctr" defTabSz="1219170" eaLnBrk="0" fontAlgn="base" hangingPunct="0">
              <a:spcBef>
                <a:spcPct val="50000"/>
              </a:spcBef>
              <a:spcAft>
                <a:spcPct val="0"/>
              </a:spcAft>
              <a:buNone/>
            </a:pPr>
            <a:endParaRPr lang="en-US" altLang="en-US" b="1">
              <a:solidFill>
                <a:srgbClr val="000000"/>
              </a:solidFill>
              <a:latin typeface="Times" panose="02020603050405020304" pitchFamily="18" charset="0"/>
            </a:endParaRPr>
          </a:p>
        </p:txBody>
      </p:sp>
    </p:spTree>
    <p:extLst>
      <p:ext uri="{BB962C8B-B14F-4D97-AF65-F5344CB8AC3E}">
        <p14:creationId xmlns:p14="http://schemas.microsoft.com/office/powerpoint/2010/main" val="2096308355"/>
      </p:ext>
    </p:extLst>
  </p:cSld>
  <p:clrMapOvr>
    <a:masterClrMapping/>
  </p:clrMapOvr>
  <p:transition>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930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92BEF1F9-4889-DAF9-5B84-028BADEF8D76}"/>
              </a:ext>
            </a:extLst>
          </p:cNvPr>
          <p:cNvSpPr>
            <a:spLocks noGrp="1"/>
          </p:cNvSpPr>
          <p:nvPr>
            <p:ph type="title"/>
          </p:nvPr>
        </p:nvSpPr>
        <p:spPr>
          <a:xfrm>
            <a:off x="1" y="713720"/>
            <a:ext cx="13715656" cy="7715249"/>
          </a:xfrm>
        </p:spPr>
        <p:txBody>
          <a:bodyPr vert="horz" lIns="102870" tIns="51435" rIns="102870" bIns="51435" rtlCol="0" anchor="b">
            <a:normAutofit fontScale="90000"/>
          </a:bodyPr>
          <a:lstStyle/>
          <a:p>
            <a:pPr algn="ctr"/>
            <a:br>
              <a:rPr lang="en-US" sz="9900" b="1" dirty="0">
                <a:solidFill>
                  <a:schemeClr val="tx2"/>
                </a:solidFill>
              </a:rPr>
            </a:br>
            <a:r>
              <a:rPr lang="en-US" sz="9900" b="1" dirty="0">
                <a:solidFill>
                  <a:schemeClr val="tx2"/>
                </a:solidFill>
              </a:rPr>
              <a:t>“That’s Why We Praise Him”</a:t>
            </a:r>
            <a:br>
              <a:rPr lang="en-US" sz="9900" b="1" dirty="0">
                <a:solidFill>
                  <a:schemeClr val="tx2"/>
                </a:solidFill>
              </a:rPr>
            </a:br>
            <a:br>
              <a:rPr lang="en-US" sz="9900" b="1" dirty="0">
                <a:solidFill>
                  <a:schemeClr val="tx2"/>
                </a:solidFill>
              </a:rPr>
            </a:br>
            <a:r>
              <a:rPr lang="en-US" sz="8100" b="1" dirty="0">
                <a:solidFill>
                  <a:schemeClr val="tx2"/>
                </a:solidFill>
              </a:rPr>
              <a:t>Jonathan Butler</a:t>
            </a:r>
            <a:br>
              <a:rPr lang="en-US" sz="9900" b="1" dirty="0">
                <a:solidFill>
                  <a:schemeClr val="tx2"/>
                </a:solidFill>
              </a:rPr>
            </a:br>
            <a:br>
              <a:rPr lang="en-US" sz="5850" dirty="0">
                <a:solidFill>
                  <a:schemeClr val="tx2"/>
                </a:solidFill>
              </a:rPr>
            </a:br>
            <a:br>
              <a:rPr lang="en-US" sz="5850" dirty="0">
                <a:solidFill>
                  <a:schemeClr val="tx2"/>
                </a:solidFill>
              </a:rPr>
            </a:br>
            <a:endParaRPr lang="en-US" sz="5850"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837673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live</a:t>
            </a:r>
            <a:br>
              <a:rPr lang="en-US" sz="10800" b="1" dirty="0">
                <a:solidFill>
                  <a:schemeClr val="tx2"/>
                </a:solidFill>
              </a:rPr>
            </a:br>
            <a:r>
              <a:rPr lang="en-US" sz="10800" b="1" dirty="0" err="1">
                <a:solidFill>
                  <a:schemeClr val="tx2"/>
                </a:solidFill>
              </a:rPr>
              <a:t>Live</a:t>
            </a:r>
            <a:r>
              <a:rPr lang="en-US" sz="10800" b="1" dirty="0">
                <a:solidFill>
                  <a:schemeClr val="tx2"/>
                </a:solidFill>
              </a:rPr>
              <a:t> a perfect life</a:t>
            </a:r>
            <a:br>
              <a:rPr lang="en-US" sz="10800" b="1" dirty="0">
                <a:solidFill>
                  <a:schemeClr val="tx2"/>
                </a:solidFill>
              </a:rPr>
            </a:br>
            <a:r>
              <a:rPr lang="en-US" sz="10800" b="1" dirty="0">
                <a:solidFill>
                  <a:schemeClr val="tx2"/>
                </a:solidFill>
              </a:rPr>
              <a:t>He came to be the</a:t>
            </a:r>
            <a:br>
              <a:rPr lang="en-US" sz="10800" b="1" dirty="0">
                <a:solidFill>
                  <a:schemeClr val="tx2"/>
                </a:solidFill>
              </a:rPr>
            </a:br>
            <a:r>
              <a:rPr lang="en-US" sz="10800" b="1" dirty="0">
                <a:solidFill>
                  <a:schemeClr val="tx2"/>
                </a:solidFill>
              </a:rPr>
              <a:t>Living Word of Life</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48642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066616"/>
          </a:xfrm>
        </p:spPr>
        <p:txBody>
          <a:bodyPr>
            <a:normAutofit/>
          </a:bodyPr>
          <a:lstStyle/>
          <a:p>
            <a:r>
              <a:rPr lang="en-US" sz="8000" dirty="0">
                <a:latin typeface="Arial Black" pitchFamily="34" charset="0"/>
              </a:rPr>
              <a:t>I’D RATHER HAVE JESUS</a:t>
            </a:r>
            <a:br>
              <a:rPr lang="en-US" sz="8000" dirty="0">
                <a:latin typeface="Arial Black" pitchFamily="34" charset="0"/>
              </a:rPr>
            </a:br>
            <a:br>
              <a:rPr lang="en-US" sz="8000" dirty="0"/>
            </a:br>
            <a:r>
              <a:rPr lang="en-US" sz="8000" b="1" dirty="0"/>
              <a:t>HYMN # 506</a:t>
            </a:r>
          </a:p>
        </p:txBody>
      </p:sp>
    </p:spTree>
    <p:extLst>
      <p:ext uri="{BB962C8B-B14F-4D97-AF65-F5344CB8AC3E}">
        <p14:creationId xmlns:p14="http://schemas.microsoft.com/office/powerpoint/2010/main" val="3144164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die</a:t>
            </a:r>
            <a:br>
              <a:rPr lang="en-US" sz="10800" b="1" dirty="0">
                <a:solidFill>
                  <a:schemeClr val="tx2"/>
                </a:solidFill>
              </a:rPr>
            </a:br>
            <a:r>
              <a:rPr lang="en-US" sz="10800" b="1" dirty="0">
                <a:solidFill>
                  <a:schemeClr val="tx2"/>
                </a:solidFill>
              </a:rPr>
              <a:t>So we be reconciled</a:t>
            </a:r>
            <a:br>
              <a:rPr lang="en-US" sz="10800" b="1" dirty="0">
                <a:solidFill>
                  <a:schemeClr val="tx2"/>
                </a:solidFill>
              </a:rPr>
            </a:br>
            <a:r>
              <a:rPr lang="en-US" sz="10800" b="1" dirty="0">
                <a:solidFill>
                  <a:schemeClr val="tx2"/>
                </a:solidFill>
              </a:rPr>
              <a:t>He came to rise</a:t>
            </a:r>
            <a:br>
              <a:rPr lang="en-US" sz="10800" b="1" dirty="0">
                <a:solidFill>
                  <a:schemeClr val="tx2"/>
                </a:solidFill>
              </a:rPr>
            </a:br>
            <a:r>
              <a:rPr lang="en-US" sz="10800" b="1" dirty="0">
                <a:solidFill>
                  <a:schemeClr val="tx2"/>
                </a:solidFill>
              </a:rPr>
              <a:t>To show His power and might</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18596055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That's why we praise Him</a:t>
            </a:r>
            <a:br>
              <a:rPr lang="en-US" sz="6750" b="1" dirty="0">
                <a:solidFill>
                  <a:schemeClr val="tx2"/>
                </a:solidFill>
              </a:rPr>
            </a:br>
            <a:r>
              <a:rPr lang="en-US" sz="6750" b="1" dirty="0">
                <a:solidFill>
                  <a:schemeClr val="tx2"/>
                </a:solidFill>
              </a:rPr>
              <a:t>That's why we sing</a:t>
            </a:r>
            <a:br>
              <a:rPr lang="en-US" sz="6750" b="1" dirty="0">
                <a:solidFill>
                  <a:schemeClr val="tx2"/>
                </a:solidFill>
              </a:rPr>
            </a:br>
            <a:r>
              <a:rPr lang="en-US" sz="6750" b="1" dirty="0">
                <a:solidFill>
                  <a:schemeClr val="tx2"/>
                </a:solidFill>
              </a:rPr>
              <a:t>That's why we offer Him our everything</a:t>
            </a:r>
            <a:br>
              <a:rPr lang="en-US" sz="6750" b="1" dirty="0">
                <a:solidFill>
                  <a:schemeClr val="tx2"/>
                </a:solidFill>
              </a:rPr>
            </a:br>
            <a:r>
              <a:rPr lang="en-US" sz="6750" b="1" dirty="0">
                <a:solidFill>
                  <a:schemeClr val="tx2"/>
                </a:solidFill>
              </a:rPr>
              <a:t>That's why we bow down</a:t>
            </a:r>
            <a:br>
              <a:rPr lang="en-US" sz="6750" b="1" dirty="0">
                <a:solidFill>
                  <a:schemeClr val="tx2"/>
                </a:solidFill>
              </a:rPr>
            </a:br>
            <a:r>
              <a:rPr lang="en-US" sz="6750" b="1" dirty="0">
                <a:solidFill>
                  <a:schemeClr val="tx2"/>
                </a:solidFill>
              </a:rPr>
              <a:t>And worship this King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2312402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fontScale="90000"/>
          </a:bodyPr>
          <a:lstStyle/>
          <a:p>
            <a:pPr algn="ctr"/>
            <a:br>
              <a:rPr lang="en-US" sz="10800" b="1" dirty="0">
                <a:solidFill>
                  <a:schemeClr val="tx2"/>
                </a:solidFill>
              </a:rPr>
            </a:br>
            <a:br>
              <a:rPr lang="en-US" sz="10800" b="1" dirty="0">
                <a:solidFill>
                  <a:schemeClr val="tx2"/>
                </a:solidFill>
              </a:rPr>
            </a:br>
            <a:r>
              <a:rPr lang="en-US" sz="10013" b="1" dirty="0">
                <a:solidFill>
                  <a:schemeClr val="tx2"/>
                </a:solidFill>
              </a:rPr>
              <a:t>He came to live</a:t>
            </a:r>
            <a:br>
              <a:rPr lang="en-US" sz="10013" b="1" dirty="0">
                <a:solidFill>
                  <a:schemeClr val="tx2"/>
                </a:solidFill>
              </a:rPr>
            </a:br>
            <a:r>
              <a:rPr lang="en-US" sz="10013" b="1" dirty="0" err="1">
                <a:solidFill>
                  <a:schemeClr val="tx2"/>
                </a:solidFill>
              </a:rPr>
              <a:t>Live</a:t>
            </a:r>
            <a:r>
              <a:rPr lang="en-US" sz="10013" b="1" dirty="0">
                <a:solidFill>
                  <a:schemeClr val="tx2"/>
                </a:solidFill>
              </a:rPr>
              <a:t> again in us</a:t>
            </a:r>
            <a:br>
              <a:rPr lang="en-US" sz="10013" b="1" dirty="0">
                <a:solidFill>
                  <a:schemeClr val="tx2"/>
                </a:solidFill>
              </a:rPr>
            </a:br>
            <a:r>
              <a:rPr lang="en-US" sz="10013" b="1" dirty="0">
                <a:solidFill>
                  <a:schemeClr val="tx2"/>
                </a:solidFill>
              </a:rPr>
              <a:t>He came to be</a:t>
            </a:r>
            <a:br>
              <a:rPr lang="en-US" sz="10013" b="1" dirty="0">
                <a:solidFill>
                  <a:schemeClr val="tx2"/>
                </a:solidFill>
              </a:rPr>
            </a:br>
            <a:r>
              <a:rPr lang="en-US" sz="10013" b="1" dirty="0">
                <a:solidFill>
                  <a:schemeClr val="tx2"/>
                </a:solidFill>
              </a:rPr>
              <a:t>Our conquering King</a:t>
            </a:r>
            <a:br>
              <a:rPr lang="en-US" sz="10013" b="1" dirty="0">
                <a:solidFill>
                  <a:schemeClr val="tx2"/>
                </a:solidFill>
              </a:rPr>
            </a:br>
            <a:r>
              <a:rPr lang="en-US" sz="10013" b="1" dirty="0">
                <a:solidFill>
                  <a:schemeClr val="tx2"/>
                </a:solidFill>
              </a:rPr>
              <a:t> and Friend</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17139614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fontScale="90000"/>
          </a:bodyPr>
          <a:lstStyle/>
          <a:p>
            <a:pPr algn="ctr"/>
            <a:br>
              <a:rPr lang="en-US" sz="10800" b="1" dirty="0">
                <a:solidFill>
                  <a:schemeClr val="tx2"/>
                </a:solidFill>
              </a:rPr>
            </a:br>
            <a:br>
              <a:rPr lang="en-US" sz="10800" b="1" dirty="0">
                <a:solidFill>
                  <a:schemeClr val="tx2"/>
                </a:solidFill>
              </a:rPr>
            </a:br>
            <a:br>
              <a:rPr lang="en-US" sz="10800" b="1" dirty="0">
                <a:solidFill>
                  <a:schemeClr val="tx2"/>
                </a:solidFill>
              </a:rPr>
            </a:br>
            <a:r>
              <a:rPr lang="en-US" sz="10013" b="1" dirty="0">
                <a:solidFill>
                  <a:schemeClr val="tx2"/>
                </a:solidFill>
              </a:rPr>
              <a:t>He came to live</a:t>
            </a:r>
            <a:br>
              <a:rPr lang="en-US" sz="10013" b="1" dirty="0">
                <a:solidFill>
                  <a:schemeClr val="tx2"/>
                </a:solidFill>
              </a:rPr>
            </a:br>
            <a:r>
              <a:rPr lang="en-US" sz="10013" b="1" dirty="0" err="1">
                <a:solidFill>
                  <a:schemeClr val="tx2"/>
                </a:solidFill>
              </a:rPr>
              <a:t>Live</a:t>
            </a:r>
            <a:r>
              <a:rPr lang="en-US" sz="10013" b="1" dirty="0">
                <a:solidFill>
                  <a:schemeClr val="tx2"/>
                </a:solidFill>
              </a:rPr>
              <a:t> again in us</a:t>
            </a:r>
            <a:br>
              <a:rPr lang="en-US" sz="10013" b="1" dirty="0">
                <a:solidFill>
                  <a:schemeClr val="tx2"/>
                </a:solidFill>
              </a:rPr>
            </a:br>
            <a:r>
              <a:rPr lang="en-US" sz="10013" b="1" dirty="0">
                <a:solidFill>
                  <a:schemeClr val="tx2"/>
                </a:solidFill>
              </a:rPr>
              <a:t>He came to be</a:t>
            </a:r>
            <a:br>
              <a:rPr lang="en-US" sz="10013" b="1" dirty="0">
                <a:solidFill>
                  <a:schemeClr val="tx2"/>
                </a:solidFill>
              </a:rPr>
            </a:br>
            <a:r>
              <a:rPr lang="en-US" sz="10013" b="1" dirty="0">
                <a:solidFill>
                  <a:schemeClr val="tx2"/>
                </a:solidFill>
              </a:rPr>
              <a:t>Our conquering King</a:t>
            </a:r>
            <a:br>
              <a:rPr lang="en-US" sz="10013" b="1" dirty="0">
                <a:solidFill>
                  <a:schemeClr val="tx2"/>
                </a:solidFill>
              </a:rPr>
            </a:br>
            <a:r>
              <a:rPr lang="en-US" sz="10013" b="1" dirty="0">
                <a:solidFill>
                  <a:schemeClr val="tx2"/>
                </a:solidFill>
              </a:rPr>
              <a:t> and Friend</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2213923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fontScale="90000"/>
          </a:bodyPr>
          <a:lstStyle/>
          <a:p>
            <a:pPr algn="ctr"/>
            <a:br>
              <a:rPr lang="en-US" sz="10800" b="1" dirty="0">
                <a:solidFill>
                  <a:schemeClr val="tx2"/>
                </a:solidFill>
              </a:rPr>
            </a:br>
            <a:br>
              <a:rPr lang="en-US" sz="10800" b="1" dirty="0">
                <a:solidFill>
                  <a:schemeClr val="tx2"/>
                </a:solidFill>
              </a:rPr>
            </a:br>
            <a:r>
              <a:rPr lang="en-US" sz="10013" b="1" dirty="0">
                <a:solidFill>
                  <a:schemeClr val="tx2"/>
                </a:solidFill>
              </a:rPr>
              <a:t>He came to heal</a:t>
            </a:r>
            <a:br>
              <a:rPr lang="en-US" sz="10013" b="1" dirty="0">
                <a:solidFill>
                  <a:schemeClr val="tx2"/>
                </a:solidFill>
              </a:rPr>
            </a:br>
            <a:r>
              <a:rPr lang="en-US" sz="10013" b="1" dirty="0">
                <a:solidFill>
                  <a:schemeClr val="tx2"/>
                </a:solidFill>
              </a:rPr>
              <a:t>And show the lost ones</a:t>
            </a:r>
            <a:br>
              <a:rPr lang="en-US" sz="10013" b="1" dirty="0">
                <a:solidFill>
                  <a:schemeClr val="tx2"/>
                </a:solidFill>
              </a:rPr>
            </a:br>
            <a:r>
              <a:rPr lang="en-US" sz="10013" b="1" dirty="0">
                <a:solidFill>
                  <a:schemeClr val="tx2"/>
                </a:solidFill>
              </a:rPr>
              <a:t> His love</a:t>
            </a:r>
            <a:br>
              <a:rPr lang="en-US" sz="10013" b="1" dirty="0">
                <a:solidFill>
                  <a:schemeClr val="tx2"/>
                </a:solidFill>
              </a:rPr>
            </a:br>
            <a:r>
              <a:rPr lang="en-US" sz="10013" b="1" dirty="0">
                <a:solidFill>
                  <a:schemeClr val="tx2"/>
                </a:solidFill>
              </a:rPr>
              <a:t>He came to go</a:t>
            </a:r>
            <a:br>
              <a:rPr lang="en-US" sz="10013" b="1" dirty="0">
                <a:solidFill>
                  <a:schemeClr val="tx2"/>
                </a:solidFill>
              </a:rPr>
            </a:br>
            <a:r>
              <a:rPr lang="en-US" sz="10013" b="1" dirty="0">
                <a:solidFill>
                  <a:schemeClr val="tx2"/>
                </a:solidFill>
              </a:rPr>
              <a:t>Prepare a place for us</a:t>
            </a:r>
            <a:br>
              <a:rPr lang="en-US" sz="10800" b="1" dirty="0">
                <a:solidFill>
                  <a:schemeClr val="tx2"/>
                </a:solidFill>
              </a:rPr>
            </a:br>
            <a:endParaRPr lang="en-US" sz="10800" b="1" dirty="0">
              <a:solidFill>
                <a:schemeClr val="tx2"/>
              </a:solidFill>
            </a:endParaRPr>
          </a:p>
        </p:txBody>
      </p:sp>
    </p:spTree>
    <p:extLst>
      <p:ext uri="{BB962C8B-B14F-4D97-AF65-F5344CB8AC3E}">
        <p14:creationId xmlns:p14="http://schemas.microsoft.com/office/powerpoint/2010/main" val="604747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That's why we praise Him</a:t>
            </a:r>
            <a:br>
              <a:rPr lang="en-US" sz="6750" b="1" dirty="0">
                <a:solidFill>
                  <a:schemeClr val="tx2"/>
                </a:solidFill>
              </a:rPr>
            </a:br>
            <a:r>
              <a:rPr lang="en-US" sz="6750" b="1" dirty="0">
                <a:solidFill>
                  <a:schemeClr val="tx2"/>
                </a:solidFill>
              </a:rPr>
              <a:t>That's why we sing</a:t>
            </a:r>
            <a:br>
              <a:rPr lang="en-US" sz="6750" b="1" dirty="0">
                <a:solidFill>
                  <a:schemeClr val="tx2"/>
                </a:solidFill>
              </a:rPr>
            </a:br>
            <a:r>
              <a:rPr lang="en-US" sz="6750" b="1" dirty="0">
                <a:solidFill>
                  <a:schemeClr val="tx2"/>
                </a:solidFill>
              </a:rPr>
              <a:t>That's why we offer Him our everything</a:t>
            </a:r>
            <a:br>
              <a:rPr lang="en-US" sz="6750" b="1" dirty="0">
                <a:solidFill>
                  <a:schemeClr val="tx2"/>
                </a:solidFill>
              </a:rPr>
            </a:br>
            <a:r>
              <a:rPr lang="en-US" sz="6750" b="1" dirty="0">
                <a:solidFill>
                  <a:schemeClr val="tx2"/>
                </a:solidFill>
              </a:rPr>
              <a:t>That's why we bow down</a:t>
            </a:r>
            <a:br>
              <a:rPr lang="en-US" sz="6750" b="1" dirty="0">
                <a:solidFill>
                  <a:schemeClr val="tx2"/>
                </a:solidFill>
              </a:rPr>
            </a:br>
            <a:r>
              <a:rPr lang="en-US" sz="6750" b="1" dirty="0">
                <a:solidFill>
                  <a:schemeClr val="tx2"/>
                </a:solidFill>
              </a:rPr>
              <a:t>And worship this King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282256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live</a:t>
            </a:r>
            <a:br>
              <a:rPr lang="en-US" sz="10800" b="1" dirty="0">
                <a:solidFill>
                  <a:schemeClr val="tx2"/>
                </a:solidFill>
              </a:rPr>
            </a:br>
            <a:r>
              <a:rPr lang="en-US" sz="10800" b="1" dirty="0" err="1">
                <a:solidFill>
                  <a:schemeClr val="tx2"/>
                </a:solidFill>
              </a:rPr>
              <a:t>Live</a:t>
            </a:r>
            <a:r>
              <a:rPr lang="en-US" sz="10800" b="1" dirty="0">
                <a:solidFill>
                  <a:schemeClr val="tx2"/>
                </a:solidFill>
              </a:rPr>
              <a:t> a perfect life</a:t>
            </a:r>
            <a:br>
              <a:rPr lang="en-US" sz="10800" b="1" dirty="0">
                <a:solidFill>
                  <a:schemeClr val="tx2"/>
                </a:solidFill>
              </a:rPr>
            </a:br>
            <a:r>
              <a:rPr lang="en-US" sz="10800" b="1" dirty="0">
                <a:solidFill>
                  <a:schemeClr val="tx2"/>
                </a:solidFill>
              </a:rPr>
              <a:t>He came to be the</a:t>
            </a:r>
            <a:br>
              <a:rPr lang="en-US" sz="10800" b="1" dirty="0">
                <a:solidFill>
                  <a:schemeClr val="tx2"/>
                </a:solidFill>
              </a:rPr>
            </a:br>
            <a:r>
              <a:rPr lang="en-US" sz="10800" b="1" dirty="0">
                <a:solidFill>
                  <a:schemeClr val="tx2"/>
                </a:solidFill>
              </a:rPr>
              <a:t>Living Word of Life</a:t>
            </a:r>
            <a:br>
              <a:rPr lang="en-US" sz="10800" b="1" dirty="0">
                <a:solidFill>
                  <a:schemeClr val="tx2"/>
                </a:solidFill>
              </a:rPr>
            </a:br>
            <a:endParaRPr lang="en-US" sz="1080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29667210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rmAutofit/>
          </a:bodyPr>
          <a:lstStyle/>
          <a:p>
            <a:pPr algn="ctr"/>
            <a:r>
              <a:rPr lang="en-US" sz="10800" b="1" dirty="0">
                <a:solidFill>
                  <a:schemeClr val="tx2"/>
                </a:solidFill>
              </a:rPr>
              <a:t>He came to die</a:t>
            </a:r>
            <a:br>
              <a:rPr lang="en-US" sz="10800" b="1" dirty="0">
                <a:solidFill>
                  <a:schemeClr val="tx2"/>
                </a:solidFill>
              </a:rPr>
            </a:br>
            <a:r>
              <a:rPr lang="en-US" sz="10800" b="1" dirty="0">
                <a:solidFill>
                  <a:schemeClr val="tx2"/>
                </a:solidFill>
              </a:rPr>
              <a:t>So we be reconciled</a:t>
            </a:r>
            <a:br>
              <a:rPr lang="en-US" sz="10800" b="1" dirty="0">
                <a:solidFill>
                  <a:schemeClr val="tx2"/>
                </a:solidFill>
              </a:rPr>
            </a:br>
            <a:r>
              <a:rPr lang="en-US" sz="10800" b="1" dirty="0">
                <a:solidFill>
                  <a:schemeClr val="tx2"/>
                </a:solidFill>
              </a:rPr>
              <a:t>He came to rise</a:t>
            </a:r>
            <a:br>
              <a:rPr lang="en-US" sz="10800" b="1" dirty="0">
                <a:solidFill>
                  <a:schemeClr val="tx2"/>
                </a:solidFill>
              </a:rPr>
            </a:br>
            <a:r>
              <a:rPr lang="en-US" sz="10800" b="1" dirty="0">
                <a:solidFill>
                  <a:schemeClr val="tx2"/>
                </a:solidFill>
              </a:rPr>
              <a:t>To show His power and might</a:t>
            </a: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3006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That's why we praise Him</a:t>
            </a:r>
            <a:br>
              <a:rPr lang="en-US" sz="6750" b="1" dirty="0">
                <a:solidFill>
                  <a:schemeClr val="tx2"/>
                </a:solidFill>
              </a:rPr>
            </a:br>
            <a:r>
              <a:rPr lang="en-US" sz="6750" b="1" dirty="0">
                <a:solidFill>
                  <a:schemeClr val="tx2"/>
                </a:solidFill>
              </a:rPr>
              <a:t>That's why we sing</a:t>
            </a:r>
            <a:br>
              <a:rPr lang="en-US" sz="6750" b="1" dirty="0">
                <a:solidFill>
                  <a:schemeClr val="tx2"/>
                </a:solidFill>
              </a:rPr>
            </a:br>
            <a:r>
              <a:rPr lang="en-US" sz="6750" b="1" dirty="0">
                <a:solidFill>
                  <a:schemeClr val="tx2"/>
                </a:solidFill>
              </a:rPr>
              <a:t>That's why we offer Him our everything</a:t>
            </a:r>
            <a:br>
              <a:rPr lang="en-US" sz="6750" b="1" dirty="0">
                <a:solidFill>
                  <a:schemeClr val="tx2"/>
                </a:solidFill>
              </a:rPr>
            </a:br>
            <a:r>
              <a:rPr lang="en-US" sz="6750" b="1" dirty="0">
                <a:solidFill>
                  <a:schemeClr val="tx2"/>
                </a:solidFill>
              </a:rPr>
              <a:t>That's why we bow down</a:t>
            </a:r>
            <a:br>
              <a:rPr lang="en-US" sz="6750" b="1" dirty="0">
                <a:solidFill>
                  <a:schemeClr val="tx2"/>
                </a:solidFill>
              </a:rPr>
            </a:br>
            <a:r>
              <a:rPr lang="en-US" sz="6750" b="1" dirty="0">
                <a:solidFill>
                  <a:schemeClr val="tx2"/>
                </a:solidFill>
              </a:rPr>
              <a:t>And worship this King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r>
              <a:rPr lang="en-US" sz="6750" b="1" dirty="0">
                <a:solidFill>
                  <a:schemeClr val="tx2"/>
                </a:solidFill>
              </a:rPr>
              <a:t>Cause He gave His everything</a:t>
            </a: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31125984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6750" b="1" dirty="0">
                <a:solidFill>
                  <a:schemeClr val="tx2"/>
                </a:solidFill>
              </a:rPr>
              <a:t>Praise Him</a:t>
            </a:r>
            <a:br>
              <a:rPr lang="en-US" sz="6750" b="1" dirty="0">
                <a:solidFill>
                  <a:schemeClr val="tx2"/>
                </a:solidFill>
              </a:rPr>
            </a:br>
            <a:r>
              <a:rPr lang="en-US" sz="6750" b="1" dirty="0">
                <a:solidFill>
                  <a:schemeClr val="tx2"/>
                </a:solidFill>
              </a:rPr>
              <a:t>Praise Him</a:t>
            </a:r>
            <a:br>
              <a:rPr lang="en-US" sz="6750" b="1" dirty="0">
                <a:solidFill>
                  <a:schemeClr val="tx2"/>
                </a:solidFill>
              </a:rPr>
            </a:br>
            <a:r>
              <a:rPr lang="en-US" sz="6750" b="1" dirty="0">
                <a:solidFill>
                  <a:schemeClr val="tx2"/>
                </a:solidFill>
              </a:rPr>
              <a:t>Praise Him</a:t>
            </a:r>
            <a:br>
              <a:rPr lang="en-US" sz="6750" b="1" dirty="0">
                <a:solidFill>
                  <a:schemeClr val="tx2"/>
                </a:solidFill>
              </a:rPr>
            </a:br>
            <a:r>
              <a:rPr lang="en-US" sz="6750" b="1" dirty="0">
                <a:solidFill>
                  <a:schemeClr val="tx2"/>
                </a:solidFill>
              </a:rPr>
              <a:t>Praise Him</a:t>
            </a:r>
            <a:br>
              <a:rPr lang="en-US" sz="6750" b="1" dirty="0">
                <a:solidFill>
                  <a:schemeClr val="tx2"/>
                </a:solidFill>
              </a:rPr>
            </a:b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233834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6184"/>
            <a:ext cx="12192000" cy="8269816"/>
          </a:xfrm>
        </p:spPr>
        <p:txBody>
          <a:bodyPr>
            <a:normAutofit/>
          </a:bodyPr>
          <a:lstStyle/>
          <a:p>
            <a:r>
              <a:rPr lang="en-US" dirty="0">
                <a:latin typeface="Arial Black" pitchFamily="34" charset="0"/>
              </a:rPr>
              <a:t>I’D RATHER HAVE JESUS THAN SILVER OR GOLD;</a:t>
            </a:r>
            <a:br>
              <a:rPr lang="en-US" dirty="0">
                <a:latin typeface="Arial Black" pitchFamily="34" charset="0"/>
              </a:rPr>
            </a:br>
            <a:r>
              <a:rPr lang="en-US" dirty="0">
                <a:latin typeface="Arial Black" pitchFamily="34" charset="0"/>
              </a:rPr>
              <a:t>I’D RATHER BE HIS THAN HAVE RICHES UNTOLD;</a:t>
            </a:r>
            <a:br>
              <a:rPr lang="en-US" dirty="0">
                <a:latin typeface="Arial Black" pitchFamily="34" charset="0"/>
              </a:rPr>
            </a:br>
            <a:r>
              <a:rPr lang="en-US" dirty="0">
                <a:latin typeface="Arial Black" pitchFamily="34" charset="0"/>
              </a:rPr>
              <a:t>I’D RATHER HAVE JESUS THAN HOUSES OR LANDS.</a:t>
            </a:r>
            <a:br>
              <a:rPr lang="en-US" dirty="0">
                <a:latin typeface="Arial Black" pitchFamily="34" charset="0"/>
              </a:rPr>
            </a:br>
            <a:r>
              <a:rPr lang="en-US" dirty="0">
                <a:latin typeface="Arial Black" pitchFamily="34" charset="0"/>
              </a:rPr>
              <a:t>I’D RATHER BE LED BY HIS NAIL PIERCED HAND. </a:t>
            </a:r>
            <a:br>
              <a:rPr lang="en-US" dirty="0">
                <a:latin typeface="Arial Black" pitchFamily="34" charset="0"/>
              </a:rPr>
            </a:br>
            <a:endParaRPr lang="en-US" dirty="0">
              <a:latin typeface="Arial Black" pitchFamily="34" charset="0"/>
            </a:endParaRPr>
          </a:p>
        </p:txBody>
      </p:sp>
    </p:spTree>
    <p:extLst>
      <p:ext uri="{BB962C8B-B14F-4D97-AF65-F5344CB8AC3E}">
        <p14:creationId xmlns:p14="http://schemas.microsoft.com/office/powerpoint/2010/main" val="2067713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14376"/>
            <a:ext cx="13715657" cy="7715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9" name="Rectangle 8">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 y="714375"/>
            <a:ext cx="13715657" cy="771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900">
              <a:solidFill>
                <a:prstClr val="white"/>
              </a:solidFill>
              <a:latin typeface="Calibri" panose="020F0502020204030204"/>
            </a:endParaRPr>
          </a:p>
        </p:txBody>
      </p:sp>
      <p:sp>
        <p:nvSpPr>
          <p:cNvPr id="2" name="Title 1">
            <a:extLst>
              <a:ext uri="{FF2B5EF4-FFF2-40B4-BE49-F238E27FC236}">
                <a16:creationId xmlns:a16="http://schemas.microsoft.com/office/drawing/2014/main" id="{F43445DE-B490-FF51-65A9-919976A7EADA}"/>
              </a:ext>
            </a:extLst>
          </p:cNvPr>
          <p:cNvSpPr>
            <a:spLocks noGrp="1"/>
          </p:cNvSpPr>
          <p:nvPr>
            <p:ph type="title"/>
          </p:nvPr>
        </p:nvSpPr>
        <p:spPr>
          <a:xfrm>
            <a:off x="1" y="714375"/>
            <a:ext cx="13715656" cy="7715250"/>
          </a:xfrm>
        </p:spPr>
        <p:txBody>
          <a:bodyPr vert="horz" lIns="102870" tIns="51435" rIns="102870" bIns="51435" rtlCol="0" anchor="b">
            <a:noAutofit/>
          </a:bodyPr>
          <a:lstStyle/>
          <a:p>
            <a:pPr algn="ctr"/>
            <a:r>
              <a:rPr lang="en-US" sz="8100" dirty="0">
                <a:solidFill>
                  <a:srgbClr val="373A3C"/>
                </a:solidFill>
                <a:latin typeface="-apple-system"/>
              </a:rPr>
              <a:t>We praise you</a:t>
            </a:r>
            <a:br>
              <a:rPr lang="en-US" sz="8100" dirty="0"/>
            </a:br>
            <a:r>
              <a:rPr lang="en-US" sz="8100" dirty="0">
                <a:solidFill>
                  <a:srgbClr val="373A3C"/>
                </a:solidFill>
                <a:latin typeface="-apple-system"/>
              </a:rPr>
              <a:t>We worship</a:t>
            </a:r>
            <a:br>
              <a:rPr lang="en-US" sz="8100" dirty="0"/>
            </a:br>
            <a:r>
              <a:rPr lang="en-US" sz="8100" dirty="0">
                <a:solidFill>
                  <a:srgbClr val="373A3C"/>
                </a:solidFill>
                <a:latin typeface="-apple-system"/>
              </a:rPr>
              <a:t>We bow down</a:t>
            </a:r>
            <a:br>
              <a:rPr lang="en-US" sz="6750" b="1" dirty="0">
                <a:solidFill>
                  <a:schemeClr val="tx2"/>
                </a:solidFill>
              </a:rPr>
            </a:br>
            <a:br>
              <a:rPr lang="en-US" sz="6750" b="1" dirty="0">
                <a:solidFill>
                  <a:schemeClr val="tx2"/>
                </a:solidFill>
              </a:rPr>
            </a:br>
            <a:endParaRPr lang="en-US" sz="6750" b="1" dirty="0">
              <a:solidFill>
                <a:schemeClr val="tx2"/>
              </a:solidFill>
            </a:endParaRPr>
          </a:p>
        </p:txBody>
      </p:sp>
      <p:grpSp>
        <p:nvGrpSpPr>
          <p:cNvPr id="11" name="Group 10">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50528" y="714375"/>
            <a:ext cx="4865473" cy="2971293"/>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3" name="Freeform: Shape 12">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5" name="Freeform: Shape 14">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grpSp>
        <p:nvGrpSpPr>
          <p:cNvPr id="17" name="Group 16">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13298" y="4830229"/>
            <a:ext cx="4112691" cy="3086101"/>
            <a:chOff x="-305" y="-1"/>
            <a:chExt cx="3832880" cy="2876136"/>
          </a:xfrm>
        </p:grpSpPr>
        <p:sp>
          <p:nvSpPr>
            <p:cNvPr id="18" name="Freeform: Shape 17">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0" name="Freeform: Shape 19">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sp>
          <p:nvSpPr>
            <p:cNvPr id="21" name="Freeform: Shape 20">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en-US" sz="2025">
                <a:solidFill>
                  <a:prstClr val="white"/>
                </a:solidFill>
                <a:latin typeface="Calibri" panose="020F0502020204030204"/>
              </a:endParaRPr>
            </a:p>
          </p:txBody>
        </p:sp>
      </p:grpSp>
    </p:spTree>
    <p:extLst>
      <p:ext uri="{BB962C8B-B14F-4D97-AF65-F5344CB8AC3E}">
        <p14:creationId xmlns:p14="http://schemas.microsoft.com/office/powerpoint/2010/main" val="4262834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E265-FDA2-966B-1C60-77E47682995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702264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2057400" y="651256"/>
            <a:ext cx="9601200" cy="7668253"/>
          </a:xfrm>
          <a:prstGeom prst="rect">
            <a:avLst/>
          </a:prstGeom>
          <a:noFill/>
          <a:ln w="9525">
            <a:noFill/>
            <a:miter lim="800000"/>
            <a:headEnd/>
            <a:tailEnd/>
          </a:ln>
        </p:spPr>
        <p:txBody>
          <a:bodyPr anchor="ctr">
            <a:spAutoFit/>
          </a:bodyPr>
          <a:lstStyle/>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05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THE PASTORAL BENEDICTION</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405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God has a plan for you and,</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you are </a:t>
            </a:r>
            <a:r>
              <a:rPr kumimoji="0" lang="en-US" sz="4500" b="1" i="0" u="sng"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EXACTLY</a:t>
            </a:r>
            <a:r>
              <a:rPr kumimoji="0" lang="en-US" sz="45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rPr>
              <a:t> where God wants you to be.</a:t>
            </a: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ctr"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3600" b="1" i="0" u="none" strike="noStrike" kern="1200" cap="none" spc="0" normalizeH="0" baseline="0" noProof="0">
              <a:ln>
                <a:noFill/>
              </a:ln>
              <a:solidFill>
                <a:srgbClr val="000000"/>
              </a:solidFill>
              <a:effectLst/>
              <a:uLnTx/>
              <a:uFillTx/>
              <a:latin typeface="Arial" pitchFamily="34" charset="0"/>
              <a:ea typeface="MS PGothic" pitchFamily="34" charset="-128"/>
              <a:cs typeface="Arial" pitchFamily="34" charset="0"/>
            </a:endParaRPr>
          </a:p>
          <a:p>
            <a:pPr marL="0" marR="0" lvl="0" indent="0" algn="just" defTabSz="1028700" rtl="0" eaLnBrk="1" fontAlgn="base" latinLnBrk="0" hangingPunct="1">
              <a:lnSpc>
                <a:spcPct val="100000"/>
              </a:lnSpc>
              <a:spcBef>
                <a:spcPct val="0"/>
              </a:spcBef>
              <a:spcAft>
                <a:spcPct val="0"/>
              </a:spcAft>
              <a:buClrTx/>
              <a:buSzTx/>
              <a:buFontTx/>
              <a:buNone/>
              <a:tabLst>
                <a:tab pos="0" algn="l"/>
                <a:tab pos="514350" algn="l"/>
                <a:tab pos="642938" algn="l"/>
                <a:tab pos="1028700" algn="l"/>
                <a:tab pos="1285875" algn="l"/>
              </a:tabLst>
              <a:defRPr/>
            </a:pPr>
            <a:endParaRPr kumimoji="0" lang="en-US" sz="2430" b="0" i="0" u="none" strike="noStrike" kern="1200" cap="none" spc="0" normalizeH="0" baseline="0" noProof="0">
              <a:ln>
                <a:noFill/>
              </a:ln>
              <a:solidFill>
                <a:srgbClr val="000000"/>
              </a:solidFill>
              <a:effectLst/>
              <a:uLnTx/>
              <a:uFillTx/>
              <a:latin typeface="Calibri"/>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4714875" y="4914900"/>
            <a:ext cx="4371975" cy="3257550"/>
          </a:xfrm>
          <a:prstGeom prst="rect">
            <a:avLst/>
          </a:prstGeom>
          <a:noFill/>
          <a:ln w="9525">
            <a:noFill/>
            <a:miter lim="800000"/>
            <a:headEnd/>
            <a:tailEnd/>
          </a:ln>
        </p:spPr>
      </p:pic>
    </p:spTree>
    <p:extLst>
      <p:ext uri="{BB962C8B-B14F-4D97-AF65-F5344CB8AC3E}">
        <p14:creationId xmlns:p14="http://schemas.microsoft.com/office/powerpoint/2010/main" val="4295242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066616"/>
          </a:xfrm>
        </p:spPr>
        <p:txBody>
          <a:bodyPr>
            <a:normAutofit fontScale="90000"/>
          </a:bodyPr>
          <a:lstStyle/>
          <a:p>
            <a:r>
              <a:rPr lang="en-US" sz="7200" b="1" dirty="0">
                <a:latin typeface="Arial Black" pitchFamily="34" charset="0"/>
              </a:rPr>
              <a:t>Than to be the king of a vast domain,</a:t>
            </a:r>
            <a:br>
              <a:rPr lang="en-US" sz="7200" b="1" dirty="0">
                <a:latin typeface="Arial Black" pitchFamily="34" charset="0"/>
              </a:rPr>
            </a:br>
            <a:r>
              <a:rPr lang="en-US" sz="7200" b="1" dirty="0">
                <a:latin typeface="Arial Black" pitchFamily="34" charset="0"/>
              </a:rPr>
              <a:t>and be held in sin’s dread sway.</a:t>
            </a:r>
            <a:br>
              <a:rPr lang="en-US" sz="7200" b="1" dirty="0">
                <a:latin typeface="Arial Black" pitchFamily="34" charset="0"/>
              </a:rPr>
            </a:br>
            <a:r>
              <a:rPr lang="en-US" sz="7200" b="1" dirty="0">
                <a:latin typeface="Arial Black" pitchFamily="34" charset="0"/>
              </a:rPr>
              <a:t>I’d rather have Jesus than anything</a:t>
            </a:r>
            <a:br>
              <a:rPr lang="en-US" sz="7200" b="1" dirty="0">
                <a:latin typeface="Arial Black" pitchFamily="34" charset="0"/>
              </a:rPr>
            </a:br>
            <a:r>
              <a:rPr lang="en-US" sz="7200" b="1" dirty="0">
                <a:latin typeface="Arial Black" pitchFamily="34" charset="0"/>
              </a:rPr>
              <a:t> this world affords today</a:t>
            </a:r>
            <a:endParaRPr lang="en-US" b="1" dirty="0">
              <a:latin typeface="Arial Black" pitchFamily="34" charset="0"/>
            </a:endParaRPr>
          </a:p>
        </p:txBody>
      </p:sp>
    </p:spTree>
    <p:extLst>
      <p:ext uri="{BB962C8B-B14F-4D97-AF65-F5344CB8AC3E}">
        <p14:creationId xmlns:p14="http://schemas.microsoft.com/office/powerpoint/2010/main" val="159333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269816"/>
          </a:xfrm>
        </p:spPr>
        <p:txBody>
          <a:bodyPr/>
          <a:lstStyle/>
          <a:p>
            <a:r>
              <a:rPr lang="en-US" b="1" dirty="0">
                <a:latin typeface="Arial Black" pitchFamily="34" charset="0"/>
              </a:rPr>
              <a:t>I’D RATHER HAVE JESUS THAN MEN’S APPLAUSE;</a:t>
            </a:r>
            <a:br>
              <a:rPr lang="en-US" b="1" dirty="0">
                <a:latin typeface="Arial Black" pitchFamily="34" charset="0"/>
              </a:rPr>
            </a:br>
            <a:r>
              <a:rPr lang="en-US" b="1" dirty="0">
                <a:latin typeface="Arial Black" pitchFamily="34" charset="0"/>
              </a:rPr>
              <a:t>I’D RATHER BE FAITHFUL TO HIS DEAR CAUSE;</a:t>
            </a:r>
            <a:br>
              <a:rPr lang="en-US" b="1" dirty="0">
                <a:latin typeface="Arial Black" pitchFamily="34" charset="0"/>
              </a:rPr>
            </a:br>
            <a:r>
              <a:rPr lang="en-US" b="1" dirty="0">
                <a:latin typeface="Arial Black" pitchFamily="34" charset="0"/>
              </a:rPr>
              <a:t>I’D RATHER HAVE JESUS THAN WORLDWIDE FAME.</a:t>
            </a:r>
            <a:br>
              <a:rPr lang="en-US" b="1" dirty="0">
                <a:latin typeface="Arial Black" pitchFamily="34" charset="0"/>
              </a:rPr>
            </a:br>
            <a:r>
              <a:rPr lang="en-US" b="1" dirty="0">
                <a:latin typeface="Arial Black" pitchFamily="34" charset="0"/>
              </a:rPr>
              <a:t>I’D RATHER BE TRUE TO HIS HOLY NAME</a:t>
            </a:r>
          </a:p>
        </p:txBody>
      </p:sp>
    </p:spTree>
    <p:extLst>
      <p:ext uri="{BB962C8B-B14F-4D97-AF65-F5344CB8AC3E}">
        <p14:creationId xmlns:p14="http://schemas.microsoft.com/office/powerpoint/2010/main" val="1266081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6184"/>
            <a:ext cx="10972800" cy="8066616"/>
          </a:xfrm>
        </p:spPr>
        <p:txBody>
          <a:bodyPr>
            <a:normAutofit fontScale="90000"/>
          </a:bodyPr>
          <a:lstStyle/>
          <a:p>
            <a:r>
              <a:rPr lang="en-US" sz="7200" b="1" dirty="0">
                <a:latin typeface="Arial Black" pitchFamily="34" charset="0"/>
              </a:rPr>
              <a:t>Than to be the king of a vast domain,</a:t>
            </a:r>
            <a:br>
              <a:rPr lang="en-US" sz="7200" b="1" dirty="0">
                <a:latin typeface="Arial Black" pitchFamily="34" charset="0"/>
              </a:rPr>
            </a:br>
            <a:r>
              <a:rPr lang="en-US" sz="7200" b="1" dirty="0">
                <a:latin typeface="Arial Black" pitchFamily="34" charset="0"/>
              </a:rPr>
              <a:t>and be held in sin’s dread sway.</a:t>
            </a:r>
            <a:br>
              <a:rPr lang="en-US" sz="7200" b="1" dirty="0">
                <a:latin typeface="Arial Black" pitchFamily="34" charset="0"/>
              </a:rPr>
            </a:br>
            <a:r>
              <a:rPr lang="en-US" sz="7200" b="1" dirty="0">
                <a:latin typeface="Arial Black" pitchFamily="34" charset="0"/>
              </a:rPr>
              <a:t>I’d rather have Jesus than anything</a:t>
            </a:r>
            <a:br>
              <a:rPr lang="en-US" sz="7200" b="1" dirty="0">
                <a:latin typeface="Arial Black" pitchFamily="34" charset="0"/>
              </a:rPr>
            </a:br>
            <a:r>
              <a:rPr lang="en-US" sz="7200" b="1" dirty="0">
                <a:latin typeface="Arial Black" pitchFamily="34" charset="0"/>
              </a:rPr>
              <a:t> this world affords today</a:t>
            </a:r>
            <a:endParaRPr lang="en-US" b="1" dirty="0">
              <a:latin typeface="Arial Black" pitchFamily="34" charset="0"/>
            </a:endParaRPr>
          </a:p>
        </p:txBody>
      </p:sp>
    </p:spTree>
    <p:extLst>
      <p:ext uri="{BB962C8B-B14F-4D97-AF65-F5344CB8AC3E}">
        <p14:creationId xmlns:p14="http://schemas.microsoft.com/office/powerpoint/2010/main" val="859350452"/>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6501</TotalTime>
  <Words>1447</Words>
  <Application>Microsoft Office PowerPoint</Application>
  <PresentationFormat>Custom</PresentationFormat>
  <Paragraphs>82</Paragraphs>
  <Slides>62</Slides>
  <Notes>2</Notes>
  <HiddenSlides>0</HiddenSlides>
  <MMClips>0</MMClips>
  <ScaleCrop>false</ScaleCrop>
  <HeadingPairs>
    <vt:vector size="6" baseType="variant">
      <vt:variant>
        <vt:lpstr>Fonts Used</vt:lpstr>
      </vt:variant>
      <vt:variant>
        <vt:i4>16</vt:i4>
      </vt:variant>
      <vt:variant>
        <vt:lpstr>Theme</vt:lpstr>
      </vt:variant>
      <vt:variant>
        <vt:i4>9</vt:i4>
      </vt:variant>
      <vt:variant>
        <vt:lpstr>Slide Titles</vt:lpstr>
      </vt:variant>
      <vt:variant>
        <vt:i4>62</vt:i4>
      </vt:variant>
    </vt:vector>
  </HeadingPairs>
  <TitlesOfParts>
    <vt:vector size="87" baseType="lpstr">
      <vt:lpstr>Algerian</vt:lpstr>
      <vt:lpstr>Amasis MT Pro Black</vt:lpstr>
      <vt:lpstr>-apple-system</vt:lpstr>
      <vt:lpstr>Arial</vt:lpstr>
      <vt:lpstr>Arial Black</vt:lpstr>
      <vt:lpstr>Arial Rounded MT Bold</vt:lpstr>
      <vt:lpstr>Baguet Script</vt:lpstr>
      <vt:lpstr>Bernard MT Condensed</vt:lpstr>
      <vt:lpstr>Calibri</vt:lpstr>
      <vt:lpstr>Calibri Light</vt:lpstr>
      <vt:lpstr>Century Gothic</vt:lpstr>
      <vt:lpstr>Stencil</vt:lpstr>
      <vt:lpstr>Tahoma</vt:lpstr>
      <vt:lpstr>Times</vt:lpstr>
      <vt:lpstr>Verdana Pro Black</vt:lpstr>
      <vt:lpstr>Wingdings 3</vt:lpstr>
      <vt:lpstr>3_Office Theme</vt:lpstr>
      <vt:lpstr>4_Office Theme</vt:lpstr>
      <vt:lpstr>6_Office Theme</vt:lpstr>
      <vt:lpstr>7_Office Theme</vt:lpstr>
      <vt:lpstr>Office 2013 - 2022 Theme</vt:lpstr>
      <vt:lpstr>8_Office Theme</vt:lpstr>
      <vt:lpstr>Default Design</vt:lpstr>
      <vt:lpstr>Ion</vt:lpstr>
      <vt:lpstr>Office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I’D RATHER HAVE JESUS  HYMN # 506</vt:lpstr>
      <vt:lpstr>I’D RATHER HAVE JESUS THAN SILVER OR GOLD; I’D RATHER BE HIS THAN HAVE RICHES UNTOLD; I’D RATHER HAVE JESUS THAN HOUSES OR LANDS. I’D RATHER BE LED BY HIS NAIL PIERCED HAND.  </vt:lpstr>
      <vt:lpstr>Than to be the king of a vast domain, and be held in sin’s dread sway. I’d rather have Jesus than anything  this world affords today</vt:lpstr>
      <vt:lpstr>I’D RATHER HAVE JESUS THAN MEN’S APPLAUSE; I’D RATHER BE FAITHFUL TO HIS DEAR CAUSE; I’D RATHER HAVE JESUS THAN WORLDWIDE FAME. I’D RATHER BE TRUE TO HIS HOLY NAME</vt:lpstr>
      <vt:lpstr>Than to be the king of a vast domain, and be held in sin’s dread sway. I’d rather have Jesus than anything  this world affords today</vt:lpstr>
      <vt:lpstr>HE’S FAIRER THAN LILLIES OF RAREST BLOOM; HE’S SWEETER THAN HONEY FROM OUT OF THE COMB; HE’S ALL THAT MY HUNGERING SPIRIT NEEDS. I’D RATHER HAVE JESUS AND LET HIM LEAD</vt:lpstr>
      <vt:lpstr>Than to be the king of a vast domain, and be held in sin’s dread sway. I’d rather have Jesus than anything  this world affords today</vt:lpstr>
      <vt:lpstr>PowerPoint Presentation</vt:lpstr>
      <vt:lpstr>WELCOME</vt:lpstr>
      <vt:lpstr>Call To Worship  (Psalm 150:1-2, 6)     Ken Gallo, Liturgist</vt:lpstr>
      <vt:lpstr>Leader:  Hallelujah! Praise God in the temple, in the highest heavens!</vt:lpstr>
      <vt:lpstr>People:  Praise God’s mighty deeds and noble majesty. All that is alive, praise!</vt:lpstr>
      <vt:lpstr>Leader:  Praise the Lord!</vt:lpstr>
      <vt:lpstr>People:  Hallelujah!</vt:lpstr>
      <vt:lpstr>Prayer of confession    (based on Romans 8:39)  </vt:lpstr>
      <vt:lpstr>ALL:  We know that nothing is able to separate us from the love of God in Jesus Christ. Let us in freedom confess the wrong we have done.  Lord, hear our prayers. </vt:lpstr>
      <vt:lpstr>Private and Silent Confession </vt:lpstr>
      <vt:lpstr>CHOIR    “Let There Be Peace on Earth”</vt:lpstr>
      <vt:lpstr>PowerPoint Presentation</vt:lpstr>
      <vt:lpstr>Words of Assurance and Pardon of the Gospel  Bill Luff, Liturgist  (Isaiah 1:18, NRSV) </vt:lpstr>
      <vt:lpstr>Come now, let us argue it out, says the LORD: though your sins are like scarlet, they shall be like snow; though they are red like crimson, they shall become like wool.</vt:lpstr>
      <vt:lpstr>PowerPoint Presentation</vt:lpstr>
      <vt:lpstr>Surely The Presence Of The Lord Is In This Place  Hymn #219</vt:lpstr>
      <vt:lpstr>Surely the presence of the Lord is in this place, I can feel His mighty power and His grace, I can hear the brush of angel’s wings,  I see glory on each face; Surely the presence of the Lord is in this place. </vt:lpstr>
      <vt:lpstr>PowerPoint Presentation</vt:lpstr>
      <vt:lpstr>Prayer for Illumination</vt:lpstr>
      <vt:lpstr>ALL:  Eternal God, you have called us to be members of one body.</vt:lpstr>
      <vt:lpstr>Join us with those who in all times and places have praised your name, that, with one heart and mind, we may show the unity of your church, and bring honor to our Lord and Savior, Jesus Christ. Amen.</vt:lpstr>
      <vt:lpstr>The Solid Rock  Hymn # 526</vt:lpstr>
      <vt:lpstr>My hope is built on nothing less    Than Jesus’ blood and righteousness;    I dare not trust the sweetest frame,    But wholly lean on Jesus’ name.     On Christ the solid Rock I stand;    All other ground is sinking sand,    All other ground is sinking sand.  </vt:lpstr>
      <vt:lpstr>When darkness veils His lovely face,    I rest on His unchanging grace;    In every high and stormy gale,    My anchor holds within the veil.     On Christ the solid Rock I stand;    All other ground is sinking sand,    All other ground is sinking sand.</vt:lpstr>
      <vt:lpstr>His oath, His covenant, His blood    Support me in the whelming flood;    When all around my soul gives way    He then is all my hope and stay.     On Christ the solid Rock I stand;    All other ground is sinking sand,    All other ground is sinking sand. </vt:lpstr>
      <vt:lpstr> When He shall come with trumpet sound,    O may I then in Him be found;    Dressed in His righteousness alone,    Faultless to stand before the throne     On Christ the solid Rock I stand;    All other ground is sinking sand,    All other ground is sinking sand.</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PowerPoint Presentation</vt:lpstr>
      <vt:lpstr>Offering Song:  “10,000 Reasons”   arrangement by  Betty Silberman</vt:lpstr>
      <vt:lpstr>   Doxology</vt:lpstr>
      <vt:lpstr>PowerPoint Presentation</vt:lpstr>
      <vt:lpstr>PowerPoint Presentation</vt:lpstr>
      <vt:lpstr> “That’s Why We Praise Him”  Jonathan Butler   </vt:lpstr>
      <vt:lpstr>He came to live Live a perfect life He came to be the Living Word of Life </vt:lpstr>
      <vt:lpstr>He came to die So we be reconciled He came to rise To show His power and might</vt:lpstr>
      <vt:lpstr>That's why we praise Him That's why we sing That's why we offer Him our everything That's why we bow down And worship this King Cause He gave His everything Cause He gave His everything </vt:lpstr>
      <vt:lpstr>  He came to live Live again in us He came to be Our conquering King  and Friend </vt:lpstr>
      <vt:lpstr>   He came to live Live again in us He came to be Our conquering King  and Friend </vt:lpstr>
      <vt:lpstr>  He came to heal And show the lost ones  His love He came to go Prepare a place for us </vt:lpstr>
      <vt:lpstr>That's why we praise Him That's why we sing That's why we offer Him our everything That's why we bow down And worship this King Cause He gave His everything Cause He gave His everything </vt:lpstr>
      <vt:lpstr>He came to live Live a perfect life He came to be the Living Word of Life </vt:lpstr>
      <vt:lpstr>He came to die So we be reconciled He came to rise To show His power and might</vt:lpstr>
      <vt:lpstr>That's why we praise Him That's why we sing That's why we offer Him our everything That's why we bow down And worship this King Cause He gave His everything Cause He gave His everything </vt:lpstr>
      <vt:lpstr>Praise Him Praise Him Praise Him Praise Him  </vt:lpstr>
      <vt:lpstr>We praise you We worship We bow down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294</cp:revision>
  <dcterms:created xsi:type="dcterms:W3CDTF">2021-03-31T13:56:44Z</dcterms:created>
  <dcterms:modified xsi:type="dcterms:W3CDTF">2025-02-23T13:55:15Z</dcterms:modified>
</cp:coreProperties>
</file>