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8.xml" ContentType="application/vnd.openxmlformats-officedocument.theme+xml"/>
  <Override PartName="/ppt/slideLayouts/slideLayout21.xml" ContentType="application/vnd.openxmlformats-officedocument.presentationml.slideLayout+xml"/>
  <Override PartName="/ppt/theme/theme9.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36" r:id="rId2"/>
    <p:sldMasterId id="2147484174" r:id="rId3"/>
    <p:sldMasterId id="2147484184" r:id="rId4"/>
    <p:sldMasterId id="2147484591" r:id="rId5"/>
    <p:sldMasterId id="2147484668" r:id="rId6"/>
    <p:sldMasterId id="2147484712" r:id="rId7"/>
    <p:sldMasterId id="2147484720" r:id="rId8"/>
    <p:sldMasterId id="2147484723" r:id="rId9"/>
    <p:sldMasterId id="2147484725" r:id="rId10"/>
  </p:sldMasterIdLst>
  <p:notesMasterIdLst>
    <p:notesMasterId r:id="rId49"/>
  </p:notesMasterIdLst>
  <p:sldIdLst>
    <p:sldId id="2920" r:id="rId11"/>
    <p:sldId id="610" r:id="rId12"/>
    <p:sldId id="469" r:id="rId13"/>
    <p:sldId id="470" r:id="rId14"/>
    <p:sldId id="3609" r:id="rId15"/>
    <p:sldId id="3610" r:id="rId16"/>
    <p:sldId id="3611" r:id="rId17"/>
    <p:sldId id="3612" r:id="rId18"/>
    <p:sldId id="3613" r:id="rId19"/>
    <p:sldId id="264" r:id="rId20"/>
    <p:sldId id="3614" r:id="rId21"/>
    <p:sldId id="3615" r:id="rId22"/>
    <p:sldId id="3616" r:id="rId23"/>
    <p:sldId id="3617" r:id="rId24"/>
    <p:sldId id="1986" r:id="rId25"/>
    <p:sldId id="3592" r:id="rId26"/>
    <p:sldId id="639" r:id="rId27"/>
    <p:sldId id="3487" r:id="rId28"/>
    <p:sldId id="3249" r:id="rId29"/>
    <p:sldId id="3618" r:id="rId30"/>
    <p:sldId id="3369" r:id="rId31"/>
    <p:sldId id="3619" r:id="rId32"/>
    <p:sldId id="3505" r:id="rId33"/>
    <p:sldId id="257" r:id="rId34"/>
    <p:sldId id="454" r:id="rId35"/>
    <p:sldId id="455" r:id="rId36"/>
    <p:sldId id="1001" r:id="rId37"/>
    <p:sldId id="3621" r:id="rId38"/>
    <p:sldId id="3622" r:id="rId39"/>
    <p:sldId id="3623" r:id="rId40"/>
    <p:sldId id="258" r:id="rId41"/>
    <p:sldId id="259" r:id="rId42"/>
    <p:sldId id="262" r:id="rId43"/>
    <p:sldId id="260" r:id="rId44"/>
    <p:sldId id="263" r:id="rId45"/>
    <p:sldId id="261" r:id="rId46"/>
    <p:sldId id="3624" r:id="rId47"/>
    <p:sldId id="464" r:id="rId48"/>
  </p:sldIdLst>
  <p:sldSz cx="13716000" cy="9144000"/>
  <p:notesSz cx="6858000" cy="9144000"/>
  <p:defaultTex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43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609" autoAdjust="0"/>
    <p:restoredTop sz="94660" autoAdjust="0"/>
  </p:normalViewPr>
  <p:slideViewPr>
    <p:cSldViewPr snapToGrid="0">
      <p:cViewPr varScale="1">
        <p:scale>
          <a:sx n="41" d="100"/>
          <a:sy n="41" d="100"/>
        </p:scale>
        <p:origin x="54" y="510"/>
      </p:cViewPr>
      <p:guideLst>
        <p:guide orient="horz" pos="2880"/>
        <p:guide pos="432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83A7C-722E-41CC-B3C0-A249950A62F4}" type="datetimeFigureOut">
              <a:rPr lang="en-US" smtClean="0"/>
              <a:pPr/>
              <a:t>3/2/2025</a:t>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E36F0-4A1E-432E-878D-796833E154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1097280" rtl="0" eaLnBrk="1" latinLnBrk="0" hangingPunct="1">
      <a:defRPr sz="1440" kern="1200">
        <a:solidFill>
          <a:schemeClr val="tx1"/>
        </a:solidFill>
        <a:latin typeface="+mn-lt"/>
        <a:ea typeface="+mn-ea"/>
        <a:cs typeface="+mn-cs"/>
      </a:defRPr>
    </a:lvl1pPr>
    <a:lvl2pPr marL="548640" algn="l" defTabSz="1097280" rtl="0" eaLnBrk="1" latinLnBrk="0" hangingPunct="1">
      <a:defRPr sz="1440" kern="1200">
        <a:solidFill>
          <a:schemeClr val="tx1"/>
        </a:solidFill>
        <a:latin typeface="+mn-lt"/>
        <a:ea typeface="+mn-ea"/>
        <a:cs typeface="+mn-cs"/>
      </a:defRPr>
    </a:lvl2pPr>
    <a:lvl3pPr marL="1097280" algn="l" defTabSz="1097280" rtl="0" eaLnBrk="1" latinLnBrk="0" hangingPunct="1">
      <a:defRPr sz="1440" kern="1200">
        <a:solidFill>
          <a:schemeClr val="tx1"/>
        </a:solidFill>
        <a:latin typeface="+mn-lt"/>
        <a:ea typeface="+mn-ea"/>
        <a:cs typeface="+mn-cs"/>
      </a:defRPr>
    </a:lvl3pPr>
    <a:lvl4pPr marL="1645920" algn="l" defTabSz="1097280" rtl="0" eaLnBrk="1" latinLnBrk="0" hangingPunct="1">
      <a:defRPr sz="1440" kern="1200">
        <a:solidFill>
          <a:schemeClr val="tx1"/>
        </a:solidFill>
        <a:latin typeface="+mn-lt"/>
        <a:ea typeface="+mn-ea"/>
        <a:cs typeface="+mn-cs"/>
      </a:defRPr>
    </a:lvl4pPr>
    <a:lvl5pPr marL="2194560" algn="l" defTabSz="1097280" rtl="0" eaLnBrk="1" latinLnBrk="0" hangingPunct="1">
      <a:defRPr sz="1440" kern="1200">
        <a:solidFill>
          <a:schemeClr val="tx1"/>
        </a:solidFill>
        <a:latin typeface="+mn-lt"/>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857250" y="685800"/>
            <a:ext cx="5143500" cy="3429000"/>
          </a:xfrm>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AD9D974-F010-4959-A42F-69CBCF5A95BF}" type="slidenum">
              <a:rPr lang="en-US" smtClean="0">
                <a:solidFill>
                  <a:prstClr val="black"/>
                </a:solidFill>
              </a:rPr>
              <a:pPr>
                <a:defRPr/>
              </a:pPr>
              <a:t>26</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857250" y="685800"/>
            <a:ext cx="5143500" cy="3429000"/>
          </a:xfrm>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548640" rtl="0" eaLnBrk="1" fontAlgn="auto" latinLnBrk="0" hangingPunct="1">
              <a:lnSpc>
                <a:spcPct val="100000"/>
              </a:lnSpc>
              <a:spcBef>
                <a:spcPts val="0"/>
              </a:spcBef>
              <a:spcAft>
                <a:spcPts val="0"/>
              </a:spcAft>
              <a:buClrTx/>
              <a:buSzTx/>
              <a:buFontTx/>
              <a:buNone/>
              <a:tabLst/>
              <a:defRPr/>
            </a:pPr>
            <a:fld id="{8B07AC5A-DFC9-402C-B0F5-4F35BC16C58D}" type="slidenum">
              <a:rPr kumimoji="0" lang="en-US"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54864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446334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a:pPr>
                <a:defRPr/>
              </a:pPr>
              <a:t>3/2/2025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486836"/>
            <a:ext cx="1183005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4763" y="2241551"/>
            <a:ext cx="5802510"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944763" y="3340100"/>
            <a:ext cx="5802510"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43726" y="2241551"/>
            <a:ext cx="583108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943726" y="3340100"/>
            <a:ext cx="5831087"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45241-D66B-487C-A306-6C2166A757E3}" type="datetimeFigureOut">
              <a:rPr lang="en-US" smtClean="0">
                <a:solidFill>
                  <a:prstClr val="black">
                    <a:tint val="75000"/>
                  </a:prstClr>
                </a:solidFill>
              </a:rPr>
              <a:pPr/>
              <a:t>3/2/2025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0616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600A447-071E-4BED-9899-B89530D72B63}" type="datetimeFigureOut">
              <a:rPr lang="en-US" smtClean="0"/>
              <a:pPr>
                <a:defRPr/>
              </a:pPr>
              <a:t>3/2/2025</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1101590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45241-D66B-487C-A306-6C2166A757E3}" type="datetimeFigureOut">
              <a:rPr lang="en-US" smtClean="0">
                <a:solidFill>
                  <a:prstClr val="black">
                    <a:tint val="75000"/>
                  </a:prstClr>
                </a:solidFill>
              </a:rPr>
              <a:pPr/>
              <a:t>3/2/2025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6467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4267"/>
            </a:lvl1pPr>
          </a:lstStyle>
          <a:p>
            <a:r>
              <a:rPr lang="en-US"/>
              <a:t>Click to edit Master title style</a:t>
            </a:r>
            <a:endParaRPr lang="en-US" dirty="0"/>
          </a:p>
        </p:txBody>
      </p:sp>
      <p:sp>
        <p:nvSpPr>
          <p:cNvPr id="3" name="Content Placeholder 2"/>
          <p:cNvSpPr>
            <a:spLocks noGrp="1"/>
          </p:cNvSpPr>
          <p:nvPr>
            <p:ph idx="1"/>
          </p:nvPr>
        </p:nvSpPr>
        <p:spPr>
          <a:xfrm>
            <a:off x="5831087" y="1316569"/>
            <a:ext cx="6943725"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44762" y="2743200"/>
            <a:ext cx="442376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3/2/2025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377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4267"/>
            </a:lvl1pPr>
          </a:lstStyle>
          <a:p>
            <a:r>
              <a:rPr lang="en-US"/>
              <a:t>Click to edit Master title style</a:t>
            </a:r>
            <a:endParaRPr lang="en-US" dirty="0"/>
          </a:p>
        </p:txBody>
      </p:sp>
      <p:sp>
        <p:nvSpPr>
          <p:cNvPr id="3" name="Picture Placeholder 2"/>
          <p:cNvSpPr>
            <a:spLocks noGrp="1" noChangeAspect="1"/>
          </p:cNvSpPr>
          <p:nvPr>
            <p:ph type="pic" idx="1"/>
          </p:nvPr>
        </p:nvSpPr>
        <p:spPr>
          <a:xfrm>
            <a:off x="5831087" y="1316569"/>
            <a:ext cx="6943725"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944762" y="2743200"/>
            <a:ext cx="442376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3/2/2025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407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3/2/2025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412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3" y="486834"/>
            <a:ext cx="2957513"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6" y="486834"/>
            <a:ext cx="8701088"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3/2/2025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314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042CABFF-97F3-46B0-8E7B-16D0BB6F50E9}" type="datetimeFigureOut">
              <a:rPr lang="en-US" smtClean="0">
                <a:solidFill>
                  <a:prstClr val="black">
                    <a:tint val="75000"/>
                  </a:prstClr>
                </a:solidFill>
              </a:rPr>
              <a:pPr defTabSz="1219170"/>
              <a:t>3/2/2025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B4C5837D-05DC-44C9-9E6F-7A80C01479E7}"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594616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defTabSz="609585"/>
            <a:fld id="{867B5388-8536-42CD-9302-0A8856AB446A}" type="datetimeFigureOut">
              <a:rPr lang="en-US" smtClean="0">
                <a:solidFill>
                  <a:prstClr val="white">
                    <a:tint val="75000"/>
                    <a:alpha val="60000"/>
                  </a:prstClr>
                </a:solidFill>
              </a:rPr>
              <a:pPr defTabSz="609585"/>
              <a:t>3/2/2025</a:t>
            </a:fld>
            <a:endParaRPr lang="en-US">
              <a:solidFill>
                <a:prstClr val="white">
                  <a:tint val="75000"/>
                  <a:alpha val="60000"/>
                </a:prstClr>
              </a:solidFill>
            </a:endParaRPr>
          </a:p>
        </p:txBody>
      </p:sp>
      <p:sp>
        <p:nvSpPr>
          <p:cNvPr id="5" name="Footer Placeholder 3"/>
          <p:cNvSpPr>
            <a:spLocks noGrp="1"/>
          </p:cNvSpPr>
          <p:nvPr>
            <p:ph type="ftr" sz="quarter" idx="11"/>
          </p:nvPr>
        </p:nvSpPr>
        <p:spPr/>
        <p:txBody>
          <a:bodyPr/>
          <a:lstStyle/>
          <a:p>
            <a:pPr defTabSz="609585"/>
            <a:endParaRPr lang="en-US">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pPr defTabSz="609585"/>
            <a:fld id="{AA1300EB-C064-41F4-99D9-A61F9F685BD4}" type="slidenum">
              <a:rPr lang="en-US" smtClean="0">
                <a:solidFill>
                  <a:prstClr val="white">
                    <a:tint val="75000"/>
                  </a:prstClr>
                </a:solidFill>
              </a:rPr>
              <a:pPr defTabSz="609585"/>
              <a:t>‹#›</a:t>
            </a:fld>
            <a:endParaRPr lang="en-US">
              <a:solidFill>
                <a:prstClr val="white">
                  <a:tint val="75000"/>
                </a:prstClr>
              </a:solidFill>
            </a:endParaRPr>
          </a:p>
        </p:txBody>
      </p:sp>
    </p:spTree>
    <p:extLst>
      <p:ext uri="{BB962C8B-B14F-4D97-AF65-F5344CB8AC3E}">
        <p14:creationId xmlns:p14="http://schemas.microsoft.com/office/powerpoint/2010/main" val="3133973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fld id="{6CDFC325-D8BE-4B04-B4E1-B47733916A24}" type="datetimeFigureOut">
              <a:rPr lang="en-US" smtClean="0">
                <a:solidFill>
                  <a:prstClr val="black">
                    <a:tint val="75000"/>
                  </a:prstClr>
                </a:solidFill>
              </a:rPr>
              <a:pPr defTabSz="1219170"/>
              <a:t>3/2/2025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0D3E63D9-E4A4-477F-B6B5-215319C6DFAC}"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493164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E758BA-DDED-428C-B670-384008085FC2}" type="datetimeFigureOut">
              <a:rPr lang="en-US"/>
              <a:pPr>
                <a:defRPr/>
              </a:pPr>
              <a:t>3/2/2025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62862C-22B6-45D5-887A-A7913DBF96A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6CDFC325-D8BE-4B04-B4E1-B47733916A24}" type="datetimeFigureOut">
              <a:rPr lang="en-US" smtClean="0">
                <a:solidFill>
                  <a:prstClr val="black">
                    <a:tint val="75000"/>
                  </a:prstClr>
                </a:solidFill>
              </a:rPr>
              <a:pPr defTabSz="1219170"/>
              <a:t>3/2/2025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0D3E63D9-E4A4-477F-B6B5-215319C6DFAC}"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393160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defTabSz="1219170">
              <a:defRPr/>
            </a:pPr>
            <a:fld id="{9ED9294E-BB3E-4BF8-B4A2-9A74FF932B2E}" type="datetimeFigureOut">
              <a:rPr lang="en-US" smtClean="0"/>
              <a:pPr defTabSz="1219170">
                <a:defRPr/>
              </a:pPr>
              <a:t>3/2/2025</a:t>
            </a:fld>
            <a:endParaRPr lang="en-US" dirty="0"/>
          </a:p>
        </p:txBody>
      </p:sp>
      <p:sp>
        <p:nvSpPr>
          <p:cNvPr id="4" name="Footer Placeholder 4"/>
          <p:cNvSpPr>
            <a:spLocks noGrp="1"/>
          </p:cNvSpPr>
          <p:nvPr>
            <p:ph type="ftr" sz="quarter" idx="11"/>
          </p:nvPr>
        </p:nvSpPr>
        <p:spPr/>
        <p:txBody>
          <a:bodyPr/>
          <a:lstStyle>
            <a:lvl1pPr>
              <a:defRPr/>
            </a:lvl1pPr>
          </a:lstStyle>
          <a:p>
            <a:pPr defTabSz="1219170">
              <a:defRPr/>
            </a:pPr>
            <a:endParaRPr lang="en-US"/>
          </a:p>
        </p:txBody>
      </p:sp>
      <p:sp>
        <p:nvSpPr>
          <p:cNvPr id="5" name="Slide Number Placeholder 5"/>
          <p:cNvSpPr>
            <a:spLocks noGrp="1"/>
          </p:cNvSpPr>
          <p:nvPr>
            <p:ph type="sldNum" sz="quarter" idx="12"/>
          </p:nvPr>
        </p:nvSpPr>
        <p:spPr/>
        <p:txBody>
          <a:bodyPr/>
          <a:lstStyle>
            <a:lvl1pPr>
              <a:defRPr/>
            </a:lvl1pPr>
          </a:lstStyle>
          <a:p>
            <a:pPr defTabSz="1219170">
              <a:defRPr/>
            </a:pPr>
            <a:fld id="{F486C39C-4930-49DC-B055-0F9F6A9D3B22}" type="slidenum">
              <a:rPr lang="en-US" smtClean="0"/>
              <a:pPr defTabSz="1219170">
                <a:defRPr/>
              </a:pPr>
              <a:t>‹#›</a:t>
            </a:fld>
            <a:endParaRPr lang="en-US" dirty="0"/>
          </a:p>
        </p:txBody>
      </p:sp>
    </p:spTree>
    <p:extLst>
      <p:ext uri="{BB962C8B-B14F-4D97-AF65-F5344CB8AC3E}">
        <p14:creationId xmlns:p14="http://schemas.microsoft.com/office/powerpoint/2010/main" val="970189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fld id="{E9E24A7E-5545-4A36-B9EA-6F717C06C219}" type="datetimeFigureOut">
              <a:rPr lang="en-US" smtClean="0">
                <a:solidFill>
                  <a:prstClr val="black">
                    <a:tint val="75000"/>
                  </a:prstClr>
                </a:solidFill>
              </a:rPr>
              <a:pPr defTabSz="1219170"/>
              <a:t>3/2/2025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75FFFC5F-14B4-4C93-AA54-1D984577FD93}"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484975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E9E24A7E-5545-4A36-B9EA-6F717C06C219}" type="datetimeFigureOut">
              <a:rPr lang="en-US" smtClean="0">
                <a:solidFill>
                  <a:prstClr val="black">
                    <a:tint val="75000"/>
                  </a:prstClr>
                </a:solidFill>
              </a:rPr>
              <a:pPr defTabSz="1219170"/>
              <a:t>3/2/2025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75FFFC5F-14B4-4C93-AA54-1D984577FD93}"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273153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3/2/2025</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smtClean="0"/>
              <a:pPr>
                <a:defRPr/>
              </a:pPr>
              <a:t>3/2/2025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737931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smtClean="0"/>
              <a:pPr>
                <a:defRPr/>
              </a:pPr>
              <a:t>3/2/2025</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smtClean="0"/>
              <a:pPr>
                <a:defRPr/>
              </a:pPr>
              <a:t>‹#›</a:t>
            </a:fld>
            <a:endParaRPr lang="en-US"/>
          </a:p>
        </p:txBody>
      </p:sp>
    </p:spTree>
    <p:extLst>
      <p:ext uri="{BB962C8B-B14F-4D97-AF65-F5344CB8AC3E}">
        <p14:creationId xmlns:p14="http://schemas.microsoft.com/office/powerpoint/2010/main" val="167248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1496484"/>
            <a:ext cx="11658600" cy="3183467"/>
          </a:xfrm>
        </p:spPr>
        <p:txBody>
          <a:bodyPr anchor="b"/>
          <a:lstStyle>
            <a:lvl1pPr algn="ctr">
              <a:defRPr sz="8000"/>
            </a:lvl1pPr>
          </a:lstStyle>
          <a:p>
            <a:r>
              <a:rPr lang="en-US"/>
              <a:t>Click to edit Master title style</a:t>
            </a:r>
            <a:endParaRPr lang="en-US" dirty="0"/>
          </a:p>
        </p:txBody>
      </p:sp>
      <p:sp>
        <p:nvSpPr>
          <p:cNvPr id="3" name="Subtitle 2"/>
          <p:cNvSpPr>
            <a:spLocks noGrp="1"/>
          </p:cNvSpPr>
          <p:nvPr>
            <p:ph type="subTitle" idx="1"/>
          </p:nvPr>
        </p:nvSpPr>
        <p:spPr>
          <a:xfrm>
            <a:off x="1714500" y="4802717"/>
            <a:ext cx="10287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3/2/2025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909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3/2/2025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4338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2" y="2279653"/>
            <a:ext cx="11830050" cy="3803649"/>
          </a:xfrm>
        </p:spPr>
        <p:txBody>
          <a:bodyPr anchor="b"/>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935832" y="6119286"/>
            <a:ext cx="11830050" cy="200024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3/2/2025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3046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2434167"/>
            <a:ext cx="58293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43725" y="2434167"/>
            <a:ext cx="58293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3/2/2025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7450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hyperlink" Target="http://commons.wikimedia.org/wiki/file:background-clouds.jpg" TargetMode="Externa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8.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5800" y="366184"/>
            <a:ext cx="123444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85800" y="2133602"/>
            <a:ext cx="12344400" cy="6034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6"/>
            <a:ext cx="3200400" cy="486833"/>
          </a:xfrm>
          <a:prstGeom prst="rect">
            <a:avLst/>
          </a:prstGeom>
        </p:spPr>
        <p:txBody>
          <a:bodyPr vert="horz" lIns="91440" tIns="45720" rIns="91440" bIns="45720" rtlCol="0" anchor="ctr"/>
          <a:lstStyle>
            <a:lvl1pPr algn="l">
              <a:defRPr sz="1350">
                <a:solidFill>
                  <a:prstClr val="black">
                    <a:tint val="75000"/>
                  </a:prstClr>
                </a:solidFill>
                <a:latin typeface="Arial" charset="0"/>
                <a:ea typeface="+mn-ea"/>
                <a:cs typeface="Arial" charset="0"/>
              </a:defRPr>
            </a:lvl1pPr>
          </a:lstStyle>
          <a:p>
            <a:pPr defTabSz="1028700" fontAlgn="base">
              <a:spcBef>
                <a:spcPct val="0"/>
              </a:spcBef>
              <a:spcAft>
                <a:spcPct val="0"/>
              </a:spcAft>
              <a:defRPr/>
            </a:pPr>
            <a:fld id="{BAD0958A-BBC0-4C8A-9E1D-4D51041D464F}" type="datetimeFigureOut">
              <a:rPr lang="en-US" smtClean="0"/>
              <a:pPr defTabSz="1028700" fontAlgn="base">
                <a:spcBef>
                  <a:spcPct val="0"/>
                </a:spcBef>
                <a:spcAft>
                  <a:spcPct val="0"/>
                </a:spcAft>
                <a:defRPr/>
              </a:pPr>
              <a:t>3/2/2025</a:t>
            </a:fld>
            <a:endParaRPr lang="en-US" dirty="0"/>
          </a:p>
        </p:txBody>
      </p:sp>
      <p:sp>
        <p:nvSpPr>
          <p:cNvPr id="5" name="Footer Placeholder 4"/>
          <p:cNvSpPr>
            <a:spLocks noGrp="1"/>
          </p:cNvSpPr>
          <p:nvPr>
            <p:ph type="ftr" sz="quarter" idx="3"/>
          </p:nvPr>
        </p:nvSpPr>
        <p:spPr>
          <a:xfrm>
            <a:off x="4686300" y="8475136"/>
            <a:ext cx="4343400" cy="486833"/>
          </a:xfrm>
          <a:prstGeom prst="rect">
            <a:avLst/>
          </a:prstGeom>
        </p:spPr>
        <p:txBody>
          <a:bodyPr vert="horz" lIns="91440" tIns="45720" rIns="91440" bIns="45720" rtlCol="0" anchor="ctr"/>
          <a:lstStyle>
            <a:lvl1pPr algn="ctr">
              <a:defRPr sz="1350">
                <a:solidFill>
                  <a:prstClr val="black">
                    <a:tint val="75000"/>
                  </a:prstClr>
                </a:solidFill>
                <a:latin typeface="Arial" charset="0"/>
                <a:ea typeface="+mn-ea"/>
                <a:cs typeface="Arial" charset="0"/>
              </a:defRPr>
            </a:lvl1pPr>
          </a:lstStyle>
          <a:p>
            <a:pPr defTabSz="1028700" fontAlgn="base">
              <a:spcBef>
                <a:spcPct val="0"/>
              </a:spcBef>
              <a:spcAft>
                <a:spcPct val="0"/>
              </a:spcAft>
              <a:defRPr/>
            </a:pPr>
            <a:endParaRPr lang="en-US"/>
          </a:p>
        </p:txBody>
      </p:sp>
      <p:sp>
        <p:nvSpPr>
          <p:cNvPr id="6" name="Slide Number Placeholder 5"/>
          <p:cNvSpPr>
            <a:spLocks noGrp="1"/>
          </p:cNvSpPr>
          <p:nvPr>
            <p:ph type="sldNum" sz="quarter" idx="4"/>
          </p:nvPr>
        </p:nvSpPr>
        <p:spPr>
          <a:xfrm>
            <a:off x="9829800" y="8475136"/>
            <a:ext cx="3200400" cy="486833"/>
          </a:xfrm>
          <a:prstGeom prst="rect">
            <a:avLst/>
          </a:prstGeom>
        </p:spPr>
        <p:txBody>
          <a:bodyPr vert="horz" lIns="91440" tIns="45720" rIns="91440" bIns="45720" rtlCol="0" anchor="ctr"/>
          <a:lstStyle>
            <a:lvl1pPr algn="r">
              <a:defRPr sz="1350">
                <a:solidFill>
                  <a:prstClr val="black">
                    <a:tint val="75000"/>
                  </a:prstClr>
                </a:solidFill>
                <a:latin typeface="Arial" charset="0"/>
                <a:ea typeface="+mn-ea"/>
                <a:cs typeface="Arial" charset="0"/>
              </a:defRPr>
            </a:lvl1pPr>
          </a:lstStyle>
          <a:p>
            <a:pPr defTabSz="1028700" fontAlgn="base">
              <a:spcBef>
                <a:spcPct val="0"/>
              </a:spcBef>
              <a:spcAft>
                <a:spcPct val="0"/>
              </a:spcAft>
              <a:defRPr/>
            </a:pPr>
            <a:fld id="{8FB26AFD-2468-4690-BEC3-D024BEC52AF4}" type="slidenum">
              <a:rPr lang="en-US" smtClean="0"/>
              <a:pPr defTabSz="1028700"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41" r:id="rId2"/>
  </p:sldLayoutIdLst>
  <p:txStyles>
    <p:titleStyle>
      <a:lvl1pPr algn="ctr" rtl="0" eaLnBrk="0" fontAlgn="base" hangingPunct="0">
        <a:spcBef>
          <a:spcPct val="0"/>
        </a:spcBef>
        <a:spcAft>
          <a:spcPct val="0"/>
        </a:spcAft>
        <a:defRPr sz="4950" kern="1200">
          <a:solidFill>
            <a:schemeClr val="tx1"/>
          </a:solidFill>
          <a:latin typeface="+mj-lt"/>
          <a:ea typeface="+mj-ea"/>
          <a:cs typeface="+mj-cs"/>
        </a:defRPr>
      </a:lvl1pPr>
      <a:lvl2pPr algn="ctr" rtl="0" eaLnBrk="0" fontAlgn="base" hangingPunct="0">
        <a:spcBef>
          <a:spcPct val="0"/>
        </a:spcBef>
        <a:spcAft>
          <a:spcPct val="0"/>
        </a:spcAft>
        <a:defRPr sz="4950">
          <a:solidFill>
            <a:schemeClr val="tx1"/>
          </a:solidFill>
          <a:latin typeface="Calibri" pitchFamily="34" charset="0"/>
        </a:defRPr>
      </a:lvl2pPr>
      <a:lvl3pPr algn="ctr" rtl="0" eaLnBrk="0" fontAlgn="base" hangingPunct="0">
        <a:spcBef>
          <a:spcPct val="0"/>
        </a:spcBef>
        <a:spcAft>
          <a:spcPct val="0"/>
        </a:spcAft>
        <a:defRPr sz="4950">
          <a:solidFill>
            <a:schemeClr val="tx1"/>
          </a:solidFill>
          <a:latin typeface="Calibri" pitchFamily="34" charset="0"/>
        </a:defRPr>
      </a:lvl3pPr>
      <a:lvl4pPr algn="ctr" rtl="0" eaLnBrk="0" fontAlgn="base" hangingPunct="0">
        <a:spcBef>
          <a:spcPct val="0"/>
        </a:spcBef>
        <a:spcAft>
          <a:spcPct val="0"/>
        </a:spcAft>
        <a:defRPr sz="4950">
          <a:solidFill>
            <a:schemeClr val="tx1"/>
          </a:solidFill>
          <a:latin typeface="Calibri" pitchFamily="34" charset="0"/>
        </a:defRPr>
      </a:lvl4pPr>
      <a:lvl5pPr algn="ctr" rtl="0" eaLnBrk="0" fontAlgn="base" hangingPunct="0">
        <a:spcBef>
          <a:spcPct val="0"/>
        </a:spcBef>
        <a:spcAft>
          <a:spcPct val="0"/>
        </a:spcAft>
        <a:defRPr sz="4950">
          <a:solidFill>
            <a:schemeClr val="tx1"/>
          </a:solidFill>
          <a:latin typeface="Calibri" pitchFamily="34" charset="0"/>
        </a:defRPr>
      </a:lvl5pPr>
      <a:lvl6pPr marL="514350" algn="ctr" rtl="0" fontAlgn="base">
        <a:spcBef>
          <a:spcPct val="0"/>
        </a:spcBef>
        <a:spcAft>
          <a:spcPct val="0"/>
        </a:spcAft>
        <a:defRPr sz="4950">
          <a:solidFill>
            <a:schemeClr val="tx1"/>
          </a:solidFill>
          <a:latin typeface="Calibri" pitchFamily="34" charset="0"/>
        </a:defRPr>
      </a:lvl6pPr>
      <a:lvl7pPr marL="1028700" algn="ctr" rtl="0" fontAlgn="base">
        <a:spcBef>
          <a:spcPct val="0"/>
        </a:spcBef>
        <a:spcAft>
          <a:spcPct val="0"/>
        </a:spcAft>
        <a:defRPr sz="4950">
          <a:solidFill>
            <a:schemeClr val="tx1"/>
          </a:solidFill>
          <a:latin typeface="Calibri" pitchFamily="34" charset="0"/>
        </a:defRPr>
      </a:lvl7pPr>
      <a:lvl8pPr marL="1543050" algn="ctr" rtl="0" fontAlgn="base">
        <a:spcBef>
          <a:spcPct val="0"/>
        </a:spcBef>
        <a:spcAft>
          <a:spcPct val="0"/>
        </a:spcAft>
        <a:defRPr sz="4950">
          <a:solidFill>
            <a:schemeClr val="tx1"/>
          </a:solidFill>
          <a:latin typeface="Calibri" pitchFamily="34" charset="0"/>
        </a:defRPr>
      </a:lvl8pPr>
      <a:lvl9pPr marL="2057400" algn="ctr" rtl="0" fontAlgn="base">
        <a:spcBef>
          <a:spcPct val="0"/>
        </a:spcBef>
        <a:spcAft>
          <a:spcPct val="0"/>
        </a:spcAft>
        <a:defRPr sz="4950">
          <a:solidFill>
            <a:schemeClr val="tx1"/>
          </a:solidFill>
          <a:latin typeface="Calibri" pitchFamily="34" charset="0"/>
        </a:defRPr>
      </a:lvl9pPr>
    </p:titleStyle>
    <p:bodyStyle>
      <a:lvl1pPr marL="385763" indent="-385763"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35819" indent="-321469" algn="l" rtl="0" eaLnBrk="0" fontAlgn="base" hangingPunct="0">
        <a:spcBef>
          <a:spcPct val="20000"/>
        </a:spcBef>
        <a:spcAft>
          <a:spcPct val="0"/>
        </a:spcAft>
        <a:buFont typeface="Arial" pitchFamily="34" charset="0"/>
        <a:buChar char="–"/>
        <a:defRPr sz="3150" kern="1200">
          <a:solidFill>
            <a:schemeClr val="tx1"/>
          </a:solidFill>
          <a:latin typeface="+mn-lt"/>
          <a:ea typeface="+mn-ea"/>
          <a:cs typeface="+mn-cs"/>
        </a:defRPr>
      </a:lvl2pPr>
      <a:lvl3pPr marL="1285875" indent="-257175" algn="l"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80022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4pPr>
      <a:lvl5pPr marL="231457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80000"/>
            <a:lum/>
            <a:extLst>
              <a:ext uri="{837473B0-CC2E-450A-ABE3-18F120FF3D39}">
                <a1611:picAttrSrcUrl xmlns:a1611="http://schemas.microsoft.com/office/drawing/2016/11/main" r:id="rId5"/>
              </a:ext>
            </a:extLst>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6184"/>
            <a:ext cx="123444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33601"/>
            <a:ext cx="123444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4"/>
            <a:ext cx="32004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E9E24A7E-5545-4A36-B9EA-6F717C06C219}" type="datetimeFigureOut">
              <a:rPr lang="en-US" smtClean="0"/>
              <a:t>3/2/2025</a:t>
            </a:fld>
            <a:endParaRPr lang="en-US"/>
          </a:p>
        </p:txBody>
      </p:sp>
      <p:sp>
        <p:nvSpPr>
          <p:cNvPr id="5" name="Footer Placeholder 4"/>
          <p:cNvSpPr>
            <a:spLocks noGrp="1"/>
          </p:cNvSpPr>
          <p:nvPr>
            <p:ph type="ftr" sz="quarter" idx="3"/>
          </p:nvPr>
        </p:nvSpPr>
        <p:spPr>
          <a:xfrm>
            <a:off x="4686300" y="8475134"/>
            <a:ext cx="43434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8475134"/>
            <a:ext cx="32004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75FFFC5F-14B4-4C93-AA54-1D984577FD93}" type="slidenum">
              <a:rPr lang="en-US" smtClean="0"/>
              <a:t>‹#›</a:t>
            </a:fld>
            <a:endParaRPr lang="en-US"/>
          </a:p>
        </p:txBody>
      </p:sp>
    </p:spTree>
    <p:extLst>
      <p:ext uri="{BB962C8B-B14F-4D97-AF65-F5344CB8AC3E}">
        <p14:creationId xmlns:p14="http://schemas.microsoft.com/office/powerpoint/2010/main" val="1999485168"/>
      </p:ext>
    </p:extLst>
  </p:cSld>
  <p:clrMap bg1="lt1" tx1="dk1" bg2="lt2" tx2="dk2" accent1="accent1" accent2="accent2" accent3="accent3" accent4="accent4" accent5="accent5" accent6="accent6" hlink="hlink" folHlink="folHlink"/>
  <p:sldLayoutIdLst>
    <p:sldLayoutId id="2147484726" r:id="rId1"/>
    <p:sldLayoutId id="2147484727" r:id="rId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85800" y="366184"/>
            <a:ext cx="123444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85800" y="2133602"/>
            <a:ext cx="12344400" cy="6034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6"/>
            <a:ext cx="3200400" cy="486833"/>
          </a:xfrm>
          <a:prstGeom prst="rect">
            <a:avLst/>
          </a:prstGeom>
        </p:spPr>
        <p:txBody>
          <a:bodyPr vert="horz" lIns="91440" tIns="45720" rIns="91440" bIns="45720" rtlCol="0" anchor="ctr"/>
          <a:lstStyle>
            <a:lvl1pPr algn="l" fontAlgn="auto">
              <a:spcBef>
                <a:spcPts val="0"/>
              </a:spcBef>
              <a:spcAft>
                <a:spcPts val="0"/>
              </a:spcAft>
              <a:defRPr sz="1350">
                <a:solidFill>
                  <a:prstClr val="black">
                    <a:tint val="75000"/>
                  </a:prstClr>
                </a:solidFill>
                <a:latin typeface="Calibri"/>
                <a:ea typeface="+mn-ea"/>
                <a:cs typeface="+mn-cs"/>
              </a:defRPr>
            </a:lvl1pPr>
          </a:lstStyle>
          <a:p>
            <a:pPr defTabSz="1028700">
              <a:defRPr/>
            </a:pPr>
            <a:fld id="{7F6F31B6-C839-4C65-BC16-623824C7E51B}" type="datetimeFigureOut">
              <a:rPr lang="en-US" smtClean="0"/>
              <a:pPr defTabSz="1028700">
                <a:defRPr/>
              </a:pPr>
              <a:t>3/2/2025</a:t>
            </a:fld>
            <a:endParaRPr lang="en-US"/>
          </a:p>
        </p:txBody>
      </p:sp>
      <p:sp>
        <p:nvSpPr>
          <p:cNvPr id="5" name="Footer Placeholder 4"/>
          <p:cNvSpPr>
            <a:spLocks noGrp="1"/>
          </p:cNvSpPr>
          <p:nvPr>
            <p:ph type="ftr" sz="quarter" idx="3"/>
          </p:nvPr>
        </p:nvSpPr>
        <p:spPr>
          <a:xfrm>
            <a:off x="4686300" y="8475136"/>
            <a:ext cx="4343400" cy="486833"/>
          </a:xfrm>
          <a:prstGeom prst="rect">
            <a:avLst/>
          </a:prstGeom>
        </p:spPr>
        <p:txBody>
          <a:bodyPr vert="horz" lIns="91440" tIns="45720" rIns="91440" bIns="45720" rtlCol="0" anchor="ctr"/>
          <a:lstStyle>
            <a:lvl1pPr algn="ctr" fontAlgn="auto">
              <a:spcBef>
                <a:spcPts val="0"/>
              </a:spcBef>
              <a:spcAft>
                <a:spcPts val="0"/>
              </a:spcAft>
              <a:defRPr sz="1350">
                <a:solidFill>
                  <a:prstClr val="black">
                    <a:tint val="75000"/>
                  </a:prstClr>
                </a:solidFill>
                <a:latin typeface="Calibri"/>
                <a:ea typeface="+mn-ea"/>
                <a:cs typeface="+mn-cs"/>
              </a:defRPr>
            </a:lvl1pPr>
          </a:lstStyle>
          <a:p>
            <a:pPr defTabSz="1028700">
              <a:defRPr/>
            </a:pPr>
            <a:endParaRPr lang="en-US"/>
          </a:p>
        </p:txBody>
      </p:sp>
      <p:sp>
        <p:nvSpPr>
          <p:cNvPr id="6" name="Slide Number Placeholder 5"/>
          <p:cNvSpPr>
            <a:spLocks noGrp="1"/>
          </p:cNvSpPr>
          <p:nvPr>
            <p:ph type="sldNum" sz="quarter" idx="4"/>
          </p:nvPr>
        </p:nvSpPr>
        <p:spPr>
          <a:xfrm>
            <a:off x="9829800" y="8475136"/>
            <a:ext cx="3200400" cy="486833"/>
          </a:xfrm>
          <a:prstGeom prst="rect">
            <a:avLst/>
          </a:prstGeom>
        </p:spPr>
        <p:txBody>
          <a:bodyPr vert="horz" lIns="91440" tIns="45720" rIns="91440" bIns="45720" rtlCol="0" anchor="ctr"/>
          <a:lstStyle>
            <a:lvl1pPr algn="r" fontAlgn="auto">
              <a:spcBef>
                <a:spcPts val="0"/>
              </a:spcBef>
              <a:spcAft>
                <a:spcPts val="0"/>
              </a:spcAft>
              <a:defRPr sz="1350">
                <a:solidFill>
                  <a:prstClr val="black">
                    <a:tint val="75000"/>
                  </a:prstClr>
                </a:solidFill>
                <a:latin typeface="Calibri"/>
                <a:ea typeface="+mn-ea"/>
                <a:cs typeface="+mn-cs"/>
              </a:defRPr>
            </a:lvl1pPr>
          </a:lstStyle>
          <a:p>
            <a:pPr defTabSz="1028700">
              <a:defRPr/>
            </a:pPr>
            <a:fld id="{D55A7A56-39C3-40AE-81BB-EA9DE2EB8423}" type="slidenum">
              <a:rPr lang="en-US" smtClean="0"/>
              <a:pPr defTabSz="1028700">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Lst>
  <p:txStyles>
    <p:titleStyle>
      <a:lvl1pPr algn="ctr" rtl="0" eaLnBrk="0" fontAlgn="base" hangingPunct="0">
        <a:spcBef>
          <a:spcPct val="0"/>
        </a:spcBef>
        <a:spcAft>
          <a:spcPct val="0"/>
        </a:spcAft>
        <a:defRPr sz="4950" kern="1200">
          <a:solidFill>
            <a:schemeClr val="tx1"/>
          </a:solidFill>
          <a:latin typeface="+mj-lt"/>
          <a:ea typeface="+mj-ea"/>
          <a:cs typeface="+mj-cs"/>
        </a:defRPr>
      </a:lvl1pPr>
      <a:lvl2pPr algn="ctr" rtl="0" eaLnBrk="0" fontAlgn="base" hangingPunct="0">
        <a:spcBef>
          <a:spcPct val="0"/>
        </a:spcBef>
        <a:spcAft>
          <a:spcPct val="0"/>
        </a:spcAft>
        <a:defRPr sz="4950">
          <a:solidFill>
            <a:schemeClr val="tx1"/>
          </a:solidFill>
          <a:latin typeface="Calibri" pitchFamily="34" charset="0"/>
        </a:defRPr>
      </a:lvl2pPr>
      <a:lvl3pPr algn="ctr" rtl="0" eaLnBrk="0" fontAlgn="base" hangingPunct="0">
        <a:spcBef>
          <a:spcPct val="0"/>
        </a:spcBef>
        <a:spcAft>
          <a:spcPct val="0"/>
        </a:spcAft>
        <a:defRPr sz="4950">
          <a:solidFill>
            <a:schemeClr val="tx1"/>
          </a:solidFill>
          <a:latin typeface="Calibri" pitchFamily="34" charset="0"/>
        </a:defRPr>
      </a:lvl3pPr>
      <a:lvl4pPr algn="ctr" rtl="0" eaLnBrk="0" fontAlgn="base" hangingPunct="0">
        <a:spcBef>
          <a:spcPct val="0"/>
        </a:spcBef>
        <a:spcAft>
          <a:spcPct val="0"/>
        </a:spcAft>
        <a:defRPr sz="4950">
          <a:solidFill>
            <a:schemeClr val="tx1"/>
          </a:solidFill>
          <a:latin typeface="Calibri" pitchFamily="34" charset="0"/>
        </a:defRPr>
      </a:lvl4pPr>
      <a:lvl5pPr algn="ctr" rtl="0" eaLnBrk="0" fontAlgn="base" hangingPunct="0">
        <a:spcBef>
          <a:spcPct val="0"/>
        </a:spcBef>
        <a:spcAft>
          <a:spcPct val="0"/>
        </a:spcAft>
        <a:defRPr sz="4950">
          <a:solidFill>
            <a:schemeClr val="tx1"/>
          </a:solidFill>
          <a:latin typeface="Calibri" pitchFamily="34" charset="0"/>
        </a:defRPr>
      </a:lvl5pPr>
      <a:lvl6pPr marL="514350" algn="ctr" rtl="0" fontAlgn="base">
        <a:spcBef>
          <a:spcPct val="0"/>
        </a:spcBef>
        <a:spcAft>
          <a:spcPct val="0"/>
        </a:spcAft>
        <a:defRPr sz="4950">
          <a:solidFill>
            <a:schemeClr val="tx1"/>
          </a:solidFill>
          <a:latin typeface="Calibri" pitchFamily="34" charset="0"/>
        </a:defRPr>
      </a:lvl6pPr>
      <a:lvl7pPr marL="1028700" algn="ctr" rtl="0" fontAlgn="base">
        <a:spcBef>
          <a:spcPct val="0"/>
        </a:spcBef>
        <a:spcAft>
          <a:spcPct val="0"/>
        </a:spcAft>
        <a:defRPr sz="4950">
          <a:solidFill>
            <a:schemeClr val="tx1"/>
          </a:solidFill>
          <a:latin typeface="Calibri" pitchFamily="34" charset="0"/>
        </a:defRPr>
      </a:lvl7pPr>
      <a:lvl8pPr marL="1543050" algn="ctr" rtl="0" fontAlgn="base">
        <a:spcBef>
          <a:spcPct val="0"/>
        </a:spcBef>
        <a:spcAft>
          <a:spcPct val="0"/>
        </a:spcAft>
        <a:defRPr sz="4950">
          <a:solidFill>
            <a:schemeClr val="tx1"/>
          </a:solidFill>
          <a:latin typeface="Calibri" pitchFamily="34" charset="0"/>
        </a:defRPr>
      </a:lvl8pPr>
      <a:lvl9pPr marL="2057400" algn="ctr" rtl="0" fontAlgn="base">
        <a:spcBef>
          <a:spcPct val="0"/>
        </a:spcBef>
        <a:spcAft>
          <a:spcPct val="0"/>
        </a:spcAft>
        <a:defRPr sz="4950">
          <a:solidFill>
            <a:schemeClr val="tx1"/>
          </a:solidFill>
          <a:latin typeface="Calibri" pitchFamily="34" charset="0"/>
        </a:defRPr>
      </a:lvl9pPr>
    </p:titleStyle>
    <p:bodyStyle>
      <a:lvl1pPr marL="385763" indent="-385763"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35819" indent="-321469" algn="l" rtl="0" eaLnBrk="0" fontAlgn="base" hangingPunct="0">
        <a:spcBef>
          <a:spcPct val="20000"/>
        </a:spcBef>
        <a:spcAft>
          <a:spcPct val="0"/>
        </a:spcAft>
        <a:buFont typeface="Arial" pitchFamily="34" charset="0"/>
        <a:buChar char="–"/>
        <a:defRPr sz="3150" kern="1200">
          <a:solidFill>
            <a:schemeClr val="tx1"/>
          </a:solidFill>
          <a:latin typeface="+mn-lt"/>
          <a:ea typeface="+mn-ea"/>
          <a:cs typeface="+mn-cs"/>
        </a:defRPr>
      </a:lvl2pPr>
      <a:lvl3pPr marL="1285875" indent="-257175" algn="l"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80022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4pPr>
      <a:lvl5pPr marL="231457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5800" y="366189"/>
            <a:ext cx="12344400" cy="1524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85800" y="2133611"/>
            <a:ext cx="12344400" cy="6034620"/>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66"/>
            <a:ext cx="3200400" cy="486831"/>
          </a:xfrm>
          <a:prstGeom prst="rect">
            <a:avLst/>
          </a:prstGeom>
        </p:spPr>
        <p:txBody>
          <a:bodyPr vert="horz" lIns="178694" tIns="89601" rIns="178694" bIns="89601" rtlCol="0" anchor="ctr"/>
          <a:lstStyle>
            <a:lvl1pPr algn="l" defTabSz="460113" fontAlgn="base">
              <a:spcBef>
                <a:spcPct val="0"/>
              </a:spcBef>
              <a:spcAft>
                <a:spcPct val="0"/>
              </a:spcAft>
              <a:defRPr sz="668">
                <a:solidFill>
                  <a:prstClr val="black">
                    <a:tint val="75000"/>
                  </a:prstClr>
                </a:solidFill>
                <a:latin typeface="Arial" charset="0"/>
                <a:ea typeface="+mn-ea"/>
                <a:cs typeface="Arial" charset="0"/>
              </a:defRPr>
            </a:lvl1pPr>
          </a:lstStyle>
          <a:p>
            <a:pPr>
              <a:defRPr/>
            </a:pPr>
            <a:fld id="{BAD0958A-BBC0-4C8A-9E1D-4D51041D464F}" type="datetimeFigureOut">
              <a:rPr lang="en-US" smtClean="0"/>
              <a:pPr>
                <a:defRPr/>
              </a:pPr>
              <a:t>3/2/2025</a:t>
            </a:fld>
            <a:endParaRPr lang="en-US" dirty="0"/>
          </a:p>
        </p:txBody>
      </p:sp>
      <p:sp>
        <p:nvSpPr>
          <p:cNvPr id="5" name="Footer Placeholder 4"/>
          <p:cNvSpPr>
            <a:spLocks noGrp="1"/>
          </p:cNvSpPr>
          <p:nvPr>
            <p:ph type="ftr" sz="quarter" idx="3"/>
          </p:nvPr>
        </p:nvSpPr>
        <p:spPr>
          <a:xfrm>
            <a:off x="4686300" y="8475166"/>
            <a:ext cx="4343400" cy="486831"/>
          </a:xfrm>
          <a:prstGeom prst="rect">
            <a:avLst/>
          </a:prstGeom>
        </p:spPr>
        <p:txBody>
          <a:bodyPr vert="horz" lIns="178694" tIns="89601" rIns="178694" bIns="89601" rtlCol="0" anchor="ctr"/>
          <a:lstStyle>
            <a:lvl1pPr algn="ctr" defTabSz="460113" fontAlgn="base">
              <a:spcBef>
                <a:spcPct val="0"/>
              </a:spcBef>
              <a:spcAft>
                <a:spcPct val="0"/>
              </a:spcAft>
              <a:defRPr sz="668">
                <a:solidFill>
                  <a:prstClr val="black">
                    <a:tint val="75000"/>
                  </a:prstClr>
                </a:solidFill>
                <a:latin typeface="Arial" charset="0"/>
                <a:ea typeface="+mn-ea"/>
                <a:cs typeface="Arial" charset="0"/>
              </a:defRPr>
            </a:lvl1pPr>
          </a:lstStyle>
          <a:p>
            <a:pPr>
              <a:defRPr/>
            </a:pPr>
            <a:endParaRPr lang="en-US" dirty="0"/>
          </a:p>
        </p:txBody>
      </p:sp>
      <p:sp>
        <p:nvSpPr>
          <p:cNvPr id="6" name="Slide Number Placeholder 5"/>
          <p:cNvSpPr>
            <a:spLocks noGrp="1"/>
          </p:cNvSpPr>
          <p:nvPr>
            <p:ph type="sldNum" sz="quarter" idx="4"/>
          </p:nvPr>
        </p:nvSpPr>
        <p:spPr>
          <a:xfrm>
            <a:off x="9829800" y="8475166"/>
            <a:ext cx="3200400" cy="486831"/>
          </a:xfrm>
          <a:prstGeom prst="rect">
            <a:avLst/>
          </a:prstGeom>
        </p:spPr>
        <p:txBody>
          <a:bodyPr vert="horz" lIns="178694" tIns="89601" rIns="178694" bIns="89601" rtlCol="0" anchor="ctr"/>
          <a:lstStyle>
            <a:lvl1pPr algn="r" defTabSz="460113" fontAlgn="base">
              <a:spcBef>
                <a:spcPct val="0"/>
              </a:spcBef>
              <a:spcAft>
                <a:spcPct val="0"/>
              </a:spcAft>
              <a:defRPr sz="668">
                <a:solidFill>
                  <a:prstClr val="black">
                    <a:tint val="75000"/>
                  </a:prstClr>
                </a:solidFill>
                <a:latin typeface="Arial" charset="0"/>
                <a:ea typeface="+mn-ea"/>
                <a:cs typeface="Arial" charset="0"/>
              </a:defRPr>
            </a:lvl1pPr>
          </a:lstStyle>
          <a:p>
            <a:pPr>
              <a:defRPr/>
            </a:pPr>
            <a:fld id="{8FB26AFD-2468-4690-BEC3-D024BEC52AF4}" type="slidenum">
              <a:rPr lang="en-US" smtClean="0"/>
              <a:pPr>
                <a:defRPr/>
              </a:pPr>
              <a:t>‹#›</a:t>
            </a:fld>
            <a:endParaRPr lang="en-US" dirty="0"/>
          </a:p>
        </p:txBody>
      </p:sp>
    </p:spTree>
    <p:extLst>
      <p:ext uri="{BB962C8B-B14F-4D97-AF65-F5344CB8AC3E}">
        <p14:creationId xmlns:p14="http://schemas.microsoft.com/office/powerpoint/2010/main" val="1025241823"/>
      </p:ext>
    </p:extLst>
  </p:cSld>
  <p:clrMap bg1="lt1" tx1="dk1" bg2="lt2" tx2="dk2" accent1="accent1" accent2="accent2" accent3="accent3" accent4="accent4" accent5="accent5" accent6="accent6" hlink="hlink" folHlink="folHlink"/>
  <p:sldLayoutIdLst>
    <p:sldLayoutId id="2147484175" r:id="rId1"/>
  </p:sldLayoutIdLst>
  <p:txStyles>
    <p:titleStyle>
      <a:lvl1pPr algn="ctr" rtl="0" eaLnBrk="0" fontAlgn="base" hangingPunct="0">
        <a:spcBef>
          <a:spcPct val="0"/>
        </a:spcBef>
        <a:spcAft>
          <a:spcPct val="0"/>
        </a:spcAft>
        <a:defRPr sz="2496" kern="1200">
          <a:solidFill>
            <a:schemeClr val="tx1"/>
          </a:solidFill>
          <a:latin typeface="+mj-lt"/>
          <a:ea typeface="+mj-ea"/>
          <a:cs typeface="+mj-cs"/>
        </a:defRPr>
      </a:lvl1pPr>
      <a:lvl2pPr algn="ctr" rtl="0" eaLnBrk="0" fontAlgn="base" hangingPunct="0">
        <a:spcBef>
          <a:spcPct val="0"/>
        </a:spcBef>
        <a:spcAft>
          <a:spcPct val="0"/>
        </a:spcAft>
        <a:defRPr sz="2496">
          <a:solidFill>
            <a:schemeClr val="tx1"/>
          </a:solidFill>
          <a:latin typeface="Calibri" pitchFamily="34" charset="0"/>
        </a:defRPr>
      </a:lvl2pPr>
      <a:lvl3pPr algn="ctr" rtl="0" eaLnBrk="0" fontAlgn="base" hangingPunct="0">
        <a:spcBef>
          <a:spcPct val="0"/>
        </a:spcBef>
        <a:spcAft>
          <a:spcPct val="0"/>
        </a:spcAft>
        <a:defRPr sz="2496">
          <a:solidFill>
            <a:schemeClr val="tx1"/>
          </a:solidFill>
          <a:latin typeface="Calibri" pitchFamily="34" charset="0"/>
        </a:defRPr>
      </a:lvl3pPr>
      <a:lvl4pPr algn="ctr" rtl="0" eaLnBrk="0" fontAlgn="base" hangingPunct="0">
        <a:spcBef>
          <a:spcPct val="0"/>
        </a:spcBef>
        <a:spcAft>
          <a:spcPct val="0"/>
        </a:spcAft>
        <a:defRPr sz="2496">
          <a:solidFill>
            <a:schemeClr val="tx1"/>
          </a:solidFill>
          <a:latin typeface="Calibri" pitchFamily="34" charset="0"/>
        </a:defRPr>
      </a:lvl4pPr>
      <a:lvl5pPr algn="ctr" rtl="0" eaLnBrk="0" fontAlgn="base" hangingPunct="0">
        <a:spcBef>
          <a:spcPct val="0"/>
        </a:spcBef>
        <a:spcAft>
          <a:spcPct val="0"/>
        </a:spcAft>
        <a:defRPr sz="2496">
          <a:solidFill>
            <a:schemeClr val="tx1"/>
          </a:solidFill>
          <a:latin typeface="Calibri" pitchFamily="34" charset="0"/>
        </a:defRPr>
      </a:lvl5pPr>
      <a:lvl6pPr marL="230037" algn="ctr" rtl="0" fontAlgn="base">
        <a:spcBef>
          <a:spcPct val="0"/>
        </a:spcBef>
        <a:spcAft>
          <a:spcPct val="0"/>
        </a:spcAft>
        <a:defRPr sz="2496">
          <a:solidFill>
            <a:schemeClr val="tx1"/>
          </a:solidFill>
          <a:latin typeface="Calibri" pitchFamily="34" charset="0"/>
        </a:defRPr>
      </a:lvl6pPr>
      <a:lvl7pPr marL="460113" algn="ctr" rtl="0" fontAlgn="base">
        <a:spcBef>
          <a:spcPct val="0"/>
        </a:spcBef>
        <a:spcAft>
          <a:spcPct val="0"/>
        </a:spcAft>
        <a:defRPr sz="2496">
          <a:solidFill>
            <a:schemeClr val="tx1"/>
          </a:solidFill>
          <a:latin typeface="Calibri" pitchFamily="34" charset="0"/>
        </a:defRPr>
      </a:lvl7pPr>
      <a:lvl8pPr marL="690165" algn="ctr" rtl="0" fontAlgn="base">
        <a:spcBef>
          <a:spcPct val="0"/>
        </a:spcBef>
        <a:spcAft>
          <a:spcPct val="0"/>
        </a:spcAft>
        <a:defRPr sz="2496">
          <a:solidFill>
            <a:schemeClr val="tx1"/>
          </a:solidFill>
          <a:latin typeface="Calibri" pitchFamily="34" charset="0"/>
        </a:defRPr>
      </a:lvl8pPr>
      <a:lvl9pPr marL="920212" algn="ctr" rtl="0" fontAlgn="base">
        <a:spcBef>
          <a:spcPct val="0"/>
        </a:spcBef>
        <a:spcAft>
          <a:spcPct val="0"/>
        </a:spcAft>
        <a:defRPr sz="2496">
          <a:solidFill>
            <a:schemeClr val="tx1"/>
          </a:solidFill>
          <a:latin typeface="Calibri" pitchFamily="34" charset="0"/>
        </a:defRPr>
      </a:lvl9pPr>
    </p:titleStyle>
    <p:bodyStyle>
      <a:lvl1pPr marL="172538" indent="-172538" algn="l" rtl="0" eaLnBrk="0" fontAlgn="base" hangingPunct="0">
        <a:spcBef>
          <a:spcPct val="20000"/>
        </a:spcBef>
        <a:spcAft>
          <a:spcPct val="0"/>
        </a:spcAft>
        <a:buFont typeface="Arial" pitchFamily="34" charset="0"/>
        <a:buChar char="•"/>
        <a:defRPr sz="1828" kern="1200">
          <a:solidFill>
            <a:schemeClr val="tx1"/>
          </a:solidFill>
          <a:latin typeface="+mn-lt"/>
          <a:ea typeface="+mn-ea"/>
          <a:cs typeface="+mn-cs"/>
        </a:defRPr>
      </a:lvl1pPr>
      <a:lvl2pPr marL="373838" indent="-143821" algn="l" rtl="0" eaLnBrk="0" fontAlgn="base" hangingPunct="0">
        <a:spcBef>
          <a:spcPct val="20000"/>
        </a:spcBef>
        <a:spcAft>
          <a:spcPct val="0"/>
        </a:spcAft>
        <a:buFont typeface="Arial" pitchFamily="34" charset="0"/>
        <a:buChar char="–"/>
        <a:defRPr sz="1620" kern="1200">
          <a:solidFill>
            <a:schemeClr val="tx1"/>
          </a:solidFill>
          <a:latin typeface="+mn-lt"/>
          <a:ea typeface="+mn-ea"/>
          <a:cs typeface="+mn-cs"/>
        </a:defRPr>
      </a:lvl2pPr>
      <a:lvl3pPr marL="575132" indent="-115018" algn="l" rtl="0" eaLnBrk="0" fontAlgn="base" hangingPunct="0">
        <a:spcBef>
          <a:spcPct val="20000"/>
        </a:spcBef>
        <a:spcAft>
          <a:spcPct val="0"/>
        </a:spcAft>
        <a:buFont typeface="Arial" pitchFamily="34" charset="0"/>
        <a:buChar char="•"/>
        <a:defRPr sz="1337" kern="1200">
          <a:solidFill>
            <a:schemeClr val="tx1"/>
          </a:solidFill>
          <a:latin typeface="+mn-lt"/>
          <a:ea typeface="+mn-ea"/>
          <a:cs typeface="+mn-cs"/>
        </a:defRPr>
      </a:lvl3pPr>
      <a:lvl4pPr marL="805193"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4pPr>
      <a:lvl5pPr marL="1035244"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5pPr>
      <a:lvl6pPr marL="1265297"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6pPr>
      <a:lvl7pPr marL="1495352"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7pPr>
      <a:lvl8pPr marL="1725414"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8pPr>
      <a:lvl9pPr marL="1955446"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9pPr>
    </p:bodyStyle>
    <p:otherStyle>
      <a:defPPr>
        <a:defRPr lang="en-US"/>
      </a:defPPr>
      <a:lvl1pPr marL="0" algn="l" defTabSz="460113" rtl="0" eaLnBrk="1" latinLnBrk="0" hangingPunct="1">
        <a:defRPr sz="1053" kern="1200">
          <a:solidFill>
            <a:schemeClr val="tx1"/>
          </a:solidFill>
          <a:latin typeface="+mn-lt"/>
          <a:ea typeface="+mn-ea"/>
          <a:cs typeface="+mn-cs"/>
        </a:defRPr>
      </a:lvl1pPr>
      <a:lvl2pPr marL="230037" algn="l" defTabSz="460113" rtl="0" eaLnBrk="1" latinLnBrk="0" hangingPunct="1">
        <a:defRPr sz="1053" kern="1200">
          <a:solidFill>
            <a:schemeClr val="tx1"/>
          </a:solidFill>
          <a:latin typeface="+mn-lt"/>
          <a:ea typeface="+mn-ea"/>
          <a:cs typeface="+mn-cs"/>
        </a:defRPr>
      </a:lvl2pPr>
      <a:lvl3pPr marL="460113" algn="l" defTabSz="460113" rtl="0" eaLnBrk="1" latinLnBrk="0" hangingPunct="1">
        <a:defRPr sz="1053" kern="1200">
          <a:solidFill>
            <a:schemeClr val="tx1"/>
          </a:solidFill>
          <a:latin typeface="+mn-lt"/>
          <a:ea typeface="+mn-ea"/>
          <a:cs typeface="+mn-cs"/>
        </a:defRPr>
      </a:lvl3pPr>
      <a:lvl4pPr marL="690165" algn="l" defTabSz="460113" rtl="0" eaLnBrk="1" latinLnBrk="0" hangingPunct="1">
        <a:defRPr sz="1053" kern="1200">
          <a:solidFill>
            <a:schemeClr val="tx1"/>
          </a:solidFill>
          <a:latin typeface="+mn-lt"/>
          <a:ea typeface="+mn-ea"/>
          <a:cs typeface="+mn-cs"/>
        </a:defRPr>
      </a:lvl4pPr>
      <a:lvl5pPr marL="920212" algn="l" defTabSz="460113" rtl="0" eaLnBrk="1" latinLnBrk="0" hangingPunct="1">
        <a:defRPr sz="1053" kern="1200">
          <a:solidFill>
            <a:schemeClr val="tx1"/>
          </a:solidFill>
          <a:latin typeface="+mn-lt"/>
          <a:ea typeface="+mn-ea"/>
          <a:cs typeface="+mn-cs"/>
        </a:defRPr>
      </a:lvl5pPr>
      <a:lvl6pPr marL="1150268" algn="l" defTabSz="460113" rtl="0" eaLnBrk="1" latinLnBrk="0" hangingPunct="1">
        <a:defRPr sz="1053" kern="1200">
          <a:solidFill>
            <a:schemeClr val="tx1"/>
          </a:solidFill>
          <a:latin typeface="+mn-lt"/>
          <a:ea typeface="+mn-ea"/>
          <a:cs typeface="+mn-cs"/>
        </a:defRPr>
      </a:lvl6pPr>
      <a:lvl7pPr marL="1380319" algn="l" defTabSz="460113" rtl="0" eaLnBrk="1" latinLnBrk="0" hangingPunct="1">
        <a:defRPr sz="1053" kern="1200">
          <a:solidFill>
            <a:schemeClr val="tx1"/>
          </a:solidFill>
          <a:latin typeface="+mn-lt"/>
          <a:ea typeface="+mn-ea"/>
          <a:cs typeface="+mn-cs"/>
        </a:defRPr>
      </a:lvl7pPr>
      <a:lvl8pPr marL="1610371" algn="l" defTabSz="460113" rtl="0" eaLnBrk="1" latinLnBrk="0" hangingPunct="1">
        <a:defRPr sz="1053" kern="1200">
          <a:solidFill>
            <a:schemeClr val="tx1"/>
          </a:solidFill>
          <a:latin typeface="+mn-lt"/>
          <a:ea typeface="+mn-ea"/>
          <a:cs typeface="+mn-cs"/>
        </a:defRPr>
      </a:lvl8pPr>
      <a:lvl9pPr marL="1840427" algn="l" defTabSz="460113" rtl="0" eaLnBrk="1" latinLnBrk="0" hangingPunct="1">
        <a:defRPr sz="105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85800" y="366189"/>
            <a:ext cx="12344400" cy="1524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85800" y="2133611"/>
            <a:ext cx="12344400" cy="6034620"/>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66"/>
            <a:ext cx="3200400" cy="486831"/>
          </a:xfrm>
          <a:prstGeom prst="rect">
            <a:avLst/>
          </a:prstGeom>
        </p:spPr>
        <p:txBody>
          <a:bodyPr vert="horz" lIns="178694" tIns="89601" rIns="178694" bIns="89601" rtlCol="0" anchor="ctr"/>
          <a:lstStyle>
            <a:lvl1pPr algn="l" defTabSz="460113" fontAlgn="auto">
              <a:spcBef>
                <a:spcPts val="0"/>
              </a:spcBef>
              <a:spcAft>
                <a:spcPts val="0"/>
              </a:spcAft>
              <a:defRPr sz="668">
                <a:solidFill>
                  <a:prstClr val="black">
                    <a:tint val="75000"/>
                  </a:prstClr>
                </a:solidFill>
                <a:latin typeface="Calibri"/>
                <a:ea typeface="+mn-ea"/>
                <a:cs typeface="+mn-cs"/>
              </a:defRPr>
            </a:lvl1pPr>
          </a:lstStyle>
          <a:p>
            <a:pPr>
              <a:defRPr/>
            </a:pPr>
            <a:fld id="{7F6F31B6-C839-4C65-BC16-623824C7E51B}" type="datetimeFigureOut">
              <a:rPr lang="en-US" smtClean="0"/>
              <a:pPr>
                <a:defRPr/>
              </a:pPr>
              <a:t>3/2/2025</a:t>
            </a:fld>
            <a:endParaRPr lang="en-US" dirty="0"/>
          </a:p>
        </p:txBody>
      </p:sp>
      <p:sp>
        <p:nvSpPr>
          <p:cNvPr id="5" name="Footer Placeholder 4"/>
          <p:cNvSpPr>
            <a:spLocks noGrp="1"/>
          </p:cNvSpPr>
          <p:nvPr>
            <p:ph type="ftr" sz="quarter" idx="3"/>
          </p:nvPr>
        </p:nvSpPr>
        <p:spPr>
          <a:xfrm>
            <a:off x="4686300" y="8475166"/>
            <a:ext cx="4343400" cy="486831"/>
          </a:xfrm>
          <a:prstGeom prst="rect">
            <a:avLst/>
          </a:prstGeom>
        </p:spPr>
        <p:txBody>
          <a:bodyPr vert="horz" lIns="178694" tIns="89601" rIns="178694" bIns="89601" rtlCol="0" anchor="ctr"/>
          <a:lstStyle>
            <a:lvl1pPr algn="ctr" defTabSz="460113" fontAlgn="auto">
              <a:spcBef>
                <a:spcPts val="0"/>
              </a:spcBef>
              <a:spcAft>
                <a:spcPts val="0"/>
              </a:spcAft>
              <a:defRPr sz="668">
                <a:solidFill>
                  <a:prstClr val="black">
                    <a:tint val="75000"/>
                  </a:prstClr>
                </a:solidFill>
                <a:latin typeface="Calibri"/>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9829800" y="8475166"/>
            <a:ext cx="3200400" cy="486831"/>
          </a:xfrm>
          <a:prstGeom prst="rect">
            <a:avLst/>
          </a:prstGeom>
        </p:spPr>
        <p:txBody>
          <a:bodyPr vert="horz" lIns="178694" tIns="89601" rIns="178694" bIns="89601" rtlCol="0" anchor="ctr"/>
          <a:lstStyle>
            <a:lvl1pPr algn="r" defTabSz="460113" fontAlgn="auto">
              <a:spcBef>
                <a:spcPts val="0"/>
              </a:spcBef>
              <a:spcAft>
                <a:spcPts val="0"/>
              </a:spcAft>
              <a:defRPr sz="668">
                <a:solidFill>
                  <a:prstClr val="black">
                    <a:tint val="75000"/>
                  </a:prstClr>
                </a:solidFill>
                <a:latin typeface="Calibri"/>
                <a:ea typeface="+mn-ea"/>
                <a:cs typeface="+mn-cs"/>
              </a:defRPr>
            </a:lvl1pPr>
          </a:lstStyle>
          <a:p>
            <a:pPr>
              <a:defRPr/>
            </a:pPr>
            <a:fld id="{D55A7A56-39C3-40AE-81BB-EA9DE2EB8423}" type="slidenum">
              <a:rPr lang="en-US" smtClean="0"/>
              <a:pPr>
                <a:defRPr/>
              </a:pPr>
              <a:t>‹#›</a:t>
            </a:fld>
            <a:endParaRPr lang="en-US" dirty="0"/>
          </a:p>
        </p:txBody>
      </p:sp>
    </p:spTree>
    <p:extLst>
      <p:ext uri="{BB962C8B-B14F-4D97-AF65-F5344CB8AC3E}">
        <p14:creationId xmlns:p14="http://schemas.microsoft.com/office/powerpoint/2010/main" val="3299491060"/>
      </p:ext>
    </p:extLst>
  </p:cSld>
  <p:clrMap bg1="lt1" tx1="dk1" bg2="lt2" tx2="dk2" accent1="accent1" accent2="accent2" accent3="accent3" accent4="accent4" accent5="accent5" accent6="accent6" hlink="hlink" folHlink="folHlink"/>
  <p:sldLayoutIdLst>
    <p:sldLayoutId id="2147484185" r:id="rId1"/>
  </p:sldLayoutIdLst>
  <p:txStyles>
    <p:titleStyle>
      <a:lvl1pPr algn="ctr" rtl="0" eaLnBrk="0" fontAlgn="base" hangingPunct="0">
        <a:spcBef>
          <a:spcPct val="0"/>
        </a:spcBef>
        <a:spcAft>
          <a:spcPct val="0"/>
        </a:spcAft>
        <a:defRPr sz="2496" kern="1200">
          <a:solidFill>
            <a:schemeClr val="tx1"/>
          </a:solidFill>
          <a:latin typeface="+mj-lt"/>
          <a:ea typeface="+mj-ea"/>
          <a:cs typeface="+mj-cs"/>
        </a:defRPr>
      </a:lvl1pPr>
      <a:lvl2pPr algn="ctr" rtl="0" eaLnBrk="0" fontAlgn="base" hangingPunct="0">
        <a:spcBef>
          <a:spcPct val="0"/>
        </a:spcBef>
        <a:spcAft>
          <a:spcPct val="0"/>
        </a:spcAft>
        <a:defRPr sz="2496">
          <a:solidFill>
            <a:schemeClr val="tx1"/>
          </a:solidFill>
          <a:latin typeface="Calibri" pitchFamily="34" charset="0"/>
        </a:defRPr>
      </a:lvl2pPr>
      <a:lvl3pPr algn="ctr" rtl="0" eaLnBrk="0" fontAlgn="base" hangingPunct="0">
        <a:spcBef>
          <a:spcPct val="0"/>
        </a:spcBef>
        <a:spcAft>
          <a:spcPct val="0"/>
        </a:spcAft>
        <a:defRPr sz="2496">
          <a:solidFill>
            <a:schemeClr val="tx1"/>
          </a:solidFill>
          <a:latin typeface="Calibri" pitchFamily="34" charset="0"/>
        </a:defRPr>
      </a:lvl3pPr>
      <a:lvl4pPr algn="ctr" rtl="0" eaLnBrk="0" fontAlgn="base" hangingPunct="0">
        <a:spcBef>
          <a:spcPct val="0"/>
        </a:spcBef>
        <a:spcAft>
          <a:spcPct val="0"/>
        </a:spcAft>
        <a:defRPr sz="2496">
          <a:solidFill>
            <a:schemeClr val="tx1"/>
          </a:solidFill>
          <a:latin typeface="Calibri" pitchFamily="34" charset="0"/>
        </a:defRPr>
      </a:lvl4pPr>
      <a:lvl5pPr algn="ctr" rtl="0" eaLnBrk="0" fontAlgn="base" hangingPunct="0">
        <a:spcBef>
          <a:spcPct val="0"/>
        </a:spcBef>
        <a:spcAft>
          <a:spcPct val="0"/>
        </a:spcAft>
        <a:defRPr sz="2496">
          <a:solidFill>
            <a:schemeClr val="tx1"/>
          </a:solidFill>
          <a:latin typeface="Calibri" pitchFamily="34" charset="0"/>
        </a:defRPr>
      </a:lvl5pPr>
      <a:lvl6pPr marL="230037" algn="ctr" rtl="0" fontAlgn="base">
        <a:spcBef>
          <a:spcPct val="0"/>
        </a:spcBef>
        <a:spcAft>
          <a:spcPct val="0"/>
        </a:spcAft>
        <a:defRPr sz="2496">
          <a:solidFill>
            <a:schemeClr val="tx1"/>
          </a:solidFill>
          <a:latin typeface="Calibri" pitchFamily="34" charset="0"/>
        </a:defRPr>
      </a:lvl6pPr>
      <a:lvl7pPr marL="460113" algn="ctr" rtl="0" fontAlgn="base">
        <a:spcBef>
          <a:spcPct val="0"/>
        </a:spcBef>
        <a:spcAft>
          <a:spcPct val="0"/>
        </a:spcAft>
        <a:defRPr sz="2496">
          <a:solidFill>
            <a:schemeClr val="tx1"/>
          </a:solidFill>
          <a:latin typeface="Calibri" pitchFamily="34" charset="0"/>
        </a:defRPr>
      </a:lvl7pPr>
      <a:lvl8pPr marL="690165" algn="ctr" rtl="0" fontAlgn="base">
        <a:spcBef>
          <a:spcPct val="0"/>
        </a:spcBef>
        <a:spcAft>
          <a:spcPct val="0"/>
        </a:spcAft>
        <a:defRPr sz="2496">
          <a:solidFill>
            <a:schemeClr val="tx1"/>
          </a:solidFill>
          <a:latin typeface="Calibri" pitchFamily="34" charset="0"/>
        </a:defRPr>
      </a:lvl8pPr>
      <a:lvl9pPr marL="920212" algn="ctr" rtl="0" fontAlgn="base">
        <a:spcBef>
          <a:spcPct val="0"/>
        </a:spcBef>
        <a:spcAft>
          <a:spcPct val="0"/>
        </a:spcAft>
        <a:defRPr sz="2496">
          <a:solidFill>
            <a:schemeClr val="tx1"/>
          </a:solidFill>
          <a:latin typeface="Calibri" pitchFamily="34" charset="0"/>
        </a:defRPr>
      </a:lvl9pPr>
    </p:titleStyle>
    <p:bodyStyle>
      <a:lvl1pPr marL="172538" indent="-172538" algn="l" rtl="0" eaLnBrk="0" fontAlgn="base" hangingPunct="0">
        <a:spcBef>
          <a:spcPct val="20000"/>
        </a:spcBef>
        <a:spcAft>
          <a:spcPct val="0"/>
        </a:spcAft>
        <a:buFont typeface="Arial" pitchFamily="34" charset="0"/>
        <a:buChar char="•"/>
        <a:defRPr sz="1828" kern="1200">
          <a:solidFill>
            <a:schemeClr val="tx1"/>
          </a:solidFill>
          <a:latin typeface="+mn-lt"/>
          <a:ea typeface="+mn-ea"/>
          <a:cs typeface="+mn-cs"/>
        </a:defRPr>
      </a:lvl1pPr>
      <a:lvl2pPr marL="373838" indent="-143821" algn="l" rtl="0" eaLnBrk="0" fontAlgn="base" hangingPunct="0">
        <a:spcBef>
          <a:spcPct val="20000"/>
        </a:spcBef>
        <a:spcAft>
          <a:spcPct val="0"/>
        </a:spcAft>
        <a:buFont typeface="Arial" pitchFamily="34" charset="0"/>
        <a:buChar char="–"/>
        <a:defRPr sz="1620" kern="1200">
          <a:solidFill>
            <a:schemeClr val="tx1"/>
          </a:solidFill>
          <a:latin typeface="+mn-lt"/>
          <a:ea typeface="+mn-ea"/>
          <a:cs typeface="+mn-cs"/>
        </a:defRPr>
      </a:lvl2pPr>
      <a:lvl3pPr marL="575132" indent="-115018" algn="l" rtl="0" eaLnBrk="0" fontAlgn="base" hangingPunct="0">
        <a:spcBef>
          <a:spcPct val="20000"/>
        </a:spcBef>
        <a:spcAft>
          <a:spcPct val="0"/>
        </a:spcAft>
        <a:buFont typeface="Arial" pitchFamily="34" charset="0"/>
        <a:buChar char="•"/>
        <a:defRPr sz="1337" kern="1200">
          <a:solidFill>
            <a:schemeClr val="tx1"/>
          </a:solidFill>
          <a:latin typeface="+mn-lt"/>
          <a:ea typeface="+mn-ea"/>
          <a:cs typeface="+mn-cs"/>
        </a:defRPr>
      </a:lvl3pPr>
      <a:lvl4pPr marL="805193"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4pPr>
      <a:lvl5pPr marL="1035244"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5pPr>
      <a:lvl6pPr marL="1265297"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6pPr>
      <a:lvl7pPr marL="1495352"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7pPr>
      <a:lvl8pPr marL="1725414"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8pPr>
      <a:lvl9pPr marL="1955446"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9pPr>
    </p:bodyStyle>
    <p:otherStyle>
      <a:defPPr>
        <a:defRPr lang="en-US"/>
      </a:defPPr>
      <a:lvl1pPr marL="0" algn="l" defTabSz="460113" rtl="0" eaLnBrk="1" latinLnBrk="0" hangingPunct="1">
        <a:defRPr sz="1053" kern="1200">
          <a:solidFill>
            <a:schemeClr val="tx1"/>
          </a:solidFill>
          <a:latin typeface="+mn-lt"/>
          <a:ea typeface="+mn-ea"/>
          <a:cs typeface="+mn-cs"/>
        </a:defRPr>
      </a:lvl1pPr>
      <a:lvl2pPr marL="230037" algn="l" defTabSz="460113" rtl="0" eaLnBrk="1" latinLnBrk="0" hangingPunct="1">
        <a:defRPr sz="1053" kern="1200">
          <a:solidFill>
            <a:schemeClr val="tx1"/>
          </a:solidFill>
          <a:latin typeface="+mn-lt"/>
          <a:ea typeface="+mn-ea"/>
          <a:cs typeface="+mn-cs"/>
        </a:defRPr>
      </a:lvl2pPr>
      <a:lvl3pPr marL="460113" algn="l" defTabSz="460113" rtl="0" eaLnBrk="1" latinLnBrk="0" hangingPunct="1">
        <a:defRPr sz="1053" kern="1200">
          <a:solidFill>
            <a:schemeClr val="tx1"/>
          </a:solidFill>
          <a:latin typeface="+mn-lt"/>
          <a:ea typeface="+mn-ea"/>
          <a:cs typeface="+mn-cs"/>
        </a:defRPr>
      </a:lvl3pPr>
      <a:lvl4pPr marL="690165" algn="l" defTabSz="460113" rtl="0" eaLnBrk="1" latinLnBrk="0" hangingPunct="1">
        <a:defRPr sz="1053" kern="1200">
          <a:solidFill>
            <a:schemeClr val="tx1"/>
          </a:solidFill>
          <a:latin typeface="+mn-lt"/>
          <a:ea typeface="+mn-ea"/>
          <a:cs typeface="+mn-cs"/>
        </a:defRPr>
      </a:lvl4pPr>
      <a:lvl5pPr marL="920212" algn="l" defTabSz="460113" rtl="0" eaLnBrk="1" latinLnBrk="0" hangingPunct="1">
        <a:defRPr sz="1053" kern="1200">
          <a:solidFill>
            <a:schemeClr val="tx1"/>
          </a:solidFill>
          <a:latin typeface="+mn-lt"/>
          <a:ea typeface="+mn-ea"/>
          <a:cs typeface="+mn-cs"/>
        </a:defRPr>
      </a:lvl5pPr>
      <a:lvl6pPr marL="1150268" algn="l" defTabSz="460113" rtl="0" eaLnBrk="1" latinLnBrk="0" hangingPunct="1">
        <a:defRPr sz="1053" kern="1200">
          <a:solidFill>
            <a:schemeClr val="tx1"/>
          </a:solidFill>
          <a:latin typeface="+mn-lt"/>
          <a:ea typeface="+mn-ea"/>
          <a:cs typeface="+mn-cs"/>
        </a:defRPr>
      </a:lvl6pPr>
      <a:lvl7pPr marL="1380319" algn="l" defTabSz="460113" rtl="0" eaLnBrk="1" latinLnBrk="0" hangingPunct="1">
        <a:defRPr sz="1053" kern="1200">
          <a:solidFill>
            <a:schemeClr val="tx1"/>
          </a:solidFill>
          <a:latin typeface="+mn-lt"/>
          <a:ea typeface="+mn-ea"/>
          <a:cs typeface="+mn-cs"/>
        </a:defRPr>
      </a:lvl7pPr>
      <a:lvl8pPr marL="1610371" algn="l" defTabSz="460113" rtl="0" eaLnBrk="1" latinLnBrk="0" hangingPunct="1">
        <a:defRPr sz="1053" kern="1200">
          <a:solidFill>
            <a:schemeClr val="tx1"/>
          </a:solidFill>
          <a:latin typeface="+mn-lt"/>
          <a:ea typeface="+mn-ea"/>
          <a:cs typeface="+mn-cs"/>
        </a:defRPr>
      </a:lvl8pPr>
      <a:lvl9pPr marL="1840427" algn="l" defTabSz="460113" rtl="0" eaLnBrk="1" latinLnBrk="0" hangingPunct="1">
        <a:defRPr sz="105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486836"/>
            <a:ext cx="1183005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42975" y="2434167"/>
            <a:ext cx="1183005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42975" y="8475136"/>
            <a:ext cx="30861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028700" fontAlgn="base">
              <a:spcBef>
                <a:spcPct val="0"/>
              </a:spcBef>
              <a:spcAft>
                <a:spcPct val="0"/>
              </a:spcAft>
              <a:defRPr/>
            </a:pPr>
            <a:fld id="{BAD0958A-BBC0-4C8A-9E1D-4D51041D464F}" type="datetimeFigureOut">
              <a:rPr lang="en-US" smtClean="0"/>
              <a:pPr defTabSz="1028700" fontAlgn="base">
                <a:spcBef>
                  <a:spcPct val="0"/>
                </a:spcBef>
                <a:spcAft>
                  <a:spcPct val="0"/>
                </a:spcAft>
                <a:defRPr/>
              </a:pPr>
              <a:t>3/2/2025</a:t>
            </a:fld>
            <a:endParaRPr lang="en-US" dirty="0"/>
          </a:p>
        </p:txBody>
      </p:sp>
      <p:sp>
        <p:nvSpPr>
          <p:cNvPr id="5" name="Footer Placeholder 4"/>
          <p:cNvSpPr>
            <a:spLocks noGrp="1"/>
          </p:cNvSpPr>
          <p:nvPr>
            <p:ph type="ftr" sz="quarter" idx="3"/>
          </p:nvPr>
        </p:nvSpPr>
        <p:spPr>
          <a:xfrm>
            <a:off x="4543425" y="8475136"/>
            <a:ext cx="462915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028700" fontAlgn="base">
              <a:spcBef>
                <a:spcPct val="0"/>
              </a:spcBef>
              <a:spcAft>
                <a:spcPct val="0"/>
              </a:spcAft>
              <a:defRPr/>
            </a:pPr>
            <a:endParaRPr lang="en-US"/>
          </a:p>
        </p:txBody>
      </p:sp>
      <p:sp>
        <p:nvSpPr>
          <p:cNvPr id="6" name="Slide Number Placeholder 5"/>
          <p:cNvSpPr>
            <a:spLocks noGrp="1"/>
          </p:cNvSpPr>
          <p:nvPr>
            <p:ph type="sldNum" sz="quarter" idx="4"/>
          </p:nvPr>
        </p:nvSpPr>
        <p:spPr>
          <a:xfrm>
            <a:off x="9686925" y="8475136"/>
            <a:ext cx="30861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028700" fontAlgn="base">
              <a:spcBef>
                <a:spcPct val="0"/>
              </a:spcBef>
              <a:spcAft>
                <a:spcPct val="0"/>
              </a:spcAft>
              <a:defRPr/>
            </a:pPr>
            <a:fld id="{8FB26AFD-2468-4690-BEC3-D024BEC52AF4}" type="slidenum">
              <a:rPr lang="en-US" smtClean="0"/>
              <a:pPr defTabSz="1028700" fontAlgn="base">
                <a:spcBef>
                  <a:spcPct val="0"/>
                </a:spcBef>
                <a:spcAft>
                  <a:spcPct val="0"/>
                </a:spcAft>
                <a:defRPr/>
              </a:pPr>
              <a:t>‹#›</a:t>
            </a:fld>
            <a:endParaRPr lang="en-US" dirty="0"/>
          </a:p>
        </p:txBody>
      </p:sp>
    </p:spTree>
    <p:extLst>
      <p:ext uri="{BB962C8B-B14F-4D97-AF65-F5344CB8AC3E}">
        <p14:creationId xmlns:p14="http://schemas.microsoft.com/office/powerpoint/2010/main" val="543426165"/>
      </p:ext>
    </p:extLst>
  </p:cSld>
  <p:clrMap bg1="lt1" tx1="dk1" bg2="lt2" tx2="dk2" accent1="accent1" accent2="accent2" accent3="accent3" accent4="accent4" accent5="accent5" accent6="accent6" hlink="hlink" folHlink="folHlink"/>
  <p:sldLayoutIdLst>
    <p:sldLayoutId id="2147484592" r:id="rId1"/>
    <p:sldLayoutId id="2147484593" r:id="rId2"/>
    <p:sldLayoutId id="2147484594" r:id="rId3"/>
    <p:sldLayoutId id="2147484595" r:id="rId4"/>
    <p:sldLayoutId id="2147484596" r:id="rId5"/>
    <p:sldLayoutId id="2147484597" r:id="rId6"/>
    <p:sldLayoutId id="2147484598" r:id="rId7"/>
    <p:sldLayoutId id="2147484599" r:id="rId8"/>
    <p:sldLayoutId id="2147484600" r:id="rId9"/>
    <p:sldLayoutId id="2147484601" r:id="rId10"/>
    <p:sldLayoutId id="2147484602"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6184"/>
            <a:ext cx="123444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33601"/>
            <a:ext cx="123444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4"/>
            <a:ext cx="32004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042CABFF-97F3-46B0-8E7B-16D0BB6F50E9}" type="datetimeFigureOut">
              <a:rPr lang="en-US" smtClean="0"/>
              <a:t>3/2/2025</a:t>
            </a:fld>
            <a:endParaRPr lang="en-US"/>
          </a:p>
        </p:txBody>
      </p:sp>
      <p:sp>
        <p:nvSpPr>
          <p:cNvPr id="5" name="Footer Placeholder 4"/>
          <p:cNvSpPr>
            <a:spLocks noGrp="1"/>
          </p:cNvSpPr>
          <p:nvPr>
            <p:ph type="ftr" sz="quarter" idx="3"/>
          </p:nvPr>
        </p:nvSpPr>
        <p:spPr>
          <a:xfrm>
            <a:off x="4686300" y="8475134"/>
            <a:ext cx="43434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8475134"/>
            <a:ext cx="32004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B4C5837D-05DC-44C9-9E6F-7A80C01479E7}" type="slidenum">
              <a:rPr lang="en-US" smtClean="0"/>
              <a:t>‹#›</a:t>
            </a:fld>
            <a:endParaRPr lang="en-US"/>
          </a:p>
        </p:txBody>
      </p:sp>
    </p:spTree>
    <p:extLst>
      <p:ext uri="{BB962C8B-B14F-4D97-AF65-F5344CB8AC3E}">
        <p14:creationId xmlns:p14="http://schemas.microsoft.com/office/powerpoint/2010/main" val="865696337"/>
      </p:ext>
    </p:extLst>
  </p:cSld>
  <p:clrMap bg1="lt1" tx1="dk1" bg2="lt2" tx2="dk2" accent1="accent1" accent2="accent2" accent3="accent3" accent4="accent4" accent5="accent5" accent6="accent6" hlink="hlink" folHlink="folHlink"/>
  <p:sldLayoutIdLst>
    <p:sldLayoutId id="2147484670" r:id="rId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9449148" y="2235200"/>
            <a:ext cx="4229100" cy="37592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534748" y="-609600"/>
            <a:ext cx="2400300" cy="21336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9449148" y="8128000"/>
            <a:ext cx="1485900" cy="13208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30982" y="3556000"/>
            <a:ext cx="6286500" cy="5588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259682" y="3860800"/>
            <a:ext cx="3543300" cy="31496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11618466" y="0"/>
            <a:ext cx="1028700" cy="146594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727065" y="603624"/>
            <a:ext cx="10583070" cy="1867373"/>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241550" y="2737234"/>
            <a:ext cx="10067481" cy="55939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1325034" y="2419307"/>
            <a:ext cx="1320799" cy="342989"/>
          </a:xfrm>
          <a:prstGeom prst="rect">
            <a:avLst/>
          </a:prstGeom>
        </p:spPr>
        <p:txBody>
          <a:bodyPr vert="horz" lIns="91440" tIns="45720" rIns="91440" bIns="45720" rtlCol="0" anchor="t"/>
          <a:lstStyle>
            <a:lvl1pPr algn="l">
              <a:defRPr sz="1467" b="0" i="0">
                <a:solidFill>
                  <a:schemeClr val="tx1">
                    <a:tint val="75000"/>
                    <a:alpha val="60000"/>
                  </a:schemeClr>
                </a:solidFill>
              </a:defRPr>
            </a:lvl1pPr>
          </a:lstStyle>
          <a:p>
            <a:fld id="{867B5388-8536-42CD-9302-0A8856AB446A}" type="datetimeFigureOut">
              <a:rPr lang="en-US" smtClean="0"/>
              <a:t>3/2/2025</a:t>
            </a:fld>
            <a:endParaRPr lang="en-US"/>
          </a:p>
        </p:txBody>
      </p:sp>
      <p:sp>
        <p:nvSpPr>
          <p:cNvPr id="5" name="Footer Placeholder 4"/>
          <p:cNvSpPr>
            <a:spLocks noGrp="1"/>
          </p:cNvSpPr>
          <p:nvPr>
            <p:ph type="ftr" sz="quarter" idx="3"/>
          </p:nvPr>
        </p:nvSpPr>
        <p:spPr>
          <a:xfrm rot="5400000">
            <a:off x="9671653" y="4332106"/>
            <a:ext cx="5146393" cy="342990"/>
          </a:xfrm>
          <a:prstGeom prst="rect">
            <a:avLst/>
          </a:prstGeom>
        </p:spPr>
        <p:txBody>
          <a:bodyPr vert="horz" lIns="91440" tIns="45720" rIns="91440" bIns="45720" rtlCol="0" anchor="b"/>
          <a:lstStyle>
            <a:lvl1pPr algn="l">
              <a:defRPr sz="1467"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1649647" y="394315"/>
            <a:ext cx="943220" cy="1023583"/>
          </a:xfrm>
          <a:prstGeom prst="rect">
            <a:avLst/>
          </a:prstGeom>
        </p:spPr>
        <p:txBody>
          <a:bodyPr vert="horz" lIns="91440" tIns="45720" rIns="91440" bIns="45720" rtlCol="0" anchor="b"/>
          <a:lstStyle>
            <a:lvl1pPr algn="ctr">
              <a:defRPr sz="3735" b="0" i="0">
                <a:solidFill>
                  <a:schemeClr val="tx1">
                    <a:tint val="75000"/>
                  </a:schemeClr>
                </a:solidFill>
              </a:defRPr>
            </a:lvl1pPr>
          </a:lstStyle>
          <a:p>
            <a:fld id="{AA1300EB-C064-41F4-99D9-A61F9F685BD4}" type="slidenum">
              <a:rPr lang="en-US" smtClean="0"/>
              <a:t>‹#›</a:t>
            </a:fld>
            <a:endParaRPr lang="en-US"/>
          </a:p>
        </p:txBody>
      </p:sp>
    </p:spTree>
    <p:extLst>
      <p:ext uri="{BB962C8B-B14F-4D97-AF65-F5344CB8AC3E}">
        <p14:creationId xmlns:p14="http://schemas.microsoft.com/office/powerpoint/2010/main" val="940841481"/>
      </p:ext>
    </p:extLst>
  </p:cSld>
  <p:clrMap bg1="dk1" tx1="lt1" bg2="dk2" tx2="lt2" accent1="accent1" accent2="accent2" accent3="accent3" accent4="accent4" accent5="accent5" accent6="accent6" hlink="hlink" folHlink="folHlink"/>
  <p:sldLayoutIdLst>
    <p:sldLayoutId id="2147484713" r:id="rId1"/>
  </p:sldLayoutIdLst>
  <p:txStyles>
    <p:titleStyle>
      <a:lvl1pPr algn="l" defTabSz="609594" rtl="0" eaLnBrk="1" latinLnBrk="0" hangingPunct="1">
        <a:spcBef>
          <a:spcPct val="0"/>
        </a:spcBef>
        <a:buNone/>
        <a:defRPr sz="56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57197" indent="-457197" algn="l" defTabSz="609594" rtl="0" eaLnBrk="1" latinLnBrk="0" hangingPunct="1">
        <a:spcBef>
          <a:spcPts val="1333"/>
        </a:spcBef>
        <a:spcAft>
          <a:spcPts val="0"/>
        </a:spcAft>
        <a:buClr>
          <a:schemeClr val="bg2">
            <a:lumMod val="40000"/>
            <a:lumOff val="60000"/>
          </a:schemeClr>
        </a:buClr>
        <a:buSzPct val="80000"/>
        <a:buFont typeface="Wingdings 3" charset="2"/>
        <a:buChar char=""/>
        <a:defRPr sz="2667" b="0" i="0" kern="1200">
          <a:solidFill>
            <a:schemeClr val="tx1"/>
          </a:solidFill>
          <a:latin typeface="+mj-lt"/>
          <a:ea typeface="+mj-ea"/>
          <a:cs typeface="+mj-cs"/>
        </a:defRPr>
      </a:lvl1pPr>
      <a:lvl2pPr marL="990591" indent="-380997" algn="l" defTabSz="609594" rtl="0" eaLnBrk="1" latinLnBrk="0" hangingPunct="1">
        <a:spcBef>
          <a:spcPts val="1333"/>
        </a:spcBef>
        <a:spcAft>
          <a:spcPts val="0"/>
        </a:spcAft>
        <a:buClr>
          <a:schemeClr val="bg2">
            <a:lumMod val="40000"/>
            <a:lumOff val="60000"/>
          </a:schemeClr>
        </a:buClr>
        <a:buSzPct val="80000"/>
        <a:buFont typeface="Wingdings 3" charset="2"/>
        <a:buChar char=""/>
        <a:defRPr sz="2400" b="0" i="0" kern="1200">
          <a:solidFill>
            <a:schemeClr val="tx1"/>
          </a:solidFill>
          <a:latin typeface="+mj-lt"/>
          <a:ea typeface="+mj-ea"/>
          <a:cs typeface="+mj-cs"/>
        </a:defRPr>
      </a:lvl2pPr>
      <a:lvl3pPr marL="1523989" indent="-304798" algn="l" defTabSz="609594" rtl="0" eaLnBrk="1" latinLnBrk="0" hangingPunct="1">
        <a:spcBef>
          <a:spcPts val="1333"/>
        </a:spcBef>
        <a:spcAft>
          <a:spcPts val="0"/>
        </a:spcAft>
        <a:buClr>
          <a:schemeClr val="bg2">
            <a:lumMod val="40000"/>
            <a:lumOff val="60000"/>
          </a:schemeClr>
        </a:buClr>
        <a:buSzPct val="80000"/>
        <a:buFont typeface="Wingdings 3" charset="2"/>
        <a:buChar char=""/>
        <a:defRPr sz="2133" b="0" i="0" kern="1200">
          <a:solidFill>
            <a:schemeClr val="tx1"/>
          </a:solidFill>
          <a:latin typeface="+mj-lt"/>
          <a:ea typeface="+mj-ea"/>
          <a:cs typeface="+mj-cs"/>
        </a:defRPr>
      </a:lvl3pPr>
      <a:lvl4pPr marL="2133583" indent="-304798" algn="l" defTabSz="609594" rtl="0" eaLnBrk="1" latinLnBrk="0" hangingPunct="1">
        <a:spcBef>
          <a:spcPts val="1333"/>
        </a:spcBef>
        <a:spcAft>
          <a:spcPts val="0"/>
        </a:spcAft>
        <a:buClr>
          <a:schemeClr val="bg2">
            <a:lumMod val="40000"/>
            <a:lumOff val="60000"/>
          </a:schemeClr>
        </a:buClr>
        <a:buSzPct val="80000"/>
        <a:buFont typeface="Wingdings 3" charset="2"/>
        <a:buChar char=""/>
        <a:defRPr sz="1867" b="0" i="0" kern="1200">
          <a:solidFill>
            <a:schemeClr val="tx1"/>
          </a:solidFill>
          <a:latin typeface="+mj-lt"/>
          <a:ea typeface="+mj-ea"/>
          <a:cs typeface="+mj-cs"/>
        </a:defRPr>
      </a:lvl4pPr>
      <a:lvl5pPr marL="2743177" indent="-304798" algn="l" defTabSz="609594" rtl="0" eaLnBrk="1" latinLnBrk="0" hangingPunct="1">
        <a:spcBef>
          <a:spcPts val="1333"/>
        </a:spcBef>
        <a:spcAft>
          <a:spcPts val="0"/>
        </a:spcAft>
        <a:buClr>
          <a:schemeClr val="bg2">
            <a:lumMod val="40000"/>
            <a:lumOff val="60000"/>
          </a:schemeClr>
        </a:buClr>
        <a:buSzPct val="80000"/>
        <a:buFont typeface="Wingdings 3" charset="2"/>
        <a:buChar char=""/>
        <a:defRPr sz="1867" b="0" i="0" kern="1200">
          <a:solidFill>
            <a:schemeClr val="tx1"/>
          </a:solidFill>
          <a:latin typeface="+mj-lt"/>
          <a:ea typeface="+mj-ea"/>
          <a:cs typeface="+mj-cs"/>
        </a:defRPr>
      </a:lvl5pPr>
      <a:lvl6pPr marL="3352772" indent="-304798" algn="l" defTabSz="609594" rtl="0" eaLnBrk="1" latinLnBrk="0" hangingPunct="1">
        <a:spcBef>
          <a:spcPts val="1333"/>
        </a:spcBef>
        <a:spcAft>
          <a:spcPts val="0"/>
        </a:spcAft>
        <a:buClr>
          <a:schemeClr val="bg2">
            <a:lumMod val="40000"/>
            <a:lumOff val="60000"/>
          </a:schemeClr>
        </a:buClr>
        <a:buSzPct val="80000"/>
        <a:buFont typeface="Wingdings 3" charset="2"/>
        <a:buChar char=""/>
        <a:defRPr sz="1867" b="0" i="0" kern="1200">
          <a:solidFill>
            <a:schemeClr val="tx1"/>
          </a:solidFill>
          <a:latin typeface="+mj-lt"/>
          <a:ea typeface="+mj-ea"/>
          <a:cs typeface="+mj-cs"/>
        </a:defRPr>
      </a:lvl6pPr>
      <a:lvl7pPr marL="3962366" indent="-304798" algn="l" defTabSz="609594" rtl="0" eaLnBrk="1" latinLnBrk="0" hangingPunct="1">
        <a:spcBef>
          <a:spcPts val="1333"/>
        </a:spcBef>
        <a:spcAft>
          <a:spcPts val="0"/>
        </a:spcAft>
        <a:buClr>
          <a:schemeClr val="bg2">
            <a:lumMod val="40000"/>
            <a:lumOff val="60000"/>
          </a:schemeClr>
        </a:buClr>
        <a:buSzPct val="80000"/>
        <a:buFont typeface="Wingdings 3" charset="2"/>
        <a:buChar char=""/>
        <a:defRPr sz="1867" b="0" i="0" kern="1200">
          <a:solidFill>
            <a:schemeClr val="tx1"/>
          </a:solidFill>
          <a:latin typeface="+mj-lt"/>
          <a:ea typeface="+mj-ea"/>
          <a:cs typeface="+mj-cs"/>
        </a:defRPr>
      </a:lvl7pPr>
      <a:lvl8pPr marL="4571962" indent="-304798" algn="l" defTabSz="609594" rtl="0" eaLnBrk="1" latinLnBrk="0" hangingPunct="1">
        <a:spcBef>
          <a:spcPts val="1333"/>
        </a:spcBef>
        <a:spcAft>
          <a:spcPts val="0"/>
        </a:spcAft>
        <a:buClr>
          <a:schemeClr val="bg2">
            <a:lumMod val="40000"/>
            <a:lumOff val="60000"/>
          </a:schemeClr>
        </a:buClr>
        <a:buSzPct val="80000"/>
        <a:buFont typeface="Wingdings 3" charset="2"/>
        <a:buChar char=""/>
        <a:defRPr sz="1867" b="0" i="0" kern="1200">
          <a:solidFill>
            <a:schemeClr val="tx1"/>
          </a:solidFill>
          <a:latin typeface="+mj-lt"/>
          <a:ea typeface="+mj-ea"/>
          <a:cs typeface="+mj-cs"/>
        </a:defRPr>
      </a:lvl8pPr>
      <a:lvl9pPr marL="5181556" indent="-304798" algn="l" defTabSz="609594" rtl="0" eaLnBrk="1" latinLnBrk="0" hangingPunct="1">
        <a:spcBef>
          <a:spcPts val="1333"/>
        </a:spcBef>
        <a:spcAft>
          <a:spcPts val="0"/>
        </a:spcAft>
        <a:buClr>
          <a:schemeClr val="bg2">
            <a:lumMod val="40000"/>
            <a:lumOff val="60000"/>
          </a:schemeClr>
        </a:buClr>
        <a:buSzPct val="80000"/>
        <a:buFont typeface="Wingdings 3" charset="2"/>
        <a:buChar char=""/>
        <a:defRPr sz="1867" b="0" i="0" kern="1200">
          <a:solidFill>
            <a:schemeClr val="tx1"/>
          </a:solidFill>
          <a:latin typeface="+mj-lt"/>
          <a:ea typeface="+mj-ea"/>
          <a:cs typeface="+mj-cs"/>
        </a:defRPr>
      </a:lvl9pPr>
    </p:bodyStyle>
    <p:otherStyle>
      <a:defPPr>
        <a:defRPr lang="en-US"/>
      </a:defPPr>
      <a:lvl1pPr marL="0" algn="l" defTabSz="609594" rtl="0" eaLnBrk="1" latinLnBrk="0" hangingPunct="1">
        <a:defRPr sz="2400" kern="1200">
          <a:solidFill>
            <a:schemeClr val="tx1"/>
          </a:solidFill>
          <a:latin typeface="+mn-lt"/>
          <a:ea typeface="+mn-ea"/>
          <a:cs typeface="+mn-cs"/>
        </a:defRPr>
      </a:lvl1pPr>
      <a:lvl2pPr marL="609594" algn="l" defTabSz="609594" rtl="0" eaLnBrk="1" latinLnBrk="0" hangingPunct="1">
        <a:defRPr sz="2400" kern="1200">
          <a:solidFill>
            <a:schemeClr val="tx1"/>
          </a:solidFill>
          <a:latin typeface="+mn-lt"/>
          <a:ea typeface="+mn-ea"/>
          <a:cs typeface="+mn-cs"/>
        </a:defRPr>
      </a:lvl2pPr>
      <a:lvl3pPr marL="1219190" algn="l" defTabSz="609594" rtl="0" eaLnBrk="1" latinLnBrk="0" hangingPunct="1">
        <a:defRPr sz="2400" kern="1200">
          <a:solidFill>
            <a:schemeClr val="tx1"/>
          </a:solidFill>
          <a:latin typeface="+mn-lt"/>
          <a:ea typeface="+mn-ea"/>
          <a:cs typeface="+mn-cs"/>
        </a:defRPr>
      </a:lvl3pPr>
      <a:lvl4pPr marL="1828784" algn="l" defTabSz="609594" rtl="0" eaLnBrk="1" latinLnBrk="0" hangingPunct="1">
        <a:defRPr sz="2400" kern="1200">
          <a:solidFill>
            <a:schemeClr val="tx1"/>
          </a:solidFill>
          <a:latin typeface="+mn-lt"/>
          <a:ea typeface="+mn-ea"/>
          <a:cs typeface="+mn-cs"/>
        </a:defRPr>
      </a:lvl4pPr>
      <a:lvl5pPr marL="2438380" algn="l" defTabSz="609594" rtl="0" eaLnBrk="1" latinLnBrk="0" hangingPunct="1">
        <a:defRPr sz="2400" kern="1200">
          <a:solidFill>
            <a:schemeClr val="tx1"/>
          </a:solidFill>
          <a:latin typeface="+mn-lt"/>
          <a:ea typeface="+mn-ea"/>
          <a:cs typeface="+mn-cs"/>
        </a:defRPr>
      </a:lvl5pPr>
      <a:lvl6pPr marL="3047974" algn="l" defTabSz="609594" rtl="0" eaLnBrk="1" latinLnBrk="0" hangingPunct="1">
        <a:defRPr sz="2400" kern="1200">
          <a:solidFill>
            <a:schemeClr val="tx1"/>
          </a:solidFill>
          <a:latin typeface="+mn-lt"/>
          <a:ea typeface="+mn-ea"/>
          <a:cs typeface="+mn-cs"/>
        </a:defRPr>
      </a:lvl6pPr>
      <a:lvl7pPr marL="3657570" algn="l" defTabSz="609594" rtl="0" eaLnBrk="1" latinLnBrk="0" hangingPunct="1">
        <a:defRPr sz="2400" kern="1200">
          <a:solidFill>
            <a:schemeClr val="tx1"/>
          </a:solidFill>
          <a:latin typeface="+mn-lt"/>
          <a:ea typeface="+mn-ea"/>
          <a:cs typeface="+mn-cs"/>
        </a:defRPr>
      </a:lvl7pPr>
      <a:lvl8pPr marL="4267164" algn="l" defTabSz="609594" rtl="0" eaLnBrk="1" latinLnBrk="0" hangingPunct="1">
        <a:defRPr sz="2400" kern="1200">
          <a:solidFill>
            <a:schemeClr val="tx1"/>
          </a:solidFill>
          <a:latin typeface="+mn-lt"/>
          <a:ea typeface="+mn-ea"/>
          <a:cs typeface="+mn-cs"/>
        </a:defRPr>
      </a:lvl8pPr>
      <a:lvl9pPr marL="4876759" algn="l" defTabSz="609594"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pattFill prst="ltHorz">
          <a:fgClr>
            <a:schemeClr val="accent1"/>
          </a:fgClr>
          <a:bgClr>
            <a:srgbClr val="FFFF00"/>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6184"/>
            <a:ext cx="123444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33601"/>
            <a:ext cx="123444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4"/>
            <a:ext cx="32004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6CDFC325-D8BE-4B04-B4E1-B47733916A24}" type="datetimeFigureOut">
              <a:rPr lang="en-US" smtClean="0"/>
              <a:t>3/2/2025</a:t>
            </a:fld>
            <a:endParaRPr lang="en-US"/>
          </a:p>
        </p:txBody>
      </p:sp>
      <p:sp>
        <p:nvSpPr>
          <p:cNvPr id="5" name="Footer Placeholder 4"/>
          <p:cNvSpPr>
            <a:spLocks noGrp="1"/>
          </p:cNvSpPr>
          <p:nvPr>
            <p:ph type="ftr" sz="quarter" idx="3"/>
          </p:nvPr>
        </p:nvSpPr>
        <p:spPr>
          <a:xfrm>
            <a:off x="4686300" y="8475134"/>
            <a:ext cx="43434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8475134"/>
            <a:ext cx="32004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0D3E63D9-E4A4-477F-B6B5-215319C6DFAC}" type="slidenum">
              <a:rPr lang="en-US" smtClean="0"/>
              <a:t>‹#›</a:t>
            </a:fld>
            <a:endParaRPr lang="en-US"/>
          </a:p>
        </p:txBody>
      </p:sp>
    </p:spTree>
    <p:extLst>
      <p:ext uri="{BB962C8B-B14F-4D97-AF65-F5344CB8AC3E}">
        <p14:creationId xmlns:p14="http://schemas.microsoft.com/office/powerpoint/2010/main" val="557679084"/>
      </p:ext>
    </p:extLst>
  </p:cSld>
  <p:clrMap bg1="lt1" tx1="dk1" bg2="lt2" tx2="dk2" accent1="accent1" accent2="accent2" accent3="accent3" accent4="accent4" accent5="accent5" accent6="accent6" hlink="hlink" folHlink="folHlink"/>
  <p:sldLayoutIdLst>
    <p:sldLayoutId id="2147484721" r:id="rId1"/>
    <p:sldLayoutId id="2147484722" r:id="rId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5800" y="366184"/>
            <a:ext cx="123444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85800" y="2133601"/>
            <a:ext cx="12344400" cy="6034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4"/>
            <a:ext cx="3200400" cy="486833"/>
          </a:xfrm>
          <a:prstGeom prst="rect">
            <a:avLst/>
          </a:prstGeom>
        </p:spPr>
        <p:txBody>
          <a:bodyPr vert="horz" lIns="91440" tIns="45720" rIns="91440" bIns="45720" rtlCol="0" anchor="ctr"/>
          <a:lstStyle>
            <a:lvl1pPr algn="l">
              <a:defRPr sz="1600">
                <a:solidFill>
                  <a:prstClr val="black">
                    <a:tint val="75000"/>
                  </a:prstClr>
                </a:solidFill>
                <a:latin typeface="Arial" charset="0"/>
                <a:ea typeface="+mn-ea"/>
                <a:cs typeface="Arial" charset="0"/>
              </a:defRPr>
            </a:lvl1pPr>
          </a:lstStyle>
          <a:p>
            <a:pPr fontAlgn="base">
              <a:spcBef>
                <a:spcPct val="0"/>
              </a:spcBef>
              <a:spcAft>
                <a:spcPct val="0"/>
              </a:spcAft>
              <a:defRPr/>
            </a:pPr>
            <a:fld id="{00ADCEDE-0931-4289-820F-CE3BF0E63DB6}" type="datetimeFigureOut">
              <a:rPr lang="en-US"/>
              <a:pPr fontAlgn="base">
                <a:spcBef>
                  <a:spcPct val="0"/>
                </a:spcBef>
                <a:spcAft>
                  <a:spcPct val="0"/>
                </a:spcAft>
                <a:defRPr/>
              </a:pPr>
              <a:t>3/2/2025</a:t>
            </a:fld>
            <a:endParaRPr lang="en-US" dirty="0"/>
          </a:p>
        </p:txBody>
      </p:sp>
      <p:sp>
        <p:nvSpPr>
          <p:cNvPr id="5" name="Footer Placeholder 4"/>
          <p:cNvSpPr>
            <a:spLocks noGrp="1"/>
          </p:cNvSpPr>
          <p:nvPr>
            <p:ph type="ftr" sz="quarter" idx="3"/>
          </p:nvPr>
        </p:nvSpPr>
        <p:spPr>
          <a:xfrm>
            <a:off x="4686300" y="8475134"/>
            <a:ext cx="4343400" cy="486833"/>
          </a:xfrm>
          <a:prstGeom prst="rect">
            <a:avLst/>
          </a:prstGeom>
        </p:spPr>
        <p:txBody>
          <a:bodyPr vert="horz" lIns="91440" tIns="45720" rIns="91440" bIns="45720" rtlCol="0" anchor="ctr"/>
          <a:lstStyle>
            <a:lvl1pPr algn="ctr">
              <a:defRPr sz="1600">
                <a:solidFill>
                  <a:prstClr val="black">
                    <a:tint val="75000"/>
                  </a:prstClr>
                </a:solidFill>
                <a:latin typeface="Arial" charset="0"/>
                <a:ea typeface="+mn-ea"/>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9829800" y="8475134"/>
            <a:ext cx="3200400" cy="486833"/>
          </a:xfrm>
          <a:prstGeom prst="rect">
            <a:avLst/>
          </a:prstGeom>
        </p:spPr>
        <p:txBody>
          <a:bodyPr vert="horz" lIns="91440" tIns="45720" rIns="91440" bIns="45720" rtlCol="0" anchor="ctr"/>
          <a:lstStyle>
            <a:lvl1pPr algn="r">
              <a:defRPr sz="1600">
                <a:solidFill>
                  <a:prstClr val="black">
                    <a:tint val="75000"/>
                  </a:prstClr>
                </a:solidFill>
                <a:latin typeface="Arial" charset="0"/>
                <a:ea typeface="+mn-ea"/>
                <a:cs typeface="Arial" charset="0"/>
              </a:defRPr>
            </a:lvl1pPr>
          </a:lstStyle>
          <a:p>
            <a:pPr fontAlgn="base">
              <a:spcBef>
                <a:spcPct val="0"/>
              </a:spcBef>
              <a:spcAft>
                <a:spcPct val="0"/>
              </a:spcAft>
              <a:defRPr/>
            </a:pPr>
            <a:fld id="{53EE75F4-80DC-4D17-8826-8608177325A3}"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1757757049"/>
      </p:ext>
    </p:extLst>
  </p:cSld>
  <p:clrMap bg1="lt1" tx1="dk1" bg2="lt2" tx2="dk2" accent1="accent1" accent2="accent2" accent3="accent3" accent4="accent4" accent5="accent5" accent6="accent6" hlink="hlink" folHlink="folHlink"/>
  <p:sldLayoutIdLst>
    <p:sldLayoutId id="2147484724" r:id="rId1"/>
  </p:sldLayoutIdLst>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Calibri" pitchFamily="34" charset="0"/>
        </a:defRPr>
      </a:lvl2pPr>
      <a:lvl3pPr algn="ctr" rtl="0" eaLnBrk="0" fontAlgn="base" hangingPunct="0">
        <a:spcBef>
          <a:spcPct val="0"/>
        </a:spcBef>
        <a:spcAft>
          <a:spcPct val="0"/>
        </a:spcAft>
        <a:defRPr sz="5867">
          <a:solidFill>
            <a:schemeClr val="tx1"/>
          </a:solidFill>
          <a:latin typeface="Calibri" pitchFamily="34" charset="0"/>
        </a:defRPr>
      </a:lvl3pPr>
      <a:lvl4pPr algn="ctr" rtl="0" eaLnBrk="0" fontAlgn="base" hangingPunct="0">
        <a:spcBef>
          <a:spcPct val="0"/>
        </a:spcBef>
        <a:spcAft>
          <a:spcPct val="0"/>
        </a:spcAft>
        <a:defRPr sz="5867">
          <a:solidFill>
            <a:schemeClr val="tx1"/>
          </a:solidFill>
          <a:latin typeface="Calibri" pitchFamily="34" charset="0"/>
        </a:defRPr>
      </a:lvl4pPr>
      <a:lvl5pPr algn="ctr" rtl="0" eaLnBrk="0" fontAlgn="base" hangingPunct="0">
        <a:spcBef>
          <a:spcPct val="0"/>
        </a:spcBef>
        <a:spcAft>
          <a:spcPct val="0"/>
        </a:spcAft>
        <a:defRPr sz="5867">
          <a:solidFill>
            <a:schemeClr val="tx1"/>
          </a:solidFill>
          <a:latin typeface="Calibri" pitchFamily="34" charset="0"/>
        </a:defRPr>
      </a:lvl5pPr>
      <a:lvl6pPr marL="609585" algn="ctr" rtl="0" fontAlgn="base">
        <a:spcBef>
          <a:spcPct val="0"/>
        </a:spcBef>
        <a:spcAft>
          <a:spcPct val="0"/>
        </a:spcAft>
        <a:defRPr sz="5867">
          <a:solidFill>
            <a:schemeClr val="tx1"/>
          </a:solidFill>
          <a:latin typeface="Calibri" pitchFamily="34" charset="0"/>
        </a:defRPr>
      </a:lvl6pPr>
      <a:lvl7pPr marL="1219170" algn="ctr" rtl="0" fontAlgn="base">
        <a:spcBef>
          <a:spcPct val="0"/>
        </a:spcBef>
        <a:spcAft>
          <a:spcPct val="0"/>
        </a:spcAft>
        <a:defRPr sz="5867">
          <a:solidFill>
            <a:schemeClr val="tx1"/>
          </a:solidFill>
          <a:latin typeface="Calibri" pitchFamily="34" charset="0"/>
        </a:defRPr>
      </a:lvl7pPr>
      <a:lvl8pPr marL="1828754" algn="ctr" rtl="0" fontAlgn="base">
        <a:spcBef>
          <a:spcPct val="0"/>
        </a:spcBef>
        <a:spcAft>
          <a:spcPct val="0"/>
        </a:spcAft>
        <a:defRPr sz="5867">
          <a:solidFill>
            <a:schemeClr val="tx1"/>
          </a:solidFill>
          <a:latin typeface="Calibri" pitchFamily="34" charset="0"/>
        </a:defRPr>
      </a:lvl8pPr>
      <a:lvl9pPr marL="2438339" algn="ctr" rtl="0" fontAlgn="base">
        <a:spcBef>
          <a:spcPct val="0"/>
        </a:spcBef>
        <a:spcAft>
          <a:spcPct val="0"/>
        </a:spcAft>
        <a:defRPr sz="5867">
          <a:solidFill>
            <a:schemeClr val="tx1"/>
          </a:solidFill>
          <a:latin typeface="Calibri" pitchFamily="34" charset="0"/>
        </a:defRPr>
      </a:lvl9pPr>
    </p:titleStyle>
    <p:bodyStyle>
      <a:lvl1pPr marL="457189" indent="-457189" algn="l" rtl="0" eaLnBrk="0" fontAlgn="base" hangingPunct="0">
        <a:spcBef>
          <a:spcPct val="20000"/>
        </a:spcBef>
        <a:spcAft>
          <a:spcPct val="0"/>
        </a:spcAft>
        <a:buFont typeface="Arial" pitchFamily="34" charset="0"/>
        <a:buChar char="•"/>
        <a:defRPr sz="4267" kern="1200">
          <a:solidFill>
            <a:schemeClr val="tx1"/>
          </a:solidFill>
          <a:latin typeface="+mn-lt"/>
          <a:ea typeface="+mn-ea"/>
          <a:cs typeface="+mn-cs"/>
        </a:defRPr>
      </a:lvl1pPr>
      <a:lvl2pPr marL="990575" indent="-380990" algn="l" rtl="0" eaLnBrk="0" fontAlgn="base" hangingPunct="0">
        <a:spcBef>
          <a:spcPct val="20000"/>
        </a:spcBef>
        <a:spcAft>
          <a:spcPct val="0"/>
        </a:spcAft>
        <a:buFont typeface="Arial" pitchFamily="34" charset="0"/>
        <a:buChar char="–"/>
        <a:defRPr sz="3733" kern="1200">
          <a:solidFill>
            <a:schemeClr val="tx1"/>
          </a:solidFill>
          <a:latin typeface="+mn-lt"/>
          <a:ea typeface="+mn-ea"/>
          <a:cs typeface="+mn-cs"/>
        </a:defRPr>
      </a:lvl2pPr>
      <a:lvl3pPr marL="1523962" indent="-304792"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3pPr>
      <a:lvl4pPr marL="2133547" indent="-304792" algn="l" rtl="0" eaLnBrk="0" fontAlgn="base" hangingPunct="0">
        <a:spcBef>
          <a:spcPct val="20000"/>
        </a:spcBef>
        <a:spcAft>
          <a:spcPct val="0"/>
        </a:spcAft>
        <a:buFont typeface="Arial" pitchFamily="34" charset="0"/>
        <a:buChar char="–"/>
        <a:defRPr sz="2667" kern="1200">
          <a:solidFill>
            <a:schemeClr val="tx1"/>
          </a:solidFill>
          <a:latin typeface="+mn-lt"/>
          <a:ea typeface="+mn-ea"/>
          <a:cs typeface="+mn-cs"/>
        </a:defRPr>
      </a:lvl4pPr>
      <a:lvl5pPr marL="2743131" indent="-304792" algn="l" rtl="0" eaLnBrk="0" fontAlgn="base" hangingPunct="0">
        <a:spcBef>
          <a:spcPct val="20000"/>
        </a:spcBef>
        <a:spcAft>
          <a:spcPct val="0"/>
        </a:spcAft>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de/chor-evangelium-menschen-gruppe-309051/" TargetMode="Externa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371600" y="651867"/>
            <a:ext cx="10972800" cy="7777758"/>
          </a:xfrm>
          <a:prstGeom prst="rect">
            <a:avLst/>
          </a:prstGeom>
          <a:noFill/>
          <a:ln w="9525">
            <a:noFill/>
            <a:miter lim="800000"/>
            <a:headEnd/>
            <a:tailEnd/>
          </a:ln>
        </p:spPr>
      </p:pic>
    </p:spTree>
    <p:extLst>
      <p:ext uri="{BB962C8B-B14F-4D97-AF65-F5344CB8AC3E}">
        <p14:creationId xmlns:p14="http://schemas.microsoft.com/office/powerpoint/2010/main" val="9620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371416"/>
          </a:xfrm>
        </p:spPr>
        <p:txBody>
          <a:bodyPr>
            <a:normAutofit fontScale="90000"/>
          </a:bodyPr>
          <a:lstStyle/>
          <a:p>
            <a:pPr lvl="0" eaLnBrk="0" fontAlgn="base" hangingPunct="0">
              <a:spcAft>
                <a:spcPct val="0"/>
              </a:spcAft>
            </a:pPr>
            <a:r>
              <a:rPr lang="en-US" sz="6400" b="1" dirty="0">
                <a:solidFill>
                  <a:srgbClr val="000000"/>
                </a:solidFill>
                <a:latin typeface="Arial Rounded MT Bold"/>
                <a:ea typeface="+mn-ea"/>
                <a:cs typeface="Arial" pitchFamily="34" charset="0"/>
              </a:rPr>
              <a:t>And when I think that God,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His Son not sparing,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Sent Him to die,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I scarce can take it in,</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That on the cross,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my burden gladly bearing,</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He bled and died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to take away my sin.</a:t>
            </a:r>
            <a:br>
              <a:rPr lang="en-US" sz="6400" b="1" dirty="0">
                <a:solidFill>
                  <a:srgbClr val="000000"/>
                </a:solidFill>
                <a:latin typeface="Arial Rounded MT Bold"/>
                <a:ea typeface="+mn-ea"/>
                <a:cs typeface="Arial" pitchFamily="34" charset="0"/>
              </a:rPr>
            </a:br>
            <a:endParaRPr lang="en-US" dirty="0"/>
          </a:p>
        </p:txBody>
      </p:sp>
    </p:spTree>
    <p:extLst>
      <p:ext uri="{BB962C8B-B14F-4D97-AF65-F5344CB8AC3E}">
        <p14:creationId xmlns:p14="http://schemas.microsoft.com/office/powerpoint/2010/main" val="2722431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269816"/>
          </a:xfrm>
        </p:spPr>
        <p:txBody>
          <a:bodyPr/>
          <a:lstStyle/>
          <a:p>
            <a:pPr eaLnBrk="0" hangingPunct="0"/>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how great Thou art!</a:t>
            </a:r>
          </a:p>
        </p:txBody>
      </p:sp>
    </p:spTree>
    <p:extLst>
      <p:ext uri="{BB962C8B-B14F-4D97-AF65-F5344CB8AC3E}">
        <p14:creationId xmlns:p14="http://schemas.microsoft.com/office/powerpoint/2010/main" val="1492488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371416"/>
          </a:xfrm>
        </p:spPr>
        <p:txBody>
          <a:bodyPr>
            <a:normAutofit fontScale="90000"/>
          </a:bodyPr>
          <a:lstStyle/>
          <a:p>
            <a:pPr lvl="0" eaLnBrk="0" fontAlgn="base" hangingPunct="0">
              <a:spcAft>
                <a:spcPct val="0"/>
              </a:spcAft>
            </a:pPr>
            <a:r>
              <a:rPr lang="en-US" sz="6400" b="1" dirty="0">
                <a:solidFill>
                  <a:srgbClr val="000000"/>
                </a:solidFill>
                <a:latin typeface="Arial Rounded MT Bold"/>
                <a:ea typeface="+mn-ea"/>
                <a:cs typeface="Arial" pitchFamily="34" charset="0"/>
              </a:rPr>
              <a:t>When Christ shall come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with shout of acclamation</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And take me home,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what joy shall fill my heart!</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Then I shall bow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in humble adoration,</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And there proclaim,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my God, how great Thou art.</a:t>
            </a:r>
            <a:endParaRPr lang="en-US" dirty="0"/>
          </a:p>
        </p:txBody>
      </p:sp>
    </p:spTree>
    <p:extLst>
      <p:ext uri="{BB962C8B-B14F-4D97-AF65-F5344CB8AC3E}">
        <p14:creationId xmlns:p14="http://schemas.microsoft.com/office/powerpoint/2010/main" val="2820193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269816"/>
          </a:xfrm>
        </p:spPr>
        <p:txBody>
          <a:bodyPr/>
          <a:lstStyle/>
          <a:p>
            <a:pPr eaLnBrk="0" hangingPunct="0"/>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how great Thou art!</a:t>
            </a:r>
          </a:p>
        </p:txBody>
      </p:sp>
    </p:spTree>
    <p:extLst>
      <p:ext uri="{BB962C8B-B14F-4D97-AF65-F5344CB8AC3E}">
        <p14:creationId xmlns:p14="http://schemas.microsoft.com/office/powerpoint/2010/main" val="2587835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8988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A28A-01E2-7175-FC72-FB198ACF8923}"/>
              </a:ext>
            </a:extLst>
          </p:cNvPr>
          <p:cNvSpPr>
            <a:spLocks noGrp="1"/>
          </p:cNvSpPr>
          <p:nvPr>
            <p:ph type="title"/>
          </p:nvPr>
        </p:nvSpPr>
        <p:spPr>
          <a:xfrm>
            <a:off x="2228850" y="1910448"/>
            <a:ext cx="9258300" cy="5072628"/>
          </a:xfrm>
        </p:spPr>
        <p:txBody>
          <a:bodyPr/>
          <a:lstStyle/>
          <a:p>
            <a:r>
              <a:rPr lang="en-US" sz="11343" dirty="0">
                <a:latin typeface="Baguet Script" panose="00000500000000000000" pitchFamily="2" charset="0"/>
              </a:rPr>
              <a:t>WELCOME</a:t>
            </a:r>
          </a:p>
        </p:txBody>
      </p:sp>
    </p:spTree>
    <p:extLst>
      <p:ext uri="{BB962C8B-B14F-4D97-AF65-F5344CB8AC3E}">
        <p14:creationId xmlns:p14="http://schemas.microsoft.com/office/powerpoint/2010/main" val="156620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9D5E5-4CF5-02DC-E633-37C40CD82ADD}"/>
              </a:ext>
            </a:extLst>
          </p:cNvPr>
          <p:cNvSpPr>
            <a:spLocks noGrp="1"/>
          </p:cNvSpPr>
          <p:nvPr>
            <p:ph type="title"/>
          </p:nvPr>
        </p:nvSpPr>
        <p:spPr>
          <a:xfrm>
            <a:off x="685800" y="366184"/>
            <a:ext cx="12344400" cy="8473016"/>
          </a:xfrm>
        </p:spPr>
        <p:txBody>
          <a:bodyPr/>
          <a:lstStyle/>
          <a:p>
            <a:r>
              <a:rPr lang="en-US" sz="8800" dirty="0">
                <a:latin typeface="Amasis MT Pro Black" panose="02040A04050005020304" pitchFamily="18" charset="0"/>
              </a:rPr>
              <a:t>Call To Worship</a:t>
            </a:r>
            <a:br>
              <a:rPr lang="en-US" dirty="0">
                <a:latin typeface="Amasis MT Pro Black" panose="02040A04050005020304" pitchFamily="18" charset="0"/>
              </a:rPr>
            </a:br>
            <a:br>
              <a:rPr lang="en-US" dirty="0">
                <a:latin typeface="Amasis MT Pro Black" panose="02040A04050005020304" pitchFamily="18" charset="0"/>
              </a:rPr>
            </a:br>
            <a:r>
              <a:rPr lang="en-US" sz="6600" dirty="0">
                <a:latin typeface="Amasis MT Pro Black" panose="02040A04050005020304" pitchFamily="18" charset="0"/>
              </a:rPr>
              <a:t>(Galatians 1:3-5, NRSV)</a:t>
            </a:r>
            <a:br>
              <a:rPr lang="en-US" sz="6600" dirty="0">
                <a:latin typeface="Amasis MT Pro Black" panose="02040A04050005020304" pitchFamily="18" charset="0"/>
              </a:rPr>
            </a:br>
            <a:r>
              <a:rPr lang="en-US" sz="6600" dirty="0">
                <a:latin typeface="Amasis MT Pro Black" panose="02040A04050005020304" pitchFamily="18" charset="0"/>
              </a:rPr>
              <a:t> </a:t>
            </a:r>
            <a:br>
              <a:rPr lang="en-US" sz="6600" dirty="0">
                <a:latin typeface="Amasis MT Pro Black" panose="02040A04050005020304" pitchFamily="18" charset="0"/>
              </a:rPr>
            </a:br>
            <a:r>
              <a:rPr lang="en-US" sz="6600" dirty="0">
                <a:latin typeface="Amasis MT Pro Black" panose="02040A04050005020304" pitchFamily="18" charset="0"/>
              </a:rPr>
              <a:t>  Elder Roy Palk, Liturgist</a:t>
            </a:r>
            <a:endParaRPr lang="en-US" dirty="0">
              <a:latin typeface="Amasis MT Pro Black" panose="02040A04050005020304" pitchFamily="18" charset="0"/>
            </a:endParaRPr>
          </a:p>
        </p:txBody>
      </p:sp>
    </p:spTree>
    <p:extLst>
      <p:ext uri="{BB962C8B-B14F-4D97-AF65-F5344CB8AC3E}">
        <p14:creationId xmlns:p14="http://schemas.microsoft.com/office/powerpoint/2010/main" val="384293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1682495"/>
            <a:ext cx="12925044" cy="5787009"/>
          </a:xfrm>
        </p:spPr>
        <p:txBody>
          <a:bodyPr/>
          <a:lstStyle/>
          <a:p>
            <a:r>
              <a:rPr lang="en-US" sz="8800" b="1" u="sng" dirty="0"/>
              <a:t>Leader:</a:t>
            </a:r>
            <a:br>
              <a:rPr lang="en-US" sz="8800" b="1" u="sng" dirty="0"/>
            </a:br>
            <a:r>
              <a:rPr lang="en-US" sz="6000" b="1" dirty="0"/>
              <a:t>Grace to you and peace from God our Father and the Lord Jesus Christ, who gave himself for our sins to set us free from the present evil age, according to the will of our God and Father, to whom be the glory forever and ever.</a:t>
            </a:r>
            <a:br>
              <a:rPr lang="en-US" sz="6000" b="1" dirty="0"/>
            </a:br>
            <a:r>
              <a:rPr lang="en-US" sz="6000" b="1" dirty="0"/>
              <a:t> Amen.</a:t>
            </a:r>
            <a:endParaRPr lang="en-US" sz="6600" b="1" dirty="0"/>
          </a:p>
        </p:txBody>
      </p:sp>
    </p:spTree>
    <p:extLst>
      <p:ext uri="{BB962C8B-B14F-4D97-AF65-F5344CB8AC3E}">
        <p14:creationId xmlns:p14="http://schemas.microsoft.com/office/powerpoint/2010/main" val="1640441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extLst>
              <a:ext uri="{837473B0-CC2E-450A-ABE3-18F120FF3D39}">
                <a1611:picAttrSrcUrl xmlns:a1611="http://schemas.microsoft.com/office/drawing/2016/11/main" r:id="rId3"/>
              </a:ext>
            </a:extLst>
          </a:blip>
          <a:srcRect/>
          <a:stretch>
            <a:fillRect t="-27000" b="-2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914AE-46F3-0C7A-C295-1808E0190EFA}"/>
              </a:ext>
            </a:extLst>
          </p:cNvPr>
          <p:cNvSpPr>
            <a:spLocks noGrp="1"/>
          </p:cNvSpPr>
          <p:nvPr>
            <p:ph type="title"/>
          </p:nvPr>
        </p:nvSpPr>
        <p:spPr>
          <a:xfrm>
            <a:off x="685800" y="366183"/>
            <a:ext cx="12344400" cy="8221225"/>
          </a:xfrm>
        </p:spPr>
        <p:txBody>
          <a:bodyPr/>
          <a:lstStyle/>
          <a:p>
            <a:r>
              <a:rPr lang="en-US" sz="13800" b="1" dirty="0">
                <a:latin typeface="Algerian" panose="04020705040A02060702" pitchFamily="82" charset="0"/>
              </a:rPr>
              <a:t>CHOIR</a:t>
            </a:r>
            <a:br>
              <a:rPr lang="en-US" sz="13800" b="1" dirty="0">
                <a:latin typeface="Algerian" panose="04020705040A02060702" pitchFamily="82" charset="0"/>
              </a:rPr>
            </a:br>
            <a:br>
              <a:rPr lang="en-US" sz="8800" b="1" dirty="0">
                <a:latin typeface="Amasis MT Pro Black" panose="02040A04050005020304" pitchFamily="18" charset="0"/>
              </a:rPr>
            </a:br>
            <a:r>
              <a:rPr lang="en-US" sz="8800" b="1" dirty="0">
                <a:latin typeface="Amasis MT Pro Black" panose="02040A04050005020304" pitchFamily="18" charset="0"/>
              </a:rPr>
              <a:t>“We Remember You”</a:t>
            </a:r>
            <a:endParaRPr lang="en-US" sz="13800" b="1" dirty="0">
              <a:latin typeface="Amasis MT Pro Black" panose="02040A04050005020304" pitchFamily="18" charset="0"/>
            </a:endParaRPr>
          </a:p>
        </p:txBody>
      </p:sp>
    </p:spTree>
    <p:extLst>
      <p:ext uri="{BB962C8B-B14F-4D97-AF65-F5344CB8AC3E}">
        <p14:creationId xmlns:p14="http://schemas.microsoft.com/office/powerpoint/2010/main" val="3150939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8D5B9-78E7-E45B-23BF-BBF4E54914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E4F3A6-F2FD-9718-3A4F-5BF86EA03BEE}"/>
              </a:ext>
            </a:extLst>
          </p:cNvPr>
          <p:cNvSpPr>
            <a:spLocks noGrp="1"/>
          </p:cNvSpPr>
          <p:nvPr>
            <p:ph type="title"/>
          </p:nvPr>
        </p:nvSpPr>
        <p:spPr>
          <a:xfrm>
            <a:off x="288036" y="714377"/>
            <a:ext cx="13002768" cy="7406638"/>
          </a:xfrm>
        </p:spPr>
        <p:txBody>
          <a:bodyPr/>
          <a:lstStyle/>
          <a:p>
            <a:r>
              <a:rPr lang="en-US" sz="8800" b="1" u="sng" dirty="0">
                <a:latin typeface="Algerian" panose="04020705040A02060702" pitchFamily="82" charset="0"/>
              </a:rPr>
              <a:t>OPENING PRAYER</a:t>
            </a:r>
            <a:br>
              <a:rPr lang="en-US" sz="6750" b="1" u="sng" dirty="0">
                <a:solidFill>
                  <a:srgbClr val="FF0000"/>
                </a:solidFill>
                <a:latin typeface="Algerian" panose="04020705040A02060702" pitchFamily="82" charset="0"/>
              </a:rPr>
            </a:br>
            <a:r>
              <a:rPr lang="en-US" sz="6750" b="1" u="sng" dirty="0">
                <a:solidFill>
                  <a:srgbClr val="FF0000"/>
                </a:solidFill>
                <a:latin typeface="Algerian" panose="04020705040A02060702" pitchFamily="82" charset="0"/>
              </a:rPr>
              <a:t> </a:t>
            </a:r>
            <a:br>
              <a:rPr lang="en-US" sz="6750" b="1" u="sng" dirty="0">
                <a:solidFill>
                  <a:srgbClr val="FF0000"/>
                </a:solidFill>
                <a:latin typeface="Algerian" panose="04020705040A02060702" pitchFamily="82" charset="0"/>
              </a:rPr>
            </a:br>
            <a:br>
              <a:rPr lang="en-US" sz="6750" b="1" u="sng" dirty="0">
                <a:solidFill>
                  <a:srgbClr val="FF0000"/>
                </a:solidFill>
                <a:latin typeface="Algerian" panose="04020705040A02060702" pitchFamily="82" charset="0"/>
              </a:rPr>
            </a:br>
            <a:r>
              <a:rPr lang="en-US" sz="6750" b="1" dirty="0">
                <a:latin typeface="Amasis MT Pro Black" panose="02040A04050005020304" pitchFamily="18" charset="0"/>
              </a:rPr>
              <a:t>Callie Brunelli, Liturgist</a:t>
            </a:r>
            <a:br>
              <a:rPr lang="en-US" sz="6750" b="1" dirty="0">
                <a:latin typeface="Amasis MT Pro Black" panose="02040A04050005020304" pitchFamily="18" charset="0"/>
              </a:rPr>
            </a:br>
            <a:endParaRPr lang="en-US" b="1" dirty="0">
              <a:latin typeface="Amasis MT Pro Black" panose="02040A04050005020304" pitchFamily="18" charset="0"/>
            </a:endParaRPr>
          </a:p>
        </p:txBody>
      </p:sp>
    </p:spTree>
    <p:extLst>
      <p:ext uri="{BB962C8B-B14F-4D97-AF65-F5344CB8AC3E}">
        <p14:creationId xmlns:p14="http://schemas.microsoft.com/office/powerpoint/2010/main" val="3860789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11480" y="1023343"/>
            <a:ext cx="12801600" cy="6549032"/>
          </a:xfrm>
        </p:spPr>
        <p:txBody>
          <a:bodyPr/>
          <a:lstStyle/>
          <a:p>
            <a:r>
              <a:rPr lang="en-US" sz="4800" b="1" dirty="0"/>
              <a:t>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a:t>
            </a:r>
          </a:p>
        </p:txBody>
      </p:sp>
    </p:spTree>
    <p:extLst>
      <p:ext uri="{BB962C8B-B14F-4D97-AF65-F5344CB8AC3E}">
        <p14:creationId xmlns:p14="http://schemas.microsoft.com/office/powerpoint/2010/main" val="286593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188FE-AAC7-1879-EC70-32A1A27939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A3D2F4-8282-C682-E026-DBFE96EB27A0}"/>
              </a:ext>
            </a:extLst>
          </p:cNvPr>
          <p:cNvSpPr>
            <a:spLocks noGrp="1"/>
          </p:cNvSpPr>
          <p:nvPr>
            <p:ph type="title"/>
          </p:nvPr>
        </p:nvSpPr>
        <p:spPr>
          <a:xfrm>
            <a:off x="288036" y="714375"/>
            <a:ext cx="13002768" cy="6755130"/>
          </a:xfrm>
        </p:spPr>
        <p:txBody>
          <a:bodyPr/>
          <a:lstStyle/>
          <a:p>
            <a:r>
              <a:rPr lang="en-US" sz="8800" b="1" u="sng" dirty="0"/>
              <a:t>Leader:</a:t>
            </a:r>
            <a:br>
              <a:rPr lang="en-US" sz="8800" b="1" u="sng" dirty="0"/>
            </a:br>
            <a:r>
              <a:rPr lang="en-US" sz="7200" b="1" dirty="0"/>
              <a:t>O Lord, our God, you are always more ready to give your good gifts to us than we are to seek them, and you are willing to give more than we desire or deserve. </a:t>
            </a:r>
            <a:endParaRPr lang="en-US" sz="6600" b="1" dirty="0"/>
          </a:p>
        </p:txBody>
      </p:sp>
    </p:spTree>
    <p:extLst>
      <p:ext uri="{BB962C8B-B14F-4D97-AF65-F5344CB8AC3E}">
        <p14:creationId xmlns:p14="http://schemas.microsoft.com/office/powerpoint/2010/main" val="287669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40EF5-50CF-18AA-2EA0-3D9D44794C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008101-B92A-27A0-884C-E210ACEB0450}"/>
              </a:ext>
            </a:extLst>
          </p:cNvPr>
          <p:cNvSpPr>
            <a:spLocks noGrp="1"/>
          </p:cNvSpPr>
          <p:nvPr>
            <p:ph type="title"/>
          </p:nvPr>
        </p:nvSpPr>
        <p:spPr>
          <a:xfrm>
            <a:off x="288036" y="714377"/>
            <a:ext cx="13002768" cy="7715248"/>
          </a:xfrm>
        </p:spPr>
        <p:txBody>
          <a:bodyPr/>
          <a:lstStyle/>
          <a:p>
            <a:r>
              <a:rPr lang="en-US" sz="8000" b="1" u="sng" dirty="0">
                <a:solidFill>
                  <a:srgbClr val="FF0000"/>
                </a:solidFill>
              </a:rPr>
              <a:t>People</a:t>
            </a:r>
            <a:br>
              <a:rPr lang="en-US" sz="7200" b="1" dirty="0">
                <a:solidFill>
                  <a:srgbClr val="FF0000"/>
                </a:solidFill>
              </a:rPr>
            </a:br>
            <a:r>
              <a:rPr lang="en-US" sz="7200" b="1" dirty="0">
                <a:solidFill>
                  <a:srgbClr val="FF0000"/>
                </a:solidFill>
              </a:rPr>
              <a:t> </a:t>
            </a:r>
            <a:r>
              <a:rPr lang="en-US" sz="8000" b="1" dirty="0">
                <a:solidFill>
                  <a:srgbClr val="FF0000"/>
                </a:solidFill>
              </a:rPr>
              <a:t>Help us so to seek that we may truly find,</a:t>
            </a:r>
            <a:br>
              <a:rPr lang="en-US" sz="8000" b="1" dirty="0">
                <a:solidFill>
                  <a:srgbClr val="FF0000"/>
                </a:solidFill>
              </a:rPr>
            </a:br>
            <a:r>
              <a:rPr lang="en-US" sz="8000" b="1" dirty="0">
                <a:solidFill>
                  <a:srgbClr val="FF0000"/>
                </a:solidFill>
              </a:rPr>
              <a:t> and help us to ask that we may joyfully receive,</a:t>
            </a:r>
            <a:endParaRPr lang="en-US" sz="7200" b="1" dirty="0">
              <a:solidFill>
                <a:srgbClr val="FF0000"/>
              </a:solidFill>
            </a:endParaRPr>
          </a:p>
        </p:txBody>
      </p:sp>
    </p:spTree>
    <p:extLst>
      <p:ext uri="{BB962C8B-B14F-4D97-AF65-F5344CB8AC3E}">
        <p14:creationId xmlns:p14="http://schemas.microsoft.com/office/powerpoint/2010/main" val="2989604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B382B-3DF9-FC94-7B27-401843284F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4223D3-026F-6BB5-DE18-732B7472BFDF}"/>
              </a:ext>
            </a:extLst>
          </p:cNvPr>
          <p:cNvSpPr>
            <a:spLocks noGrp="1"/>
          </p:cNvSpPr>
          <p:nvPr>
            <p:ph type="title"/>
          </p:nvPr>
        </p:nvSpPr>
        <p:spPr>
          <a:xfrm>
            <a:off x="288036" y="714375"/>
            <a:ext cx="13002768" cy="6755130"/>
          </a:xfrm>
        </p:spPr>
        <p:txBody>
          <a:bodyPr/>
          <a:lstStyle/>
          <a:p>
            <a:r>
              <a:rPr lang="en-US" sz="8800" b="1" u="sng" dirty="0"/>
              <a:t>Leader:</a:t>
            </a:r>
            <a:br>
              <a:rPr lang="en-US" sz="8800" b="1" u="sng" dirty="0"/>
            </a:br>
            <a:r>
              <a:rPr lang="en-US" sz="7200" b="1" dirty="0"/>
              <a:t>Help us to knock so that the door of your mercy may be opened to us through Jesus Christ,</a:t>
            </a:r>
            <a:br>
              <a:rPr lang="en-US" sz="7200" b="1" dirty="0"/>
            </a:br>
            <a:r>
              <a:rPr lang="en-US" sz="7200" b="1" dirty="0"/>
              <a:t> our Savior.</a:t>
            </a:r>
            <a:br>
              <a:rPr lang="en-US" sz="7200" b="1" dirty="0"/>
            </a:br>
            <a:r>
              <a:rPr lang="en-US" sz="7200" b="1" dirty="0"/>
              <a:t>Amen.</a:t>
            </a:r>
            <a:endParaRPr lang="en-US" sz="6600" b="1" dirty="0"/>
          </a:p>
        </p:txBody>
      </p:sp>
    </p:spTree>
    <p:extLst>
      <p:ext uri="{BB962C8B-B14F-4D97-AF65-F5344CB8AC3E}">
        <p14:creationId xmlns:p14="http://schemas.microsoft.com/office/powerpoint/2010/main" val="202946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2082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97280"/>
            <a:ext cx="10972800" cy="7741920"/>
          </a:xfrm>
        </p:spPr>
        <p:txBody>
          <a:bodyPr/>
          <a:lstStyle/>
          <a:p>
            <a:pPr algn="ctr"/>
            <a:r>
              <a:rPr lang="en-US" sz="9600" b="1" kern="0" dirty="0">
                <a:solidFill>
                  <a:schemeClr val="tx1"/>
                </a:solidFill>
                <a:latin typeface="Tahoma"/>
                <a:cs typeface="Arial"/>
              </a:rPr>
              <a:t>“MY Heart is Yours”</a:t>
            </a:r>
            <a:br>
              <a:rPr lang="en-US" sz="9600" b="1" kern="0" dirty="0">
                <a:solidFill>
                  <a:schemeClr val="tx1"/>
                </a:solidFill>
                <a:latin typeface="Tahoma"/>
                <a:cs typeface="Arial"/>
              </a:rPr>
            </a:br>
            <a:br>
              <a:rPr lang="en-US" sz="8800" b="1" kern="0" dirty="0">
                <a:solidFill>
                  <a:schemeClr val="tx1"/>
                </a:solidFill>
                <a:latin typeface="Tahoma"/>
                <a:cs typeface="Arial"/>
              </a:rPr>
            </a:br>
            <a:r>
              <a:rPr lang="en-US" sz="6600" b="1" kern="0" dirty="0">
                <a:solidFill>
                  <a:schemeClr val="tx1"/>
                </a:solidFill>
                <a:latin typeface="Tahoma"/>
                <a:cs typeface="Arial"/>
              </a:rPr>
              <a:t>featuring</a:t>
            </a:r>
            <a:br>
              <a:rPr lang="en-US" sz="6600" b="1" kern="0" dirty="0">
                <a:solidFill>
                  <a:schemeClr val="tx1"/>
                </a:solidFill>
                <a:latin typeface="Tahoma"/>
                <a:cs typeface="Arial"/>
              </a:rPr>
            </a:br>
            <a:r>
              <a:rPr lang="en-US" sz="6600" b="1" kern="0" dirty="0">
                <a:solidFill>
                  <a:schemeClr val="tx1"/>
                </a:solidFill>
                <a:latin typeface="Tahoma"/>
                <a:cs typeface="Arial"/>
              </a:rPr>
              <a:t> Dane, Rico, Chris and Buck</a:t>
            </a:r>
            <a:endParaRPr lang="en-US" dirty="0">
              <a:solidFill>
                <a:schemeClr val="tx1"/>
              </a:solidFill>
            </a:endParaRPr>
          </a:p>
        </p:txBody>
      </p:sp>
    </p:spTree>
    <p:extLst>
      <p:ext uri="{BB962C8B-B14F-4D97-AF65-F5344CB8AC3E}">
        <p14:creationId xmlns:p14="http://schemas.microsoft.com/office/powerpoint/2010/main" val="2371173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0" y="4572000"/>
            <a:ext cx="13716000" cy="3857625"/>
          </a:xfrm>
        </p:spPr>
        <p:txBody>
          <a:bodyPr/>
          <a:lstStyle/>
          <a:p>
            <a:r>
              <a:rPr lang="en-US" sz="9000" u="sng" dirty="0"/>
              <a:t>Teaching Moment</a:t>
            </a:r>
            <a:br>
              <a:rPr lang="en-US" sz="9000" u="sng" dirty="0"/>
            </a:br>
            <a:br>
              <a:rPr lang="en-US" sz="7425" b="1" dirty="0"/>
            </a:br>
            <a:r>
              <a:rPr lang="en-US" sz="7425" b="1" dirty="0"/>
              <a:t>“His Kingdom or My Kingdom?”</a:t>
            </a:r>
            <a:br>
              <a:rPr lang="en-US" sz="7425" b="1" dirty="0"/>
            </a:br>
            <a:br>
              <a:rPr lang="en-US" sz="7425" b="1" dirty="0"/>
            </a:br>
            <a:r>
              <a:rPr lang="en-US" sz="7425" b="1" dirty="0"/>
              <a:t>Pastor Dustin </a:t>
            </a:r>
            <a:br>
              <a:rPr lang="en-US" sz="7425" b="1" u="sng" dirty="0"/>
            </a:br>
            <a:br>
              <a:rPr lang="en-US" sz="7425" b="1" u="sng" dirty="0"/>
            </a:br>
            <a:endParaRPr lang="en-US" sz="8100" dirty="0">
              <a:latin typeface="Amasis MT Pro Black" panose="02040A040500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348342" y="847904"/>
            <a:ext cx="13367657" cy="7448193"/>
          </a:xfrm>
          <a:prstGeom prst="rect">
            <a:avLst/>
          </a:prstGeom>
          <a:noFill/>
          <a:ln w="9525">
            <a:noFill/>
            <a:miter lim="800000"/>
            <a:headEnd/>
            <a:tailEnd/>
          </a:ln>
          <a:effectLst/>
        </p:spPr>
        <p:txBody>
          <a:bodyPr wrap="square" anchor="ctr">
            <a:spAutoFit/>
          </a:bodyPr>
          <a:lstStyle/>
          <a:p>
            <a:pPr indent="514350" algn="ctr" defTabSz="1028700" fontAlgn="base">
              <a:spcBef>
                <a:spcPct val="0"/>
              </a:spcBef>
              <a:spcAft>
                <a:spcPct val="0"/>
              </a:spcAft>
              <a:tabLst>
                <a:tab pos="-257175" algn="l"/>
                <a:tab pos="0" algn="l"/>
                <a:tab pos="514350" algn="l"/>
                <a:tab pos="642938" algn="l"/>
              </a:tabLst>
              <a:defRPr/>
            </a:pPr>
            <a:endParaRPr lang="en-US" sz="4950" b="1" dirty="0">
              <a:solidFill>
                <a:prstClr val="black"/>
              </a:solidFill>
              <a:latin typeface="Arial" pitchFamily="34" charset="0"/>
              <a:ea typeface="MS PGothic" pitchFamily="34" charset="-128"/>
              <a:cs typeface="Arial" pitchFamily="34" charset="0"/>
            </a:endParaRPr>
          </a:p>
          <a:p>
            <a:pPr indent="514350" algn="ctr" defTabSz="1028700" fontAlgn="base">
              <a:spcBef>
                <a:spcPct val="0"/>
              </a:spcBef>
              <a:spcAft>
                <a:spcPct val="0"/>
              </a:spcAft>
              <a:tabLst>
                <a:tab pos="-257175" algn="l"/>
                <a:tab pos="0" algn="l"/>
                <a:tab pos="514350" algn="l"/>
                <a:tab pos="642938" algn="l"/>
              </a:tabLst>
              <a:defRPr/>
            </a:pPr>
            <a:r>
              <a:rPr lang="en-US" sz="5400" b="1" u="sng" dirty="0">
                <a:solidFill>
                  <a:prstClr val="black"/>
                </a:solidFill>
                <a:latin typeface="Arial" pitchFamily="34" charset="0"/>
                <a:ea typeface="MS PGothic" pitchFamily="34" charset="-128"/>
                <a:cs typeface="Arial" pitchFamily="34" charset="0"/>
              </a:rPr>
              <a:t>The Lord’s Prayer</a:t>
            </a:r>
          </a:p>
          <a:p>
            <a:pPr algn="ctr" defTabSz="1028700">
              <a:defRPr/>
            </a:pPr>
            <a:r>
              <a:rPr lang="en-US" sz="3200" b="1" dirty="0">
                <a:solidFill>
                  <a:prstClr val="black"/>
                </a:solidFill>
                <a:latin typeface="Arial" pitchFamily="34" charset="0"/>
                <a:ea typeface="MS PGothic" pitchFamily="34" charset="-128"/>
                <a:cs typeface="Arial" pitchFamily="34" charset="0"/>
              </a:rPr>
              <a:t>OUR FATHER, WHO ART IN HEAVEN,</a:t>
            </a:r>
          </a:p>
          <a:p>
            <a:pPr algn="ctr" defTabSz="1028700">
              <a:defRPr/>
            </a:pPr>
            <a:r>
              <a:rPr lang="en-US" sz="3200" b="1" dirty="0">
                <a:solidFill>
                  <a:prstClr val="black"/>
                </a:solidFill>
                <a:latin typeface="Arial" pitchFamily="34" charset="0"/>
                <a:ea typeface="MS PGothic" pitchFamily="34" charset="-128"/>
                <a:cs typeface="Arial" pitchFamily="34" charset="0"/>
              </a:rPr>
              <a:t>HALLOWED BE THY NAME.</a:t>
            </a:r>
          </a:p>
          <a:p>
            <a:pPr algn="ctr" defTabSz="1028700">
              <a:defRPr/>
            </a:pPr>
            <a:r>
              <a:rPr lang="en-US" sz="3200" b="1" dirty="0">
                <a:solidFill>
                  <a:prstClr val="black"/>
                </a:solidFill>
                <a:latin typeface="Arial" pitchFamily="34" charset="0"/>
                <a:ea typeface="MS PGothic" pitchFamily="34" charset="-128"/>
                <a:cs typeface="Arial" pitchFamily="34" charset="0"/>
              </a:rPr>
              <a:t>THY KINGDOM COME, THY WILL BE DONE, </a:t>
            </a:r>
          </a:p>
          <a:p>
            <a:pPr algn="ctr" defTabSz="1028700">
              <a:defRPr/>
            </a:pPr>
            <a:r>
              <a:rPr lang="en-US" sz="3200" b="1" dirty="0">
                <a:solidFill>
                  <a:prstClr val="black"/>
                </a:solidFill>
                <a:latin typeface="Arial" pitchFamily="34" charset="0"/>
                <a:ea typeface="MS PGothic" pitchFamily="34" charset="-128"/>
                <a:cs typeface="Arial" pitchFamily="34" charset="0"/>
              </a:rPr>
              <a:t>ON EARTH AS IT IS IN HEAVEN.</a:t>
            </a:r>
          </a:p>
          <a:p>
            <a:pPr algn="ctr" defTabSz="1028700">
              <a:defRPr/>
            </a:pPr>
            <a:r>
              <a:rPr lang="en-US" sz="3200" b="1" dirty="0">
                <a:solidFill>
                  <a:prstClr val="black"/>
                </a:solidFill>
                <a:latin typeface="Arial" pitchFamily="34" charset="0"/>
                <a:ea typeface="MS PGothic" pitchFamily="34" charset="-128"/>
                <a:cs typeface="Arial" pitchFamily="34" charset="0"/>
              </a:rPr>
              <a:t>GIVE US THIS DAY OUR DAILY BREAD,</a:t>
            </a:r>
          </a:p>
          <a:p>
            <a:pPr algn="ctr" defTabSz="1028700">
              <a:defRPr/>
            </a:pPr>
            <a:r>
              <a:rPr lang="en-US" sz="3200" b="1" dirty="0">
                <a:solidFill>
                  <a:prstClr val="black"/>
                </a:solidFill>
                <a:latin typeface="Arial" pitchFamily="34" charset="0"/>
                <a:ea typeface="MS PGothic" pitchFamily="34" charset="-128"/>
                <a:cs typeface="Arial" pitchFamily="34" charset="0"/>
              </a:rPr>
              <a:t>AND FORGIVE US OUR DEBTS AS WE FORGIVE OUR DEBTORS;</a:t>
            </a:r>
          </a:p>
          <a:p>
            <a:pPr algn="ctr" defTabSz="1028700">
              <a:defRPr/>
            </a:pPr>
            <a:r>
              <a:rPr lang="en-US" sz="3200" b="1" dirty="0">
                <a:solidFill>
                  <a:prstClr val="black"/>
                </a:solidFill>
                <a:latin typeface="Arial" pitchFamily="34" charset="0"/>
                <a:ea typeface="MS PGothic" pitchFamily="34" charset="-128"/>
                <a:cs typeface="Arial" pitchFamily="34" charset="0"/>
              </a:rPr>
              <a:t>AND LEAD US NOT INTO TEMPTATION </a:t>
            </a:r>
          </a:p>
          <a:p>
            <a:pPr algn="ctr" defTabSz="1028700">
              <a:defRPr/>
            </a:pPr>
            <a:r>
              <a:rPr lang="en-US" sz="3200" b="1" dirty="0">
                <a:solidFill>
                  <a:prstClr val="black"/>
                </a:solidFill>
                <a:latin typeface="Arial" pitchFamily="34" charset="0"/>
                <a:ea typeface="MS PGothic" pitchFamily="34" charset="-128"/>
                <a:cs typeface="Arial" pitchFamily="34" charset="0"/>
              </a:rPr>
              <a:t>BUT DELIVER US FROM EVIL.</a:t>
            </a:r>
          </a:p>
          <a:p>
            <a:pPr algn="ctr" defTabSz="1028700">
              <a:defRPr/>
            </a:pPr>
            <a:r>
              <a:rPr lang="en-US" sz="3200" b="1" dirty="0">
                <a:solidFill>
                  <a:prstClr val="black"/>
                </a:solidFill>
                <a:latin typeface="Arial" pitchFamily="34" charset="0"/>
                <a:ea typeface="MS PGothic" pitchFamily="34" charset="-128"/>
                <a:cs typeface="Arial" pitchFamily="34" charset="0"/>
              </a:rPr>
              <a:t>FOR THINE IS THE KINGDOM,</a:t>
            </a:r>
          </a:p>
          <a:p>
            <a:pPr algn="ctr" defTabSz="1028700">
              <a:defRPr/>
            </a:pPr>
            <a:r>
              <a:rPr lang="en-US" sz="3200" b="1" dirty="0">
                <a:solidFill>
                  <a:prstClr val="black"/>
                </a:solidFill>
                <a:latin typeface="Arial" pitchFamily="34" charset="0"/>
                <a:ea typeface="MS PGothic" pitchFamily="34" charset="-128"/>
                <a:cs typeface="Arial" pitchFamily="34" charset="0"/>
              </a:rPr>
              <a:t>AND THE POWER, AND THE GLORY FOREVER</a:t>
            </a:r>
          </a:p>
          <a:p>
            <a:pPr algn="ctr" defTabSz="1028700">
              <a:defRPr/>
            </a:pPr>
            <a:r>
              <a:rPr lang="en-US" sz="3200" b="1" dirty="0">
                <a:solidFill>
                  <a:prstClr val="black"/>
                </a:solidFill>
                <a:latin typeface="Arial" pitchFamily="34" charset="0"/>
                <a:ea typeface="MS PGothic" pitchFamily="34" charset="-128"/>
                <a:cs typeface="Arial" pitchFamily="34" charset="0"/>
              </a:rPr>
              <a:t>AMEN</a:t>
            </a:r>
          </a:p>
          <a:p>
            <a:pPr algn="ctr" defTabSz="1028700">
              <a:defRPr/>
            </a:pPr>
            <a:endParaRPr lang="en-US" sz="2250" b="1" dirty="0">
              <a:solidFill>
                <a:prstClr val="black"/>
              </a:solidFill>
              <a:latin typeface="Arial" pitchFamily="34" charset="0"/>
              <a:ea typeface="MS PGothic" pitchFamily="34" charset="-128"/>
              <a:cs typeface="Arial" pitchFamily="34" charset="0"/>
            </a:endParaRPr>
          </a:p>
        </p:txBody>
      </p:sp>
    </p:spTree>
  </p:cSld>
  <p:clrMapOvr>
    <a:masterClrMapping/>
  </p:clrMapOvr>
  <p:transition spd="slow">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AF6B-2069-4FFE-8901-13114895BB0D}"/>
              </a:ext>
            </a:extLst>
          </p:cNvPr>
          <p:cNvSpPr>
            <a:spLocks noGrp="1"/>
          </p:cNvSpPr>
          <p:nvPr>
            <p:ph type="title"/>
          </p:nvPr>
        </p:nvSpPr>
        <p:spPr>
          <a:xfrm>
            <a:off x="1654629" y="1327517"/>
            <a:ext cx="10363200" cy="6336026"/>
          </a:xfrm>
        </p:spPr>
        <p:txBody>
          <a:bodyPr/>
          <a:lstStyle/>
          <a:p>
            <a:r>
              <a:rPr lang="en-US" sz="13800" b="1" dirty="0">
                <a:latin typeface="Bernard MT Condensed" panose="02050806060905020404" pitchFamily="18" charset="0"/>
              </a:rPr>
              <a:t>OFFERTORY</a:t>
            </a:r>
          </a:p>
        </p:txBody>
      </p:sp>
    </p:spTree>
    <p:extLst>
      <p:ext uri="{BB962C8B-B14F-4D97-AF65-F5344CB8AC3E}">
        <p14:creationId xmlns:p14="http://schemas.microsoft.com/office/powerpoint/2010/main" val="787295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BAF09-D776-995A-7CE1-7E18869776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53D2D5-F3D9-FBAC-5722-C3A363679461}"/>
              </a:ext>
            </a:extLst>
          </p:cNvPr>
          <p:cNvSpPr>
            <a:spLocks noGrp="1"/>
          </p:cNvSpPr>
          <p:nvPr>
            <p:ph type="title"/>
          </p:nvPr>
        </p:nvSpPr>
        <p:spPr>
          <a:xfrm>
            <a:off x="1371600" y="366184"/>
            <a:ext cx="10972800" cy="8473016"/>
          </a:xfrm>
        </p:spPr>
        <p:txBody>
          <a:bodyPr/>
          <a:lstStyle/>
          <a:p>
            <a:pPr algn="ctr"/>
            <a:br>
              <a:rPr lang="en-US" sz="9600" b="1" kern="0" dirty="0">
                <a:solidFill>
                  <a:schemeClr val="tx1"/>
                </a:solidFill>
                <a:latin typeface="Tahoma"/>
                <a:cs typeface="Arial"/>
              </a:rPr>
            </a:br>
            <a:r>
              <a:rPr lang="en-US" sz="9600" b="1" kern="0" dirty="0">
                <a:solidFill>
                  <a:schemeClr val="tx1"/>
                </a:solidFill>
                <a:latin typeface="Tahoma"/>
                <a:cs typeface="Arial"/>
              </a:rPr>
              <a:t>“Here With Me" </a:t>
            </a:r>
            <a:br>
              <a:rPr lang="en-US" sz="8800" b="1" kern="0" dirty="0">
                <a:solidFill>
                  <a:schemeClr val="tx1"/>
                </a:solidFill>
                <a:latin typeface="Tahoma"/>
                <a:cs typeface="Arial"/>
              </a:rPr>
            </a:br>
            <a:br>
              <a:rPr lang="en-US" sz="8800" b="1" kern="0" dirty="0">
                <a:solidFill>
                  <a:schemeClr val="tx1"/>
                </a:solidFill>
                <a:latin typeface="Tahoma"/>
                <a:cs typeface="Arial"/>
              </a:rPr>
            </a:br>
            <a:r>
              <a:rPr lang="en-US" sz="7200" b="1" kern="0" dirty="0">
                <a:solidFill>
                  <a:schemeClr val="tx1"/>
                </a:solidFill>
                <a:latin typeface="Tahoma"/>
                <a:cs typeface="Arial"/>
              </a:rPr>
              <a:t>featuring</a:t>
            </a:r>
            <a:br>
              <a:rPr lang="en-US" sz="7200" b="1" kern="0" dirty="0">
                <a:solidFill>
                  <a:schemeClr val="tx1"/>
                </a:solidFill>
                <a:latin typeface="Tahoma"/>
                <a:cs typeface="Arial"/>
              </a:rPr>
            </a:br>
            <a:r>
              <a:rPr lang="en-US" sz="7200" b="1" kern="0" dirty="0">
                <a:solidFill>
                  <a:schemeClr val="tx1"/>
                </a:solidFill>
                <a:latin typeface="Tahoma"/>
                <a:cs typeface="Arial"/>
              </a:rPr>
              <a:t> Dane, Rico, Chris </a:t>
            </a:r>
            <a:br>
              <a:rPr lang="en-US" sz="7200" b="1" kern="0" dirty="0">
                <a:solidFill>
                  <a:schemeClr val="tx1"/>
                </a:solidFill>
                <a:latin typeface="Tahoma"/>
                <a:cs typeface="Arial"/>
              </a:rPr>
            </a:br>
            <a:r>
              <a:rPr lang="en-US" sz="7200" b="1" kern="0" dirty="0">
                <a:solidFill>
                  <a:schemeClr val="tx1"/>
                </a:solidFill>
                <a:latin typeface="Tahoma"/>
                <a:cs typeface="Arial"/>
              </a:rPr>
              <a:t>and Buck</a:t>
            </a:r>
            <a:endParaRPr lang="en-US" dirty="0">
              <a:solidFill>
                <a:schemeClr val="tx1"/>
              </a:solidFill>
            </a:endParaRPr>
          </a:p>
        </p:txBody>
      </p:sp>
    </p:spTree>
    <p:extLst>
      <p:ext uri="{BB962C8B-B14F-4D97-AF65-F5344CB8AC3E}">
        <p14:creationId xmlns:p14="http://schemas.microsoft.com/office/powerpoint/2010/main" val="600207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0898" name="Title 1"/>
          <p:cNvSpPr>
            <a:spLocks noGrp="1"/>
          </p:cNvSpPr>
          <p:nvPr>
            <p:ph type="title"/>
          </p:nvPr>
        </p:nvSpPr>
        <p:spPr>
          <a:xfrm>
            <a:off x="1371600" y="366184"/>
            <a:ext cx="5994400" cy="4104216"/>
          </a:xfrm>
        </p:spPr>
        <p:txBody>
          <a:bodyPr/>
          <a:lstStyle/>
          <a:p>
            <a:r>
              <a:rPr lang="en-US" sz="8800">
                <a:solidFill>
                  <a:schemeClr val="bg1"/>
                </a:solidFill>
              </a:rPr>
              <a:t>Holy</a:t>
            </a:r>
            <a:br>
              <a:rPr lang="en-US" sz="8800">
                <a:solidFill>
                  <a:schemeClr val="bg1"/>
                </a:solidFill>
              </a:rPr>
            </a:br>
            <a:r>
              <a:rPr lang="en-US" sz="8800">
                <a:solidFill>
                  <a:schemeClr val="bg1"/>
                </a:solidFill>
              </a:rPr>
              <a:t>Communion</a:t>
            </a:r>
          </a:p>
        </p:txBody>
      </p:sp>
    </p:spTree>
    <p:extLst>
      <p:ext uri="{BB962C8B-B14F-4D97-AF65-F5344CB8AC3E}">
        <p14:creationId xmlns:p14="http://schemas.microsoft.com/office/powerpoint/2010/main" val="1306937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Best 52+ Rose PowerPoint Background on HipWallpaper | Awsome PowerPoint  Backgrounds, Awesome PowerPoint Backgrounds and Tablet PowerPoint Background">
            <a:extLst>
              <a:ext uri="{FF2B5EF4-FFF2-40B4-BE49-F238E27FC236}">
                <a16:creationId xmlns:a16="http://schemas.microsoft.com/office/drawing/2014/main" id="{A8F5D4BE-9A92-4532-BF76-BAE0A40D96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 y="-114300"/>
            <a:ext cx="14058900" cy="92583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9DD0C9-F1B9-4912-B9FF-3512AC299254}"/>
              </a:ext>
            </a:extLst>
          </p:cNvPr>
          <p:cNvSpPr txBox="1"/>
          <p:nvPr/>
        </p:nvSpPr>
        <p:spPr>
          <a:xfrm>
            <a:off x="6270171" y="1942182"/>
            <a:ext cx="6270171" cy="5016758"/>
          </a:xfrm>
          <a:prstGeom prst="rect">
            <a:avLst/>
          </a:prstGeom>
          <a:noFill/>
        </p:spPr>
        <p:txBody>
          <a:bodyPr wrap="square" rtlCol="0">
            <a:spAutoFit/>
          </a:bodyPr>
          <a:lstStyle/>
          <a:p>
            <a:pPr algn="ctr"/>
            <a:r>
              <a:rPr lang="en-US" sz="8000" b="1" dirty="0">
                <a:solidFill>
                  <a:prstClr val="black"/>
                </a:solidFill>
                <a:latin typeface="Arial" panose="020B0604020202020204" pitchFamily="34" charset="0"/>
                <a:cs typeface="Arial" panose="020B0604020202020204" pitchFamily="34" charset="0"/>
              </a:rPr>
              <a:t>Please Silence Cell Phones At This Time</a:t>
            </a:r>
          </a:p>
        </p:txBody>
      </p:sp>
    </p:spTree>
    <p:extLst>
      <p:ext uri="{BB962C8B-B14F-4D97-AF65-F5344CB8AC3E}">
        <p14:creationId xmlns:p14="http://schemas.microsoft.com/office/powerpoint/2010/main" val="227020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1371600" y="366184"/>
            <a:ext cx="10972800" cy="8371416"/>
          </a:xfrm>
        </p:spPr>
        <p:txBody>
          <a:bodyPr/>
          <a:lstStyle/>
          <a:p>
            <a:pPr eaLnBrk="1" hangingPunct="1"/>
            <a:r>
              <a:rPr lang="en-US" sz="11733" b="1" i="1" dirty="0">
                <a:solidFill>
                  <a:srgbClr val="000000"/>
                </a:solidFill>
                <a:latin typeface="Arial Rounded MT Bold" pitchFamily="34" charset="0"/>
              </a:rPr>
              <a:t>Great Is Thy Faithfulness</a:t>
            </a:r>
            <a:br>
              <a:rPr lang="en-US" sz="11733" b="1" i="1" dirty="0">
                <a:solidFill>
                  <a:srgbClr val="000000"/>
                </a:solidFill>
                <a:latin typeface="Arial Rounded MT Bold" pitchFamily="34" charset="0"/>
              </a:rPr>
            </a:br>
            <a:br>
              <a:rPr lang="en-US" sz="9600" b="1" i="1" dirty="0">
                <a:solidFill>
                  <a:srgbClr val="000000"/>
                </a:solidFill>
                <a:latin typeface="Arial Rounded MT Bold" pitchFamily="34" charset="0"/>
              </a:rPr>
            </a:br>
            <a:r>
              <a:rPr lang="en-US" sz="8800" b="1" i="1" dirty="0">
                <a:solidFill>
                  <a:srgbClr val="000000"/>
                </a:solidFill>
                <a:latin typeface="Arial Rounded MT Bold" pitchFamily="34" charset="0"/>
              </a:rPr>
              <a:t>Hymn # 139</a:t>
            </a:r>
            <a:endParaRPr lang="en-US" sz="9600" b="1" i="1" dirty="0">
              <a:solidFill>
                <a:srgbClr val="000000"/>
              </a:solidFill>
              <a:latin typeface="Arial Rounded MT Bold" pitchFamily="34" charset="0"/>
            </a:endParaRPr>
          </a:p>
        </p:txBody>
      </p:sp>
    </p:spTree>
    <p:extLst>
      <p:ext uri="{BB962C8B-B14F-4D97-AF65-F5344CB8AC3E}">
        <p14:creationId xmlns:p14="http://schemas.microsoft.com/office/powerpoint/2010/main" val="2979262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10972800" cy="8229600"/>
          </a:xfrm>
        </p:spPr>
        <p:txBody>
          <a:bodyPr>
            <a:noAutofit/>
          </a:bodyPr>
          <a:lstStyle/>
          <a:p>
            <a:pPr eaLnBrk="0" hangingPunct="0"/>
            <a:r>
              <a:rPr lang="en-US" sz="5400" b="1" dirty="0">
                <a:solidFill>
                  <a:srgbClr val="000000"/>
                </a:solidFill>
                <a:latin typeface="Arial Rounded MT Bold" pitchFamily="34" charset="0"/>
              </a:rPr>
              <a:t>Great is Thy faithfulness, </a:t>
            </a:r>
            <a:br>
              <a:rPr lang="en-US" sz="5400" b="1" dirty="0">
                <a:solidFill>
                  <a:srgbClr val="000000"/>
                </a:solidFill>
                <a:latin typeface="Arial Rounded MT Bold" pitchFamily="34" charset="0"/>
              </a:rPr>
            </a:br>
            <a:r>
              <a:rPr lang="en-US" sz="5400" b="1" dirty="0">
                <a:solidFill>
                  <a:srgbClr val="000000"/>
                </a:solidFill>
                <a:latin typeface="Arial Rounded MT Bold" pitchFamily="34" charset="0"/>
              </a:rPr>
              <a:t>O God my Father,</a:t>
            </a:r>
            <a:br>
              <a:rPr lang="en-US" sz="5400" b="1" dirty="0">
                <a:solidFill>
                  <a:srgbClr val="000000"/>
                </a:solidFill>
                <a:latin typeface="Arial Rounded MT Bold" pitchFamily="34" charset="0"/>
              </a:rPr>
            </a:br>
            <a:r>
              <a:rPr lang="en-US" sz="5400" b="1" dirty="0">
                <a:solidFill>
                  <a:srgbClr val="000000"/>
                </a:solidFill>
                <a:latin typeface="Arial Rounded MT Bold" pitchFamily="34" charset="0"/>
              </a:rPr>
              <a:t>There is no shadow of turning with Thee;</a:t>
            </a:r>
            <a:br>
              <a:rPr lang="en-US" sz="5400" b="1" dirty="0">
                <a:solidFill>
                  <a:srgbClr val="000000"/>
                </a:solidFill>
                <a:latin typeface="Arial Rounded MT Bold" pitchFamily="34" charset="0"/>
              </a:rPr>
            </a:br>
            <a:r>
              <a:rPr lang="en-US" sz="5400" b="1" dirty="0">
                <a:solidFill>
                  <a:srgbClr val="000000"/>
                </a:solidFill>
                <a:latin typeface="Arial Rounded MT Bold" pitchFamily="34" charset="0"/>
              </a:rPr>
              <a:t>Thou </a:t>
            </a:r>
            <a:r>
              <a:rPr lang="en-US" sz="5400" b="1" dirty="0" err="1">
                <a:solidFill>
                  <a:srgbClr val="000000"/>
                </a:solidFill>
                <a:latin typeface="Arial Rounded MT Bold" pitchFamily="34" charset="0"/>
              </a:rPr>
              <a:t>changeth</a:t>
            </a:r>
            <a:r>
              <a:rPr lang="en-US" sz="5400" b="1" dirty="0">
                <a:solidFill>
                  <a:srgbClr val="000000"/>
                </a:solidFill>
                <a:latin typeface="Arial Rounded MT Bold" pitchFamily="34" charset="0"/>
              </a:rPr>
              <a:t> not,</a:t>
            </a:r>
            <a:br>
              <a:rPr lang="en-US" sz="5400" b="1" dirty="0">
                <a:solidFill>
                  <a:srgbClr val="000000"/>
                </a:solidFill>
                <a:latin typeface="Arial Rounded MT Bold" pitchFamily="34" charset="0"/>
              </a:rPr>
            </a:br>
            <a:r>
              <a:rPr lang="en-US" sz="5400" b="1" dirty="0">
                <a:solidFill>
                  <a:srgbClr val="000000"/>
                </a:solidFill>
                <a:latin typeface="Arial Rounded MT Bold" pitchFamily="34" charset="0"/>
              </a:rPr>
              <a:t>Thy compassions they fail not;</a:t>
            </a:r>
            <a:br>
              <a:rPr lang="en-US" sz="5400" b="1" dirty="0">
                <a:solidFill>
                  <a:srgbClr val="000000"/>
                </a:solidFill>
                <a:latin typeface="Arial Rounded MT Bold" pitchFamily="34" charset="0"/>
              </a:rPr>
            </a:br>
            <a:r>
              <a:rPr lang="en-US" sz="5400" b="1" dirty="0">
                <a:solidFill>
                  <a:srgbClr val="000000"/>
                </a:solidFill>
                <a:latin typeface="Arial Rounded MT Bold" pitchFamily="34" charset="0"/>
              </a:rPr>
              <a:t>As Thou hast been </a:t>
            </a:r>
            <a:br>
              <a:rPr lang="en-US" sz="5400" b="1" dirty="0">
                <a:solidFill>
                  <a:srgbClr val="000000"/>
                </a:solidFill>
                <a:latin typeface="Arial Rounded MT Bold" pitchFamily="34" charset="0"/>
              </a:rPr>
            </a:br>
            <a:r>
              <a:rPr lang="en-US" sz="5400" b="1" dirty="0">
                <a:solidFill>
                  <a:srgbClr val="000000"/>
                </a:solidFill>
                <a:latin typeface="Arial Rounded MT Bold" pitchFamily="34" charset="0"/>
              </a:rPr>
              <a:t>Thou forever wilt be.</a:t>
            </a:r>
            <a:br>
              <a:rPr lang="en-US" sz="4800" b="1" dirty="0">
                <a:solidFill>
                  <a:srgbClr val="000000"/>
                </a:solidFill>
                <a:latin typeface="Arial Rounded MT Bold" pitchFamily="34" charset="0"/>
              </a:rPr>
            </a:br>
            <a:endParaRPr lang="en-US" sz="4800" dirty="0"/>
          </a:p>
        </p:txBody>
      </p:sp>
    </p:spTree>
    <p:extLst>
      <p:ext uri="{BB962C8B-B14F-4D97-AF65-F5344CB8AC3E}">
        <p14:creationId xmlns:p14="http://schemas.microsoft.com/office/powerpoint/2010/main" val="3252928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94944"/>
            <a:ext cx="10972800" cy="8144256"/>
          </a:xfrm>
        </p:spPr>
        <p:txBody>
          <a:bodyPr>
            <a:noAutofit/>
          </a:bodyPr>
          <a:lstStyle/>
          <a:p>
            <a:pPr eaLnBrk="0" hangingPunct="0"/>
            <a:r>
              <a:rPr lang="en-US" sz="6000" b="1" dirty="0">
                <a:solidFill>
                  <a:srgbClr val="000000"/>
                </a:solidFill>
                <a:latin typeface="Arial Rounded MT Bold" pitchFamily="34" charset="0"/>
              </a:rPr>
              <a:t>Great is Thy faithfulness!</a:t>
            </a:r>
            <a:br>
              <a:rPr lang="en-US" sz="6000" b="1" dirty="0">
                <a:solidFill>
                  <a:srgbClr val="000000"/>
                </a:solidFill>
                <a:latin typeface="Arial Rounded MT Bold" pitchFamily="34" charset="0"/>
              </a:rPr>
            </a:br>
            <a:r>
              <a:rPr lang="en-US" sz="6000" b="1" dirty="0">
                <a:solidFill>
                  <a:srgbClr val="000000"/>
                </a:solidFill>
                <a:latin typeface="Arial Rounded MT Bold" pitchFamily="34" charset="0"/>
              </a:rPr>
              <a:t>Great is Thy faithfulness!</a:t>
            </a:r>
            <a:br>
              <a:rPr lang="en-US" sz="6000" b="1" dirty="0">
                <a:solidFill>
                  <a:srgbClr val="000000"/>
                </a:solidFill>
                <a:latin typeface="Arial Rounded MT Bold" pitchFamily="34" charset="0"/>
              </a:rPr>
            </a:br>
            <a:r>
              <a:rPr lang="en-US" sz="6000" b="1" dirty="0">
                <a:solidFill>
                  <a:srgbClr val="000000"/>
                </a:solidFill>
                <a:latin typeface="Arial Rounded MT Bold" pitchFamily="34" charset="0"/>
              </a:rPr>
              <a:t>Morning by morning </a:t>
            </a:r>
            <a:br>
              <a:rPr lang="en-US" sz="6000" b="1" dirty="0">
                <a:solidFill>
                  <a:srgbClr val="000000"/>
                </a:solidFill>
                <a:latin typeface="Arial Rounded MT Bold" pitchFamily="34" charset="0"/>
              </a:rPr>
            </a:br>
            <a:r>
              <a:rPr lang="en-US" sz="6000" b="1" dirty="0">
                <a:solidFill>
                  <a:srgbClr val="000000"/>
                </a:solidFill>
                <a:latin typeface="Arial Rounded MT Bold" pitchFamily="34" charset="0"/>
              </a:rPr>
              <a:t>new mercies I see;</a:t>
            </a:r>
            <a:br>
              <a:rPr lang="en-US" sz="6000" b="1" dirty="0">
                <a:solidFill>
                  <a:srgbClr val="000000"/>
                </a:solidFill>
                <a:latin typeface="Arial Rounded MT Bold" pitchFamily="34" charset="0"/>
              </a:rPr>
            </a:br>
            <a:r>
              <a:rPr lang="en-US" sz="6000" b="1" dirty="0">
                <a:solidFill>
                  <a:srgbClr val="000000"/>
                </a:solidFill>
                <a:latin typeface="Arial Rounded MT Bold" pitchFamily="34" charset="0"/>
              </a:rPr>
              <a:t>All I have needed </a:t>
            </a:r>
            <a:br>
              <a:rPr lang="en-US" sz="6000" b="1" dirty="0">
                <a:solidFill>
                  <a:srgbClr val="000000"/>
                </a:solidFill>
                <a:latin typeface="Arial Rounded MT Bold" pitchFamily="34" charset="0"/>
              </a:rPr>
            </a:br>
            <a:r>
              <a:rPr lang="en-US" sz="6000" b="1" dirty="0">
                <a:solidFill>
                  <a:srgbClr val="000000"/>
                </a:solidFill>
                <a:latin typeface="Arial Rounded MT Bold" pitchFamily="34" charset="0"/>
              </a:rPr>
              <a:t>Thy hand hath provided – </a:t>
            </a:r>
            <a:br>
              <a:rPr lang="en-US" sz="6000" b="1" dirty="0">
                <a:solidFill>
                  <a:srgbClr val="000000"/>
                </a:solidFill>
                <a:latin typeface="Arial Rounded MT Bold" pitchFamily="34" charset="0"/>
              </a:rPr>
            </a:br>
            <a:r>
              <a:rPr lang="en-US" sz="6000" b="1" dirty="0">
                <a:solidFill>
                  <a:srgbClr val="000000"/>
                </a:solidFill>
                <a:latin typeface="Arial Rounded MT Bold" pitchFamily="34" charset="0"/>
              </a:rPr>
              <a:t>Great is Thy faithfulness, </a:t>
            </a:r>
            <a:br>
              <a:rPr lang="en-US" sz="6000" b="1" dirty="0">
                <a:solidFill>
                  <a:srgbClr val="000000"/>
                </a:solidFill>
                <a:latin typeface="Arial Rounded MT Bold" pitchFamily="34" charset="0"/>
              </a:rPr>
            </a:br>
            <a:r>
              <a:rPr lang="en-US" sz="6000" b="1" dirty="0">
                <a:solidFill>
                  <a:srgbClr val="000000"/>
                </a:solidFill>
                <a:latin typeface="Arial Rounded MT Bold" pitchFamily="34" charset="0"/>
              </a:rPr>
              <a:t>Lord unto me!</a:t>
            </a:r>
            <a:br>
              <a:rPr lang="en-US" sz="4800" b="1" dirty="0">
                <a:solidFill>
                  <a:srgbClr val="000000"/>
                </a:solidFill>
                <a:latin typeface="Arial Rounded MT Bold" pitchFamily="34" charset="0"/>
              </a:rPr>
            </a:br>
            <a:endParaRPr lang="en-US" sz="4800" dirty="0"/>
          </a:p>
        </p:txBody>
      </p:sp>
    </p:spTree>
    <p:extLst>
      <p:ext uri="{BB962C8B-B14F-4D97-AF65-F5344CB8AC3E}">
        <p14:creationId xmlns:p14="http://schemas.microsoft.com/office/powerpoint/2010/main" val="3874493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1016000"/>
            <a:ext cx="12947904" cy="7823200"/>
          </a:xfrm>
        </p:spPr>
        <p:txBody>
          <a:bodyPr>
            <a:noAutofit/>
          </a:bodyPr>
          <a:lstStyle/>
          <a:p>
            <a:pPr eaLnBrk="0" hangingPunct="0"/>
            <a:r>
              <a:rPr lang="en-US" sz="6000" b="1" dirty="0">
                <a:solidFill>
                  <a:srgbClr val="000000"/>
                </a:solidFill>
                <a:latin typeface="Arial Rounded MT Bold" pitchFamily="34" charset="0"/>
              </a:rPr>
              <a:t>Summer and winter, </a:t>
            </a:r>
            <a:br>
              <a:rPr lang="en-US" sz="6000" b="1" dirty="0">
                <a:solidFill>
                  <a:srgbClr val="000000"/>
                </a:solidFill>
                <a:latin typeface="Arial Rounded MT Bold" pitchFamily="34" charset="0"/>
              </a:rPr>
            </a:br>
            <a:r>
              <a:rPr lang="en-US" sz="6000" b="1" dirty="0">
                <a:solidFill>
                  <a:srgbClr val="000000"/>
                </a:solidFill>
                <a:latin typeface="Arial Rounded MT Bold" pitchFamily="34" charset="0"/>
              </a:rPr>
              <a:t>and springtime and harvest,</a:t>
            </a:r>
            <a:br>
              <a:rPr lang="en-US" sz="6000" b="1" dirty="0">
                <a:solidFill>
                  <a:srgbClr val="000000"/>
                </a:solidFill>
                <a:latin typeface="Arial Rounded MT Bold" pitchFamily="34" charset="0"/>
              </a:rPr>
            </a:br>
            <a:r>
              <a:rPr lang="en-US" sz="6000" b="1" dirty="0">
                <a:solidFill>
                  <a:srgbClr val="000000"/>
                </a:solidFill>
                <a:latin typeface="Arial Rounded MT Bold" pitchFamily="34" charset="0"/>
              </a:rPr>
              <a:t>Sun, moon and stars </a:t>
            </a:r>
            <a:br>
              <a:rPr lang="en-US" sz="6000" b="1" dirty="0">
                <a:solidFill>
                  <a:srgbClr val="000000"/>
                </a:solidFill>
                <a:latin typeface="Arial Rounded MT Bold" pitchFamily="34" charset="0"/>
              </a:rPr>
            </a:br>
            <a:r>
              <a:rPr lang="en-US" sz="6000" b="1" dirty="0">
                <a:solidFill>
                  <a:srgbClr val="000000"/>
                </a:solidFill>
                <a:latin typeface="Arial Rounded MT Bold" pitchFamily="34" charset="0"/>
              </a:rPr>
              <a:t>in their courses above</a:t>
            </a:r>
            <a:br>
              <a:rPr lang="en-US" sz="6000" b="1" dirty="0">
                <a:solidFill>
                  <a:srgbClr val="000000"/>
                </a:solidFill>
                <a:latin typeface="Arial Rounded MT Bold" pitchFamily="34" charset="0"/>
              </a:rPr>
            </a:br>
            <a:r>
              <a:rPr lang="en-US" sz="6000" b="1" dirty="0">
                <a:solidFill>
                  <a:srgbClr val="000000"/>
                </a:solidFill>
                <a:latin typeface="Arial Rounded MT Bold" pitchFamily="34" charset="0"/>
              </a:rPr>
              <a:t>Join with all nature </a:t>
            </a:r>
            <a:br>
              <a:rPr lang="en-US" sz="6000" b="1" dirty="0">
                <a:solidFill>
                  <a:srgbClr val="000000"/>
                </a:solidFill>
                <a:latin typeface="Arial Rounded MT Bold" pitchFamily="34" charset="0"/>
              </a:rPr>
            </a:br>
            <a:r>
              <a:rPr lang="en-US" sz="6000" b="1" dirty="0">
                <a:solidFill>
                  <a:srgbClr val="000000"/>
                </a:solidFill>
                <a:latin typeface="Arial Rounded MT Bold" pitchFamily="34" charset="0"/>
              </a:rPr>
              <a:t>in manifold witness</a:t>
            </a:r>
            <a:br>
              <a:rPr lang="en-US" sz="6000" b="1" dirty="0">
                <a:solidFill>
                  <a:srgbClr val="000000"/>
                </a:solidFill>
                <a:latin typeface="Arial Rounded MT Bold" pitchFamily="34" charset="0"/>
              </a:rPr>
            </a:br>
            <a:r>
              <a:rPr lang="en-US" sz="6000" b="1" dirty="0">
                <a:solidFill>
                  <a:srgbClr val="000000"/>
                </a:solidFill>
                <a:latin typeface="Arial Rounded MT Bold" pitchFamily="34" charset="0"/>
              </a:rPr>
              <a:t>To Thy great faithfulness, </a:t>
            </a:r>
            <a:br>
              <a:rPr lang="en-US" sz="6000" b="1" dirty="0">
                <a:solidFill>
                  <a:srgbClr val="000000"/>
                </a:solidFill>
                <a:latin typeface="Arial Rounded MT Bold" pitchFamily="34" charset="0"/>
              </a:rPr>
            </a:br>
            <a:r>
              <a:rPr lang="en-US" sz="6000" b="1" dirty="0">
                <a:solidFill>
                  <a:srgbClr val="000000"/>
                </a:solidFill>
                <a:latin typeface="Arial Rounded MT Bold" pitchFamily="34" charset="0"/>
              </a:rPr>
              <a:t>mercy and love.</a:t>
            </a:r>
            <a:br>
              <a:rPr lang="en-US" sz="4800" b="1" dirty="0">
                <a:solidFill>
                  <a:srgbClr val="000000"/>
                </a:solidFill>
                <a:latin typeface="Times" pitchFamily="-112" charset="0"/>
              </a:rPr>
            </a:br>
            <a:endParaRPr lang="en-US" sz="4800" dirty="0"/>
          </a:p>
        </p:txBody>
      </p:sp>
    </p:spTree>
    <p:extLst>
      <p:ext uri="{BB962C8B-B14F-4D97-AF65-F5344CB8AC3E}">
        <p14:creationId xmlns:p14="http://schemas.microsoft.com/office/powerpoint/2010/main" val="27725986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14400"/>
            <a:ext cx="10972800" cy="7924800"/>
          </a:xfrm>
        </p:spPr>
        <p:txBody>
          <a:bodyPr>
            <a:noAutofit/>
          </a:bodyPr>
          <a:lstStyle/>
          <a:p>
            <a:pPr eaLnBrk="0" hangingPunct="0"/>
            <a:r>
              <a:rPr lang="en-US" sz="6000" b="1" dirty="0">
                <a:solidFill>
                  <a:srgbClr val="000000"/>
                </a:solidFill>
                <a:latin typeface="Arial Rounded MT Bold" pitchFamily="34" charset="0"/>
              </a:rPr>
              <a:t>Great is Thy faithfulness!</a:t>
            </a:r>
            <a:br>
              <a:rPr lang="en-US" sz="6000" b="1" dirty="0">
                <a:solidFill>
                  <a:srgbClr val="000000"/>
                </a:solidFill>
                <a:latin typeface="Arial Rounded MT Bold" pitchFamily="34" charset="0"/>
              </a:rPr>
            </a:br>
            <a:r>
              <a:rPr lang="en-US" sz="6000" b="1" dirty="0">
                <a:solidFill>
                  <a:srgbClr val="000000"/>
                </a:solidFill>
                <a:latin typeface="Arial Rounded MT Bold" pitchFamily="34" charset="0"/>
              </a:rPr>
              <a:t>Great is Thy faithfulness!</a:t>
            </a:r>
            <a:br>
              <a:rPr lang="en-US" sz="6000" b="1" dirty="0">
                <a:solidFill>
                  <a:srgbClr val="000000"/>
                </a:solidFill>
                <a:latin typeface="Arial Rounded MT Bold" pitchFamily="34" charset="0"/>
              </a:rPr>
            </a:br>
            <a:r>
              <a:rPr lang="en-US" sz="6000" b="1" dirty="0">
                <a:solidFill>
                  <a:srgbClr val="000000"/>
                </a:solidFill>
                <a:latin typeface="Arial Rounded MT Bold" pitchFamily="34" charset="0"/>
              </a:rPr>
              <a:t>Morning by morning </a:t>
            </a:r>
            <a:br>
              <a:rPr lang="en-US" sz="6000" b="1" dirty="0">
                <a:solidFill>
                  <a:srgbClr val="000000"/>
                </a:solidFill>
                <a:latin typeface="Arial Rounded MT Bold" pitchFamily="34" charset="0"/>
              </a:rPr>
            </a:br>
            <a:r>
              <a:rPr lang="en-US" sz="6000" b="1" dirty="0">
                <a:solidFill>
                  <a:srgbClr val="000000"/>
                </a:solidFill>
                <a:latin typeface="Arial Rounded MT Bold" pitchFamily="34" charset="0"/>
              </a:rPr>
              <a:t>new mercies I see;</a:t>
            </a:r>
            <a:br>
              <a:rPr lang="en-US" sz="6000" b="1" dirty="0">
                <a:solidFill>
                  <a:srgbClr val="000000"/>
                </a:solidFill>
                <a:latin typeface="Arial Rounded MT Bold" pitchFamily="34" charset="0"/>
              </a:rPr>
            </a:br>
            <a:r>
              <a:rPr lang="en-US" sz="6000" b="1" dirty="0">
                <a:solidFill>
                  <a:srgbClr val="000000"/>
                </a:solidFill>
                <a:latin typeface="Arial Rounded MT Bold" pitchFamily="34" charset="0"/>
              </a:rPr>
              <a:t>All I have needed </a:t>
            </a:r>
            <a:br>
              <a:rPr lang="en-US" sz="6000" b="1" dirty="0">
                <a:solidFill>
                  <a:srgbClr val="000000"/>
                </a:solidFill>
                <a:latin typeface="Arial Rounded MT Bold" pitchFamily="34" charset="0"/>
              </a:rPr>
            </a:br>
            <a:r>
              <a:rPr lang="en-US" sz="6000" b="1" dirty="0">
                <a:solidFill>
                  <a:srgbClr val="000000"/>
                </a:solidFill>
                <a:latin typeface="Arial Rounded MT Bold" pitchFamily="34" charset="0"/>
              </a:rPr>
              <a:t>Thy hand hath provided – </a:t>
            </a:r>
            <a:br>
              <a:rPr lang="en-US" sz="6000" b="1" dirty="0">
                <a:solidFill>
                  <a:srgbClr val="000000"/>
                </a:solidFill>
                <a:latin typeface="Arial Rounded MT Bold" pitchFamily="34" charset="0"/>
              </a:rPr>
            </a:br>
            <a:r>
              <a:rPr lang="en-US" sz="6000" b="1" dirty="0">
                <a:solidFill>
                  <a:srgbClr val="000000"/>
                </a:solidFill>
                <a:latin typeface="Arial Rounded MT Bold" pitchFamily="34" charset="0"/>
              </a:rPr>
              <a:t>Great is Thy faithfulness, </a:t>
            </a:r>
            <a:br>
              <a:rPr lang="en-US" sz="6000" b="1" dirty="0">
                <a:solidFill>
                  <a:srgbClr val="000000"/>
                </a:solidFill>
                <a:latin typeface="Arial Rounded MT Bold" pitchFamily="34" charset="0"/>
              </a:rPr>
            </a:br>
            <a:r>
              <a:rPr lang="en-US" sz="6000" b="1" dirty="0">
                <a:solidFill>
                  <a:srgbClr val="000000"/>
                </a:solidFill>
                <a:latin typeface="Arial Rounded MT Bold" pitchFamily="34" charset="0"/>
              </a:rPr>
              <a:t>Lord unto me!</a:t>
            </a:r>
            <a:br>
              <a:rPr lang="en-US" sz="4800" b="1" dirty="0">
                <a:solidFill>
                  <a:srgbClr val="000000"/>
                </a:solidFill>
                <a:latin typeface="Arial Rounded MT Bold" pitchFamily="34" charset="0"/>
              </a:rPr>
            </a:br>
            <a:endParaRPr lang="en-US" sz="4800" dirty="0"/>
          </a:p>
        </p:txBody>
      </p:sp>
    </p:spTree>
    <p:extLst>
      <p:ext uri="{BB962C8B-B14F-4D97-AF65-F5344CB8AC3E}">
        <p14:creationId xmlns:p14="http://schemas.microsoft.com/office/powerpoint/2010/main" val="13981712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366184"/>
            <a:ext cx="13094208" cy="8473016"/>
          </a:xfrm>
        </p:spPr>
        <p:txBody>
          <a:bodyPr>
            <a:noAutofit/>
          </a:bodyPr>
          <a:lstStyle/>
          <a:p>
            <a:pPr eaLnBrk="0" hangingPunct="0"/>
            <a:r>
              <a:rPr lang="en-US" sz="6000" b="1" dirty="0">
                <a:solidFill>
                  <a:srgbClr val="000000"/>
                </a:solidFill>
                <a:latin typeface="Arial Rounded MT Bold" pitchFamily="34" charset="0"/>
              </a:rPr>
              <a:t>Pardon for sin </a:t>
            </a:r>
            <a:br>
              <a:rPr lang="en-US" sz="6000" b="1" dirty="0">
                <a:solidFill>
                  <a:srgbClr val="000000"/>
                </a:solidFill>
                <a:latin typeface="Arial Rounded MT Bold" pitchFamily="34" charset="0"/>
              </a:rPr>
            </a:br>
            <a:r>
              <a:rPr lang="en-US" sz="6000" b="1" dirty="0">
                <a:solidFill>
                  <a:srgbClr val="000000"/>
                </a:solidFill>
                <a:latin typeface="Arial Rounded MT Bold" pitchFamily="34" charset="0"/>
              </a:rPr>
              <a:t>and a peace that </a:t>
            </a:r>
            <a:r>
              <a:rPr lang="en-US" sz="6000" b="1" dirty="0" err="1">
                <a:solidFill>
                  <a:srgbClr val="000000"/>
                </a:solidFill>
                <a:latin typeface="Arial Rounded MT Bold" pitchFamily="34" charset="0"/>
              </a:rPr>
              <a:t>endureth</a:t>
            </a:r>
            <a:r>
              <a:rPr lang="en-US" sz="6000" b="1" dirty="0">
                <a:solidFill>
                  <a:srgbClr val="000000"/>
                </a:solidFill>
                <a:latin typeface="Arial Rounded MT Bold" pitchFamily="34" charset="0"/>
              </a:rPr>
              <a:t>,</a:t>
            </a:r>
            <a:br>
              <a:rPr lang="en-US" sz="6000" b="1" dirty="0">
                <a:solidFill>
                  <a:srgbClr val="000000"/>
                </a:solidFill>
                <a:latin typeface="Arial Rounded MT Bold" pitchFamily="34" charset="0"/>
              </a:rPr>
            </a:br>
            <a:r>
              <a:rPr lang="en-US" sz="6000" b="1" dirty="0">
                <a:solidFill>
                  <a:srgbClr val="000000"/>
                </a:solidFill>
                <a:latin typeface="Arial Rounded MT Bold" pitchFamily="34" charset="0"/>
              </a:rPr>
              <a:t>Thy own dear presence </a:t>
            </a:r>
            <a:br>
              <a:rPr lang="en-US" sz="6000" b="1" dirty="0">
                <a:solidFill>
                  <a:srgbClr val="000000"/>
                </a:solidFill>
                <a:latin typeface="Arial Rounded MT Bold" pitchFamily="34" charset="0"/>
              </a:rPr>
            </a:br>
            <a:r>
              <a:rPr lang="en-US" sz="6000" b="1" dirty="0">
                <a:solidFill>
                  <a:srgbClr val="000000"/>
                </a:solidFill>
                <a:latin typeface="Arial Rounded MT Bold" pitchFamily="34" charset="0"/>
              </a:rPr>
              <a:t>to cheer and to guide;</a:t>
            </a:r>
            <a:br>
              <a:rPr lang="en-US" sz="6000" b="1" dirty="0">
                <a:solidFill>
                  <a:srgbClr val="000000"/>
                </a:solidFill>
                <a:latin typeface="Arial Rounded MT Bold" pitchFamily="34" charset="0"/>
              </a:rPr>
            </a:br>
            <a:r>
              <a:rPr lang="en-US" sz="6000" b="1" dirty="0">
                <a:solidFill>
                  <a:srgbClr val="000000"/>
                </a:solidFill>
                <a:latin typeface="Arial Rounded MT Bold" pitchFamily="34" charset="0"/>
              </a:rPr>
              <a:t>Strength for today </a:t>
            </a:r>
            <a:br>
              <a:rPr lang="en-US" sz="6000" b="1" dirty="0">
                <a:solidFill>
                  <a:srgbClr val="000000"/>
                </a:solidFill>
                <a:latin typeface="Arial Rounded MT Bold" pitchFamily="34" charset="0"/>
              </a:rPr>
            </a:br>
            <a:r>
              <a:rPr lang="en-US" sz="6000" b="1" dirty="0">
                <a:solidFill>
                  <a:srgbClr val="000000"/>
                </a:solidFill>
                <a:latin typeface="Arial Rounded MT Bold" pitchFamily="34" charset="0"/>
              </a:rPr>
              <a:t>and bright hope for tomorrow,</a:t>
            </a:r>
            <a:br>
              <a:rPr lang="en-US" sz="6000" b="1" dirty="0">
                <a:solidFill>
                  <a:srgbClr val="000000"/>
                </a:solidFill>
                <a:latin typeface="Arial Rounded MT Bold" pitchFamily="34" charset="0"/>
              </a:rPr>
            </a:br>
            <a:r>
              <a:rPr lang="en-US" sz="6000" b="1" dirty="0">
                <a:solidFill>
                  <a:srgbClr val="000000"/>
                </a:solidFill>
                <a:latin typeface="Arial Rounded MT Bold" pitchFamily="34" charset="0"/>
              </a:rPr>
              <a:t>Blessings all mine, </a:t>
            </a:r>
            <a:br>
              <a:rPr lang="en-US" sz="6000" b="1" dirty="0">
                <a:solidFill>
                  <a:srgbClr val="000000"/>
                </a:solidFill>
                <a:latin typeface="Arial Rounded MT Bold" pitchFamily="34" charset="0"/>
              </a:rPr>
            </a:br>
            <a:r>
              <a:rPr lang="en-US" sz="6000" b="1" dirty="0">
                <a:solidFill>
                  <a:srgbClr val="000000"/>
                </a:solidFill>
                <a:latin typeface="Arial Rounded MT Bold" pitchFamily="34" charset="0"/>
              </a:rPr>
              <a:t>with ten thousand beside</a:t>
            </a:r>
            <a:endParaRPr lang="en-US" sz="6000" dirty="0"/>
          </a:p>
        </p:txBody>
      </p:sp>
    </p:spTree>
    <p:extLst>
      <p:ext uri="{BB962C8B-B14F-4D97-AF65-F5344CB8AC3E}">
        <p14:creationId xmlns:p14="http://schemas.microsoft.com/office/powerpoint/2010/main" val="24873076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184" y="1207008"/>
            <a:ext cx="12947904" cy="7632192"/>
          </a:xfrm>
        </p:spPr>
        <p:txBody>
          <a:bodyPr>
            <a:noAutofit/>
          </a:bodyPr>
          <a:lstStyle/>
          <a:p>
            <a:pPr eaLnBrk="0" hangingPunct="0"/>
            <a:r>
              <a:rPr lang="en-US" sz="6000" b="1" dirty="0">
                <a:solidFill>
                  <a:srgbClr val="000000"/>
                </a:solidFill>
                <a:latin typeface="Arial Rounded MT Bold" pitchFamily="34" charset="0"/>
              </a:rPr>
              <a:t>Great is Thy faithfulness!</a:t>
            </a:r>
            <a:br>
              <a:rPr lang="en-US" sz="6000" b="1" dirty="0">
                <a:solidFill>
                  <a:srgbClr val="000000"/>
                </a:solidFill>
                <a:latin typeface="Arial Rounded MT Bold" pitchFamily="34" charset="0"/>
              </a:rPr>
            </a:br>
            <a:r>
              <a:rPr lang="en-US" sz="6000" b="1" dirty="0">
                <a:solidFill>
                  <a:srgbClr val="000000"/>
                </a:solidFill>
                <a:latin typeface="Arial Rounded MT Bold" pitchFamily="34" charset="0"/>
              </a:rPr>
              <a:t>Great is Thy faithfulness!</a:t>
            </a:r>
            <a:br>
              <a:rPr lang="en-US" sz="6000" b="1" dirty="0">
                <a:solidFill>
                  <a:srgbClr val="000000"/>
                </a:solidFill>
                <a:latin typeface="Arial Rounded MT Bold" pitchFamily="34" charset="0"/>
              </a:rPr>
            </a:br>
            <a:r>
              <a:rPr lang="en-US" sz="6000" b="1" dirty="0">
                <a:solidFill>
                  <a:srgbClr val="000000"/>
                </a:solidFill>
                <a:latin typeface="Arial Rounded MT Bold" pitchFamily="34" charset="0"/>
              </a:rPr>
              <a:t>Morning by morning </a:t>
            </a:r>
            <a:br>
              <a:rPr lang="en-US" sz="6000" b="1" dirty="0">
                <a:solidFill>
                  <a:srgbClr val="000000"/>
                </a:solidFill>
                <a:latin typeface="Arial Rounded MT Bold" pitchFamily="34" charset="0"/>
              </a:rPr>
            </a:br>
            <a:r>
              <a:rPr lang="en-US" sz="6000" b="1" dirty="0">
                <a:solidFill>
                  <a:srgbClr val="000000"/>
                </a:solidFill>
                <a:latin typeface="Arial Rounded MT Bold" pitchFamily="34" charset="0"/>
              </a:rPr>
              <a:t>new mercies I see;</a:t>
            </a:r>
            <a:br>
              <a:rPr lang="en-US" sz="6000" b="1" dirty="0">
                <a:solidFill>
                  <a:srgbClr val="000000"/>
                </a:solidFill>
                <a:latin typeface="Arial Rounded MT Bold" pitchFamily="34" charset="0"/>
              </a:rPr>
            </a:br>
            <a:r>
              <a:rPr lang="en-US" sz="6000" b="1" dirty="0">
                <a:solidFill>
                  <a:srgbClr val="000000"/>
                </a:solidFill>
                <a:latin typeface="Arial Rounded MT Bold" pitchFamily="34" charset="0"/>
              </a:rPr>
              <a:t>All I have needed </a:t>
            </a:r>
            <a:br>
              <a:rPr lang="en-US" sz="6000" b="1" dirty="0">
                <a:solidFill>
                  <a:srgbClr val="000000"/>
                </a:solidFill>
                <a:latin typeface="Arial Rounded MT Bold" pitchFamily="34" charset="0"/>
              </a:rPr>
            </a:br>
            <a:r>
              <a:rPr lang="en-US" sz="6000" b="1" dirty="0">
                <a:solidFill>
                  <a:srgbClr val="000000"/>
                </a:solidFill>
                <a:latin typeface="Arial Rounded MT Bold" pitchFamily="34" charset="0"/>
              </a:rPr>
              <a:t>Thy hand hath provided – </a:t>
            </a:r>
            <a:br>
              <a:rPr lang="en-US" sz="6000" b="1" dirty="0">
                <a:solidFill>
                  <a:srgbClr val="000000"/>
                </a:solidFill>
                <a:latin typeface="Arial Rounded MT Bold" pitchFamily="34" charset="0"/>
              </a:rPr>
            </a:br>
            <a:r>
              <a:rPr lang="en-US" sz="6000" b="1" dirty="0">
                <a:solidFill>
                  <a:srgbClr val="000000"/>
                </a:solidFill>
                <a:latin typeface="Arial Rounded MT Bold" pitchFamily="34" charset="0"/>
              </a:rPr>
              <a:t>Great is Thy faithfulness, </a:t>
            </a:r>
            <a:br>
              <a:rPr lang="en-US" sz="6000" b="1" dirty="0">
                <a:solidFill>
                  <a:srgbClr val="000000"/>
                </a:solidFill>
                <a:latin typeface="Arial Rounded MT Bold" pitchFamily="34" charset="0"/>
              </a:rPr>
            </a:br>
            <a:r>
              <a:rPr lang="en-US" sz="6000" b="1" dirty="0">
                <a:solidFill>
                  <a:srgbClr val="000000"/>
                </a:solidFill>
                <a:latin typeface="Arial Rounded MT Bold" pitchFamily="34" charset="0"/>
              </a:rPr>
              <a:t>Lord unto me!</a:t>
            </a:r>
            <a:br>
              <a:rPr lang="en-US" sz="4800" b="1" dirty="0">
                <a:solidFill>
                  <a:srgbClr val="000000"/>
                </a:solidFill>
                <a:latin typeface="Arial Rounded MT Bold" pitchFamily="34" charset="0"/>
              </a:rPr>
            </a:br>
            <a:endParaRPr lang="en-US" sz="4800" dirty="0"/>
          </a:p>
        </p:txBody>
      </p:sp>
    </p:spTree>
    <p:extLst>
      <p:ext uri="{BB962C8B-B14F-4D97-AF65-F5344CB8AC3E}">
        <p14:creationId xmlns:p14="http://schemas.microsoft.com/office/powerpoint/2010/main" val="31540319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1584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2057400" y="651256"/>
            <a:ext cx="9601200" cy="7668253"/>
          </a:xfrm>
          <a:prstGeom prst="rect">
            <a:avLst/>
          </a:prstGeom>
          <a:noFill/>
          <a:ln w="9525">
            <a:noFill/>
            <a:miter lim="800000"/>
            <a:headEnd/>
            <a:tailEnd/>
          </a:ln>
        </p:spPr>
        <p:txBody>
          <a:bodyPr anchor="ctr">
            <a:spAutoFit/>
          </a:bodyPr>
          <a:lstStyle/>
          <a:p>
            <a:pPr marL="0" marR="0" lvl="0" indent="0" algn="ctr"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r>
              <a:rPr kumimoji="0" lang="en-US" sz="4050" b="1" i="0" u="sng"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rPr>
              <a:t>THE PASTORAL BENEDICTION</a:t>
            </a:r>
          </a:p>
          <a:p>
            <a:pPr marL="0" marR="0" lvl="0" indent="0" algn="ctr"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endParaRPr kumimoji="0" lang="en-US" sz="405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a:p>
            <a:pPr marL="0" marR="0" lvl="0" indent="0" algn="ctr"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r>
              <a:rPr kumimoji="0" lang="en-US" sz="45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rPr>
              <a:t>God has a plan for you and,</a:t>
            </a:r>
          </a:p>
          <a:p>
            <a:pPr marL="0" marR="0" lvl="0" indent="0" algn="ctr"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r>
              <a:rPr kumimoji="0" lang="en-US" sz="45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rPr>
              <a:t>you are </a:t>
            </a:r>
            <a:r>
              <a:rPr kumimoji="0" lang="en-US" sz="4500" b="1" i="0" u="sng"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rPr>
              <a:t>EXACTLY</a:t>
            </a:r>
            <a:r>
              <a:rPr kumimoji="0" lang="en-US" sz="45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rPr>
              <a:t> where God wants you to be.</a:t>
            </a:r>
          </a:p>
          <a:p>
            <a:pPr marL="0" marR="0" lvl="0" indent="0" algn="ctr"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endParaRPr kumimoji="0" lang="en-US" sz="36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a:p>
            <a:pPr marL="0" marR="0" lvl="0" indent="0" algn="ctr"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endParaRPr kumimoji="0" lang="en-US" sz="36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a:p>
            <a:pPr marL="0" marR="0" lvl="0" indent="0" algn="ctr"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endParaRPr kumimoji="0" lang="en-US" sz="36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a:p>
            <a:pPr marL="0" marR="0" lvl="0" indent="0" algn="ctr"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endParaRPr kumimoji="0" lang="en-US" sz="36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a:p>
            <a:pPr marL="0" marR="0" lvl="0" indent="0" algn="ctr"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endParaRPr kumimoji="0" lang="en-US" sz="36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a:p>
            <a:pPr marL="0" marR="0" lvl="0" indent="0" algn="ctr"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endParaRPr kumimoji="0" lang="en-US" sz="36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a:p>
            <a:pPr marL="0" marR="0" lvl="0" indent="0" algn="ctr"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endParaRPr kumimoji="0" lang="en-US" sz="36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a:p>
            <a:pPr marL="0" marR="0" lvl="0" indent="0" algn="just"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endParaRPr kumimoji="0" lang="en-US" sz="2430" b="0" i="0" u="none" strike="noStrike" kern="1200" cap="none" spc="0" normalizeH="0" baseline="0" noProof="0">
              <a:ln>
                <a:noFill/>
              </a:ln>
              <a:solidFill>
                <a:srgbClr val="000000"/>
              </a:solidFill>
              <a:effectLst/>
              <a:uLnTx/>
              <a:uFillTx/>
              <a:latin typeface="Calibri"/>
              <a:ea typeface="MS PGothic" pitchFamily="34" charset="-128"/>
              <a:cs typeface="Arial" pitchFamily="34" charset="0"/>
            </a:endParaRPr>
          </a:p>
        </p:txBody>
      </p:sp>
      <p:pic>
        <p:nvPicPr>
          <p:cNvPr id="101379" name="Picture 4" descr="C:\Users\Pastor Dan\Pictures\benediction_51835_web.jpg"/>
          <p:cNvPicPr>
            <a:picLocks noChangeAspect="1" noChangeArrowheads="1"/>
          </p:cNvPicPr>
          <p:nvPr/>
        </p:nvPicPr>
        <p:blipFill>
          <a:blip r:embed="rId3" cstate="print"/>
          <a:srcRect/>
          <a:stretch>
            <a:fillRect/>
          </a:stretch>
        </p:blipFill>
        <p:spPr bwMode="auto">
          <a:xfrm>
            <a:off x="4714875" y="4914900"/>
            <a:ext cx="4371975" cy="3257550"/>
          </a:xfrm>
          <a:prstGeom prst="rect">
            <a:avLst/>
          </a:prstGeom>
          <a:noFill/>
          <a:ln w="9525">
            <a:noFill/>
            <a:miter lim="800000"/>
            <a:headEnd/>
            <a:tailEnd/>
          </a:ln>
        </p:spPr>
      </p:pic>
    </p:spTree>
    <p:extLst>
      <p:ext uri="{BB962C8B-B14F-4D97-AF65-F5344CB8AC3E}">
        <p14:creationId xmlns:p14="http://schemas.microsoft.com/office/powerpoint/2010/main" val="42952429"/>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p:cTn id="7" dur="3000" fill="hold"/>
                                        <p:tgtEl>
                                          <p:spTgt spid="3481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3481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34818">
                                            <p:txEl>
                                              <p:pRg st="0" end="0"/>
                                            </p:txEl>
                                          </p:spTgt>
                                        </p:tgtEl>
                                        <p:attrNameLst>
                                          <p:attrName>ppt_y</p:attrName>
                                        </p:attrNameLst>
                                      </p:cBhvr>
                                      <p:tavLst>
                                        <p:tav tm="0">
                                          <p:val>
                                            <p:strVal val="#ppt_y"/>
                                          </p:val>
                                        </p:tav>
                                        <p:tav tm="100000">
                                          <p:val>
                                            <p:strVal val="#ppt_y"/>
                                          </p:val>
                                        </p:tav>
                                      </p:tavLst>
                                    </p:anim>
                                    <p:animEffect transition="in" filter="fade">
                                      <p:cBhvr>
                                        <p:cTn id="10" dur="3000"/>
                                        <p:tgtEl>
                                          <p:spTgt spid="34818">
                                            <p:txEl>
                                              <p:pRg st="0" end="0"/>
                                            </p:txEl>
                                          </p:spTgt>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34818">
                                            <p:txEl>
                                              <p:pRg st="2" end="2"/>
                                            </p:txEl>
                                          </p:spTgt>
                                        </p:tgtEl>
                                        <p:attrNameLst>
                                          <p:attrName>style.visibility</p:attrName>
                                        </p:attrNameLst>
                                      </p:cBhvr>
                                      <p:to>
                                        <p:strVal val="visible"/>
                                      </p:to>
                                    </p:set>
                                    <p:anim calcmode="lin" valueType="num">
                                      <p:cBhvr>
                                        <p:cTn id="13" dur="3000" fill="hold"/>
                                        <p:tgtEl>
                                          <p:spTgt spid="34818">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3000" fill="hold"/>
                                        <p:tgtEl>
                                          <p:spTgt spid="34818">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15" dur="3000" fill="hold"/>
                                        <p:tgtEl>
                                          <p:spTgt spid="34818">
                                            <p:txEl>
                                              <p:pRg st="2" end="2"/>
                                            </p:txEl>
                                          </p:spTgt>
                                        </p:tgtEl>
                                        <p:attrNameLst>
                                          <p:attrName>ppt_y</p:attrName>
                                        </p:attrNameLst>
                                      </p:cBhvr>
                                      <p:tavLst>
                                        <p:tav tm="0">
                                          <p:val>
                                            <p:strVal val="#ppt_y"/>
                                          </p:val>
                                        </p:tav>
                                        <p:tav tm="100000">
                                          <p:val>
                                            <p:strVal val="#ppt_y"/>
                                          </p:val>
                                        </p:tav>
                                      </p:tavLst>
                                    </p:anim>
                                    <p:animEffect transition="in" filter="fade">
                                      <p:cBhvr>
                                        <p:cTn id="16" dur="3000"/>
                                        <p:tgtEl>
                                          <p:spTgt spid="34818">
                                            <p:txEl>
                                              <p:pRg st="2" end="2"/>
                                            </p:txEl>
                                          </p:spTgt>
                                        </p:tgtEl>
                                      </p:cBhvr>
                                    </p:animEffect>
                                  </p:childTnLst>
                                </p:cTn>
                              </p:par>
                              <p:par>
                                <p:cTn id="17" presetID="48" presetClass="entr" presetSubtype="0" accel="50000" fill="hold" nodeType="withEffect">
                                  <p:stCondLst>
                                    <p:cond delay="0"/>
                                  </p:stCondLst>
                                  <p:childTnLst>
                                    <p:set>
                                      <p:cBhvr>
                                        <p:cTn id="18" dur="1" fill="hold">
                                          <p:stCondLst>
                                            <p:cond delay="0"/>
                                          </p:stCondLst>
                                        </p:cTn>
                                        <p:tgtEl>
                                          <p:spTgt spid="34818">
                                            <p:txEl>
                                              <p:pRg st="3" end="3"/>
                                            </p:txEl>
                                          </p:spTgt>
                                        </p:tgtEl>
                                        <p:attrNameLst>
                                          <p:attrName>style.visibility</p:attrName>
                                        </p:attrNameLst>
                                      </p:cBhvr>
                                      <p:to>
                                        <p:strVal val="visible"/>
                                      </p:to>
                                    </p:set>
                                    <p:anim calcmode="lin" valueType="num">
                                      <p:cBhvr>
                                        <p:cTn id="19" dur="3000" fill="hold"/>
                                        <p:tgtEl>
                                          <p:spTgt spid="34818">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3000" fill="hold"/>
                                        <p:tgtEl>
                                          <p:spTgt spid="34818">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1" dur="3000" fill="hold"/>
                                        <p:tgtEl>
                                          <p:spTgt spid="34818">
                                            <p:txEl>
                                              <p:pRg st="3" end="3"/>
                                            </p:txEl>
                                          </p:spTgt>
                                        </p:tgtEl>
                                        <p:attrNameLst>
                                          <p:attrName>ppt_y</p:attrName>
                                        </p:attrNameLst>
                                      </p:cBhvr>
                                      <p:tavLst>
                                        <p:tav tm="0">
                                          <p:val>
                                            <p:strVal val="#ppt_y"/>
                                          </p:val>
                                        </p:tav>
                                        <p:tav tm="100000">
                                          <p:val>
                                            <p:strVal val="#ppt_y"/>
                                          </p:val>
                                        </p:tav>
                                      </p:tavLst>
                                    </p:anim>
                                    <p:animEffect transition="in" filter="fade">
                                      <p:cBhvr>
                                        <p:cTn id="22" dur="3000"/>
                                        <p:tgtEl>
                                          <p:spTgt spid="348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371600" y="748119"/>
            <a:ext cx="10972800" cy="777775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371416"/>
          </a:xfrm>
        </p:spPr>
        <p:txBody>
          <a:bodyPr/>
          <a:lstStyle/>
          <a:p>
            <a:r>
              <a:rPr lang="en-US" sz="9600" b="1" i="1" kern="0" dirty="0">
                <a:solidFill>
                  <a:srgbClr val="000000"/>
                </a:solidFill>
                <a:latin typeface="Arial Rounded MT Bold"/>
                <a:cs typeface="Arial"/>
              </a:rPr>
              <a:t>How Great Thou Art</a:t>
            </a:r>
            <a:endParaRPr lang="en-US" dirty="0"/>
          </a:p>
        </p:txBody>
      </p:sp>
    </p:spTree>
    <p:extLst>
      <p:ext uri="{BB962C8B-B14F-4D97-AF65-F5344CB8AC3E}">
        <p14:creationId xmlns:p14="http://schemas.microsoft.com/office/powerpoint/2010/main" val="3968420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269816"/>
          </a:xfrm>
        </p:spPr>
        <p:txBody>
          <a:bodyPr/>
          <a:lstStyle/>
          <a:p>
            <a:pPr lvl="0" eaLnBrk="0" fontAlgn="base" hangingPunct="0">
              <a:spcAft>
                <a:spcPct val="0"/>
              </a:spcAft>
            </a:pPr>
            <a:r>
              <a:rPr lang="en-US" sz="6400" b="1" dirty="0">
                <a:solidFill>
                  <a:srgbClr val="000000"/>
                </a:solidFill>
                <a:latin typeface="Arial Rounded MT Bold"/>
                <a:ea typeface="+mn-ea"/>
                <a:cs typeface="Arial" pitchFamily="34" charset="0"/>
              </a:rPr>
              <a:t>O Lord my God,</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when I in awesome wonder</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Consider all the worlds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Thy hands have made,</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I see the stars,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I hear the rolling thunder,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Thy </a:t>
            </a:r>
            <a:r>
              <a:rPr lang="en-US" sz="6400" b="1" dirty="0" err="1">
                <a:solidFill>
                  <a:srgbClr val="000000"/>
                </a:solidFill>
                <a:latin typeface="Arial Rounded MT Bold"/>
                <a:ea typeface="+mn-ea"/>
                <a:cs typeface="Arial" pitchFamily="34" charset="0"/>
              </a:rPr>
              <a:t>pow’r</a:t>
            </a:r>
            <a:r>
              <a:rPr lang="en-US" sz="6400" b="1" dirty="0">
                <a:solidFill>
                  <a:srgbClr val="000000"/>
                </a:solidFill>
                <a:latin typeface="Arial Rounded MT Bold"/>
                <a:ea typeface="+mn-ea"/>
                <a:cs typeface="Arial" pitchFamily="34" charset="0"/>
              </a:rPr>
              <a:t> </a:t>
            </a:r>
            <a:r>
              <a:rPr lang="en-US" sz="6400" b="1" dirty="0" err="1">
                <a:solidFill>
                  <a:srgbClr val="000000"/>
                </a:solidFill>
                <a:latin typeface="Arial Rounded MT Bold"/>
                <a:ea typeface="+mn-ea"/>
                <a:cs typeface="Arial" pitchFamily="34" charset="0"/>
              </a:rPr>
              <a:t>thro’out</a:t>
            </a:r>
            <a:r>
              <a:rPr lang="en-US" sz="6400" b="1" dirty="0">
                <a:solidFill>
                  <a:srgbClr val="000000"/>
                </a:solidFill>
                <a:latin typeface="Arial Rounded MT Bold"/>
                <a:ea typeface="+mn-ea"/>
                <a:cs typeface="Arial" pitchFamily="34" charset="0"/>
              </a:rPr>
              <a:t>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the universe displayed</a:t>
            </a:r>
            <a:endParaRPr lang="en-US" dirty="0"/>
          </a:p>
        </p:txBody>
      </p:sp>
    </p:spTree>
    <p:extLst>
      <p:ext uri="{BB962C8B-B14F-4D97-AF65-F5344CB8AC3E}">
        <p14:creationId xmlns:p14="http://schemas.microsoft.com/office/powerpoint/2010/main" val="3178908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269816"/>
          </a:xfrm>
        </p:spPr>
        <p:txBody>
          <a:bodyPr/>
          <a:lstStyle/>
          <a:p>
            <a:pPr eaLnBrk="0" hangingPunct="0"/>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how great Thou art!</a:t>
            </a:r>
          </a:p>
        </p:txBody>
      </p:sp>
    </p:spTree>
    <p:extLst>
      <p:ext uri="{BB962C8B-B14F-4D97-AF65-F5344CB8AC3E}">
        <p14:creationId xmlns:p14="http://schemas.microsoft.com/office/powerpoint/2010/main" val="3022362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473016"/>
          </a:xfrm>
        </p:spPr>
        <p:txBody>
          <a:bodyPr>
            <a:normAutofit fontScale="90000"/>
          </a:bodyPr>
          <a:lstStyle/>
          <a:p>
            <a:pPr lvl="0" eaLnBrk="0" fontAlgn="base" hangingPunct="0">
              <a:spcAft>
                <a:spcPct val="0"/>
              </a:spcAft>
            </a:pPr>
            <a:r>
              <a:rPr lang="en-US" sz="6400" b="1" dirty="0">
                <a:solidFill>
                  <a:srgbClr val="000000"/>
                </a:solidFill>
                <a:latin typeface="Arial Rounded MT Bold"/>
                <a:ea typeface="+mn-ea"/>
                <a:cs typeface="Arial" pitchFamily="34" charset="0"/>
              </a:rPr>
              <a:t>When thro’ the woods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and forest glades I wander</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And hear the birds</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sing sweetly in the trees,</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When I look down</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from lofty mountain grandeur,</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And hear the brook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and feel the gentle breeze.</a:t>
            </a:r>
            <a:br>
              <a:rPr lang="en-US" sz="6400" b="1" dirty="0">
                <a:solidFill>
                  <a:srgbClr val="000000"/>
                </a:solidFill>
                <a:latin typeface="Arial Rounded MT Bold"/>
                <a:ea typeface="+mn-ea"/>
                <a:cs typeface="Arial" pitchFamily="34" charset="0"/>
              </a:rPr>
            </a:br>
            <a:endParaRPr lang="en-US" dirty="0"/>
          </a:p>
        </p:txBody>
      </p:sp>
    </p:spTree>
    <p:extLst>
      <p:ext uri="{BB962C8B-B14F-4D97-AF65-F5344CB8AC3E}">
        <p14:creationId xmlns:p14="http://schemas.microsoft.com/office/powerpoint/2010/main" val="4285798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269816"/>
          </a:xfrm>
        </p:spPr>
        <p:txBody>
          <a:bodyPr/>
          <a:lstStyle/>
          <a:p>
            <a:pPr eaLnBrk="0" hangingPunct="0"/>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how great Thou art!</a:t>
            </a:r>
          </a:p>
        </p:txBody>
      </p:sp>
    </p:spTree>
    <p:extLst>
      <p:ext uri="{BB962C8B-B14F-4D97-AF65-F5344CB8AC3E}">
        <p14:creationId xmlns:p14="http://schemas.microsoft.com/office/powerpoint/2010/main" val="4121613664"/>
      </p:ext>
    </p:extLst>
  </p:cSld>
  <p:clrMapOvr>
    <a:masterClrMapping/>
  </p:clrMapOvr>
</p:sld>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6625</TotalTime>
  <Words>1109</Words>
  <Application>Microsoft Office PowerPoint</Application>
  <PresentationFormat>Custom</PresentationFormat>
  <Paragraphs>56</Paragraphs>
  <Slides>38</Slides>
  <Notes>2</Notes>
  <HiddenSlides>0</HiddenSlides>
  <MMClips>0</MMClips>
  <ScaleCrop>false</ScaleCrop>
  <HeadingPairs>
    <vt:vector size="6" baseType="variant">
      <vt:variant>
        <vt:lpstr>Fonts Used</vt:lpstr>
      </vt:variant>
      <vt:variant>
        <vt:i4>12</vt:i4>
      </vt:variant>
      <vt:variant>
        <vt:lpstr>Theme</vt:lpstr>
      </vt:variant>
      <vt:variant>
        <vt:i4>10</vt:i4>
      </vt:variant>
      <vt:variant>
        <vt:lpstr>Slide Titles</vt:lpstr>
      </vt:variant>
      <vt:variant>
        <vt:i4>38</vt:i4>
      </vt:variant>
    </vt:vector>
  </HeadingPairs>
  <TitlesOfParts>
    <vt:vector size="60" baseType="lpstr">
      <vt:lpstr>Algerian</vt:lpstr>
      <vt:lpstr>Amasis MT Pro Black</vt:lpstr>
      <vt:lpstr>Arial</vt:lpstr>
      <vt:lpstr>Arial Rounded MT Bold</vt:lpstr>
      <vt:lpstr>Baguet Script</vt:lpstr>
      <vt:lpstr>Bernard MT Condensed</vt:lpstr>
      <vt:lpstr>Calibri</vt:lpstr>
      <vt:lpstr>Calibri Light</vt:lpstr>
      <vt:lpstr>Century Gothic</vt:lpstr>
      <vt:lpstr>Tahoma</vt:lpstr>
      <vt:lpstr>Times</vt:lpstr>
      <vt:lpstr>Wingdings 3</vt:lpstr>
      <vt:lpstr>3_Office Theme</vt:lpstr>
      <vt:lpstr>4_Office Theme</vt:lpstr>
      <vt:lpstr>6_Office Theme</vt:lpstr>
      <vt:lpstr>7_Office Theme</vt:lpstr>
      <vt:lpstr>Office 2013 - 2022 Theme</vt:lpstr>
      <vt:lpstr>8_Office Theme</vt:lpstr>
      <vt:lpstr>Ion</vt:lpstr>
      <vt:lpstr>1_Office Theme</vt:lpstr>
      <vt:lpstr>2_Office Theme</vt:lpstr>
      <vt:lpstr>Office Theme</vt:lpstr>
      <vt:lpstr>PowerPoint Presentation</vt:lpstr>
      <vt:lpstr>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vt:lpstr>
      <vt:lpstr>PowerPoint Presentation</vt:lpstr>
      <vt:lpstr>PowerPoint Presentation</vt:lpstr>
      <vt:lpstr>How Great Thou Art</vt:lpstr>
      <vt:lpstr>O Lord my God, when I in awesome wonder Consider all the worlds  Thy hands have made, I see the stars,  I hear the rolling thunder,  Thy pow’r thro’out  the universe displayed</vt:lpstr>
      <vt:lpstr>Then sings my soul,  my Savior God, to Thee;  How great Thou art, how great Thou art!  Then sings my soul,  my Savior God to Thee:   How great Thou art,  how great Thou art!</vt:lpstr>
      <vt:lpstr>When thro’ the woods  and forest glades I wander And hear the birds sing sweetly in the trees, When I look down from lofty mountain grandeur, And hear the brook  and feel the gentle breeze. </vt:lpstr>
      <vt:lpstr>Then sings my soul,  my Savior God, to Thee;  How great Thou art, how great Thou art!  Then sings my soul,  my Savior God to Thee:   How great Thou art,  how great Thou art!</vt:lpstr>
      <vt:lpstr>And when I think that God,  His Son not sparing,  Sent Him to die,  I scarce can take it in, That on the cross,  my burden gladly bearing, He bled and died  to take away my sin. </vt:lpstr>
      <vt:lpstr>Then sings my soul,  my Savior God, to Thee;  How great Thou art, how great Thou art!  Then sings my soul,  my Savior God to Thee:   How great Thou art,  how great Thou art!</vt:lpstr>
      <vt:lpstr>When Christ shall come  with shout of acclamation And take me home,  what joy shall fill my heart! Then I shall bow  in humble adoration, And there proclaim,  my God, how great Thou art.</vt:lpstr>
      <vt:lpstr>Then sings my soul,  my Savior God, to Thee;  How great Thou art, how great Thou art!  Then sings my soul,  my Savior God to Thee:   How great Thou art,  how great Thou art!</vt:lpstr>
      <vt:lpstr>PowerPoint Presentation</vt:lpstr>
      <vt:lpstr>WELCOME</vt:lpstr>
      <vt:lpstr>Call To Worship  (Galatians 1:3-5, NRSV)     Elder Roy Palk, Liturgist</vt:lpstr>
      <vt:lpstr>Leader: Grace to you and peace from God our Father and the Lord Jesus Christ, who gave himself for our sins to set us free from the present evil age, according to the will of our God and Father, to whom be the glory forever and ever.  Amen.</vt:lpstr>
      <vt:lpstr>CHOIR  “We Remember You”</vt:lpstr>
      <vt:lpstr>OPENING PRAYER    Callie Brunelli, Liturgist </vt:lpstr>
      <vt:lpstr>Leader: O Lord, our God, you are always more ready to give your good gifts to us than we are to seek them, and you are willing to give more than we desire or deserve. </vt:lpstr>
      <vt:lpstr>People  Help us so to seek that we may truly find,  and help us to ask that we may joyfully receive,</vt:lpstr>
      <vt:lpstr>Leader: Help us to knock so that the door of your mercy may be opened to us through Jesus Christ,  our Savior. Amen.</vt:lpstr>
      <vt:lpstr>PowerPoint Presentation</vt:lpstr>
      <vt:lpstr>“MY Heart is Yours”  featuring  Dane, Rico, Chris and Buck</vt:lpstr>
      <vt:lpstr>Teaching Moment  “His Kingdom or My Kingdom?”  Pastor Dustin   </vt:lpstr>
      <vt:lpstr>PowerPoint Presentation</vt:lpstr>
      <vt:lpstr>OFFERTORY</vt:lpstr>
      <vt:lpstr> “Here With Me"   featuring  Dane, Rico, Chris  and Buck</vt:lpstr>
      <vt:lpstr>Holy Communion</vt:lpstr>
      <vt:lpstr>Great Is Thy Faithfulness  Hymn # 139</vt:lpstr>
      <vt:lpstr>Great is Thy faithfulness,  O God my Father, There is no shadow of turning with Thee; Thou changeth not, Thy compassions they fail not; As Thou hast been  Thou forever wilt be. </vt:lpstr>
      <vt:lpstr>Great is Thy faithfulness! Great is Thy faithfulness! Morning by morning  new mercies I see; All I have needed  Thy hand hath provided –  Great is Thy faithfulness,  Lord unto me! </vt:lpstr>
      <vt:lpstr>Summer and winter,  and springtime and harvest, Sun, moon and stars  in their courses above Join with all nature  in manifold witness To Thy great faithfulness,  mercy and love. </vt:lpstr>
      <vt:lpstr>Great is Thy faithfulness! Great is Thy faithfulness! Morning by morning  new mercies I see; All I have needed  Thy hand hath provided –  Great is Thy faithfulness,  Lord unto me! </vt:lpstr>
      <vt:lpstr>Pardon for sin  and a peace that endureth, Thy own dear presence  to cheer and to guide; Strength for today  and bright hope for tomorrow, Blessings all mine,  with ten thousand beside</vt:lpstr>
      <vt:lpstr>Great is Thy faithfulness! Great is Thy faithfulness! Morning by morning  new mercies I see; All I have needed  Thy hand hath provided –  Great is Thy faithfulness,  Lord unto me!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Bayshore Gardens Community Church</dc:title>
  <dc:creator>Admin</dc:creator>
  <cp:lastModifiedBy>Bayshore Gardens Community Church</cp:lastModifiedBy>
  <cp:revision>295</cp:revision>
  <dcterms:created xsi:type="dcterms:W3CDTF">2021-03-31T13:56:44Z</dcterms:created>
  <dcterms:modified xsi:type="dcterms:W3CDTF">2025-03-02T15:12:18Z</dcterms:modified>
</cp:coreProperties>
</file>